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8" r:id="rId3"/>
    <p:sldId id="259" r:id="rId4"/>
    <p:sldId id="313" r:id="rId5"/>
    <p:sldId id="314" r:id="rId6"/>
    <p:sldId id="315" r:id="rId7"/>
    <p:sldId id="319" r:id="rId8"/>
    <p:sldId id="262" r:id="rId9"/>
    <p:sldId id="316" r:id="rId10"/>
    <p:sldId id="317" r:id="rId11"/>
    <p:sldId id="318" r:id="rId12"/>
    <p:sldId id="261" r:id="rId13"/>
  </p:sldIdLst>
  <p:sldSz cx="9144000" cy="5143500" type="screen16x9"/>
  <p:notesSz cx="6858000" cy="9144000"/>
  <p:embeddedFontLst>
    <p:embeddedFont>
      <p:font typeface="Archivo"/>
      <p:regular r:id="rId15"/>
      <p:bold r:id="rId16"/>
      <p:italic r:id="rId17"/>
      <p:boldItalic r:id="rId18"/>
    </p:embeddedFont>
    <p:embeddedFont>
      <p:font typeface="Chaparral Pro Light" panose="02060403030505090203" pitchFamily="18" charset="0"/>
      <p: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  <p:embeddedFont>
      <p:font typeface="Playfair Display Medium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B9A509-ACF6-48C9-9BAB-442DC5E8097B}">
  <a:tblStyle styleId="{B7B9A509-ACF6-48C9-9BAB-442DC5E809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7432A5-B017-4DB3-A8EA-53B6A47FB7A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g1d0ea0473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g1d0ea0473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cf622c4060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cf622c4060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98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cf622c4060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cf622c4060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35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1cf622c4060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1cf622c4060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cf622c4060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cf622c4060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1f71d8029ec_4_27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1f71d8029ec_4_27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1f71d8029ec_4_27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1f71d8029ec_4_27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79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1f71d8029ec_4_27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1f71d8029ec_4_27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87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1f71d8029ec_4_27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1f71d8029ec_4_27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17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cf622c4060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cf622c4060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03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cf622c4060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cf622c4060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cf622c4060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cf622c4060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69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ice as a Tourist Destination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1950" y="1515400"/>
            <a:ext cx="4476000" cy="16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44850" y="3315225"/>
            <a:ext cx="4476000" cy="312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4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37" y="2192750"/>
            <a:ext cx="9144026" cy="2931539"/>
          </a:xfrm>
          <a:custGeom>
            <a:avLst/>
            <a:gdLst/>
            <a:ahLst/>
            <a:cxnLst/>
            <a:rect l="l" t="t" r="r" b="b"/>
            <a:pathLst>
              <a:path w="119121" h="39486" extrusionOk="0">
                <a:moveTo>
                  <a:pt x="89100" y="8911"/>
                </a:moveTo>
                <a:lnTo>
                  <a:pt x="89100" y="10685"/>
                </a:lnTo>
                <a:lnTo>
                  <a:pt x="88546" y="10685"/>
                </a:lnTo>
                <a:lnTo>
                  <a:pt x="88546" y="8911"/>
                </a:lnTo>
                <a:close/>
                <a:moveTo>
                  <a:pt x="90062" y="8911"/>
                </a:moveTo>
                <a:lnTo>
                  <a:pt x="90062" y="10685"/>
                </a:lnTo>
                <a:lnTo>
                  <a:pt x="89507" y="10685"/>
                </a:lnTo>
                <a:lnTo>
                  <a:pt x="89507" y="8911"/>
                </a:lnTo>
                <a:close/>
                <a:moveTo>
                  <a:pt x="91023" y="8911"/>
                </a:moveTo>
                <a:lnTo>
                  <a:pt x="91023" y="10685"/>
                </a:lnTo>
                <a:lnTo>
                  <a:pt x="90468" y="10685"/>
                </a:lnTo>
                <a:lnTo>
                  <a:pt x="90468" y="8911"/>
                </a:lnTo>
                <a:close/>
                <a:moveTo>
                  <a:pt x="91947" y="8911"/>
                </a:moveTo>
                <a:lnTo>
                  <a:pt x="91947" y="10685"/>
                </a:lnTo>
                <a:lnTo>
                  <a:pt x="91429" y="10685"/>
                </a:lnTo>
                <a:lnTo>
                  <a:pt x="91429" y="8911"/>
                </a:lnTo>
                <a:close/>
                <a:moveTo>
                  <a:pt x="92908" y="8911"/>
                </a:moveTo>
                <a:lnTo>
                  <a:pt x="92908" y="10685"/>
                </a:lnTo>
                <a:lnTo>
                  <a:pt x="92391" y="10685"/>
                </a:lnTo>
                <a:lnTo>
                  <a:pt x="92391" y="8911"/>
                </a:lnTo>
                <a:close/>
                <a:moveTo>
                  <a:pt x="34458" y="10131"/>
                </a:moveTo>
                <a:cubicBezTo>
                  <a:pt x="34642" y="10131"/>
                  <a:pt x="34753" y="10242"/>
                  <a:pt x="34753" y="10464"/>
                </a:cubicBezTo>
                <a:lnTo>
                  <a:pt x="34753" y="11351"/>
                </a:lnTo>
                <a:lnTo>
                  <a:pt x="34199" y="11351"/>
                </a:lnTo>
                <a:lnTo>
                  <a:pt x="34199" y="10464"/>
                </a:lnTo>
                <a:cubicBezTo>
                  <a:pt x="34199" y="10242"/>
                  <a:pt x="34310" y="10131"/>
                  <a:pt x="34458" y="10131"/>
                </a:cubicBezTo>
                <a:close/>
                <a:moveTo>
                  <a:pt x="35493" y="10131"/>
                </a:moveTo>
                <a:cubicBezTo>
                  <a:pt x="35641" y="10131"/>
                  <a:pt x="35789" y="10242"/>
                  <a:pt x="35789" y="10464"/>
                </a:cubicBezTo>
                <a:lnTo>
                  <a:pt x="35789" y="11351"/>
                </a:lnTo>
                <a:lnTo>
                  <a:pt x="35234" y="11351"/>
                </a:lnTo>
                <a:lnTo>
                  <a:pt x="35234" y="10464"/>
                </a:lnTo>
                <a:cubicBezTo>
                  <a:pt x="35234" y="10242"/>
                  <a:pt x="35345" y="10131"/>
                  <a:pt x="35493" y="10131"/>
                </a:cubicBezTo>
                <a:close/>
                <a:moveTo>
                  <a:pt x="88915" y="11905"/>
                </a:moveTo>
                <a:cubicBezTo>
                  <a:pt x="89211" y="11905"/>
                  <a:pt x="89470" y="12090"/>
                  <a:pt x="89470" y="12534"/>
                </a:cubicBezTo>
                <a:lnTo>
                  <a:pt x="89470" y="13976"/>
                </a:lnTo>
                <a:lnTo>
                  <a:pt x="88324" y="13976"/>
                </a:lnTo>
                <a:lnTo>
                  <a:pt x="88324" y="12534"/>
                </a:lnTo>
                <a:cubicBezTo>
                  <a:pt x="88324" y="12090"/>
                  <a:pt x="88583" y="11905"/>
                  <a:pt x="88915" y="11905"/>
                </a:cubicBezTo>
                <a:close/>
                <a:moveTo>
                  <a:pt x="90727" y="11905"/>
                </a:moveTo>
                <a:cubicBezTo>
                  <a:pt x="91060" y="11905"/>
                  <a:pt x="91282" y="12090"/>
                  <a:pt x="91282" y="12534"/>
                </a:cubicBezTo>
                <a:lnTo>
                  <a:pt x="91282" y="13976"/>
                </a:lnTo>
                <a:lnTo>
                  <a:pt x="90172" y="13976"/>
                </a:lnTo>
                <a:lnTo>
                  <a:pt x="90172" y="12534"/>
                </a:lnTo>
                <a:cubicBezTo>
                  <a:pt x="90172" y="12090"/>
                  <a:pt x="90431" y="11905"/>
                  <a:pt x="90727" y="11905"/>
                </a:cubicBezTo>
                <a:close/>
                <a:moveTo>
                  <a:pt x="92576" y="11905"/>
                </a:moveTo>
                <a:cubicBezTo>
                  <a:pt x="92908" y="11905"/>
                  <a:pt x="93130" y="12090"/>
                  <a:pt x="93130" y="12534"/>
                </a:cubicBezTo>
                <a:lnTo>
                  <a:pt x="93130" y="13976"/>
                </a:lnTo>
                <a:lnTo>
                  <a:pt x="92021" y="13976"/>
                </a:lnTo>
                <a:lnTo>
                  <a:pt x="92021" y="12534"/>
                </a:lnTo>
                <a:cubicBezTo>
                  <a:pt x="92021" y="12090"/>
                  <a:pt x="92243" y="11905"/>
                  <a:pt x="92576" y="11905"/>
                </a:cubicBezTo>
                <a:close/>
                <a:moveTo>
                  <a:pt x="89988" y="16157"/>
                </a:moveTo>
                <a:lnTo>
                  <a:pt x="89988" y="17895"/>
                </a:lnTo>
                <a:lnTo>
                  <a:pt x="89507" y="17895"/>
                </a:lnTo>
                <a:lnTo>
                  <a:pt x="89507" y="16157"/>
                </a:lnTo>
                <a:close/>
                <a:moveTo>
                  <a:pt x="89988" y="20150"/>
                </a:moveTo>
                <a:lnTo>
                  <a:pt x="89988" y="21887"/>
                </a:lnTo>
                <a:lnTo>
                  <a:pt x="89507" y="21887"/>
                </a:lnTo>
                <a:lnTo>
                  <a:pt x="89507" y="20150"/>
                </a:lnTo>
                <a:close/>
                <a:moveTo>
                  <a:pt x="36010" y="22294"/>
                </a:moveTo>
                <a:cubicBezTo>
                  <a:pt x="36343" y="22294"/>
                  <a:pt x="36565" y="22479"/>
                  <a:pt x="36565" y="22923"/>
                </a:cubicBezTo>
                <a:lnTo>
                  <a:pt x="36565" y="24586"/>
                </a:lnTo>
                <a:lnTo>
                  <a:pt x="35456" y="24143"/>
                </a:lnTo>
                <a:lnTo>
                  <a:pt x="35456" y="22923"/>
                </a:lnTo>
                <a:cubicBezTo>
                  <a:pt x="35456" y="22479"/>
                  <a:pt x="35715" y="22294"/>
                  <a:pt x="36010" y="22294"/>
                </a:cubicBezTo>
                <a:close/>
                <a:moveTo>
                  <a:pt x="33940" y="22294"/>
                </a:moveTo>
                <a:cubicBezTo>
                  <a:pt x="34273" y="22294"/>
                  <a:pt x="34532" y="22479"/>
                  <a:pt x="34532" y="22923"/>
                </a:cubicBezTo>
                <a:lnTo>
                  <a:pt x="34532" y="24143"/>
                </a:lnTo>
                <a:lnTo>
                  <a:pt x="33385" y="24623"/>
                </a:lnTo>
                <a:lnTo>
                  <a:pt x="33385" y="22923"/>
                </a:lnTo>
                <a:cubicBezTo>
                  <a:pt x="33385" y="22479"/>
                  <a:pt x="33644" y="22294"/>
                  <a:pt x="33940" y="22294"/>
                </a:cubicBezTo>
                <a:close/>
                <a:moveTo>
                  <a:pt x="31870" y="22294"/>
                </a:moveTo>
                <a:cubicBezTo>
                  <a:pt x="32202" y="22294"/>
                  <a:pt x="32461" y="22479"/>
                  <a:pt x="32461" y="22923"/>
                </a:cubicBezTo>
                <a:lnTo>
                  <a:pt x="32461" y="24993"/>
                </a:lnTo>
                <a:lnTo>
                  <a:pt x="31315" y="25474"/>
                </a:lnTo>
                <a:lnTo>
                  <a:pt x="31315" y="22923"/>
                </a:lnTo>
                <a:cubicBezTo>
                  <a:pt x="31315" y="22479"/>
                  <a:pt x="31574" y="22294"/>
                  <a:pt x="31870" y="22294"/>
                </a:cubicBezTo>
                <a:close/>
                <a:moveTo>
                  <a:pt x="38081" y="22294"/>
                </a:moveTo>
                <a:cubicBezTo>
                  <a:pt x="38413" y="22294"/>
                  <a:pt x="38635" y="22479"/>
                  <a:pt x="38635" y="22923"/>
                </a:cubicBezTo>
                <a:lnTo>
                  <a:pt x="38635" y="25474"/>
                </a:lnTo>
                <a:lnTo>
                  <a:pt x="37526" y="24993"/>
                </a:lnTo>
                <a:lnTo>
                  <a:pt x="37526" y="22923"/>
                </a:lnTo>
                <a:cubicBezTo>
                  <a:pt x="37526" y="22479"/>
                  <a:pt x="37748" y="22294"/>
                  <a:pt x="38081" y="22294"/>
                </a:cubicBezTo>
                <a:close/>
                <a:moveTo>
                  <a:pt x="12275" y="23440"/>
                </a:moveTo>
                <a:cubicBezTo>
                  <a:pt x="12608" y="23440"/>
                  <a:pt x="12830" y="23625"/>
                  <a:pt x="12830" y="24069"/>
                </a:cubicBezTo>
                <a:lnTo>
                  <a:pt x="12830" y="25511"/>
                </a:lnTo>
                <a:lnTo>
                  <a:pt x="11721" y="25511"/>
                </a:lnTo>
                <a:lnTo>
                  <a:pt x="11721" y="24069"/>
                </a:lnTo>
                <a:cubicBezTo>
                  <a:pt x="11721" y="23625"/>
                  <a:pt x="11979" y="23440"/>
                  <a:pt x="12275" y="23440"/>
                </a:cubicBezTo>
                <a:close/>
                <a:moveTo>
                  <a:pt x="8615" y="23440"/>
                </a:moveTo>
                <a:cubicBezTo>
                  <a:pt x="8911" y="23440"/>
                  <a:pt x="9170" y="23625"/>
                  <a:pt x="9170" y="24069"/>
                </a:cubicBezTo>
                <a:lnTo>
                  <a:pt x="9170" y="25548"/>
                </a:lnTo>
                <a:lnTo>
                  <a:pt x="8060" y="25548"/>
                </a:lnTo>
                <a:lnTo>
                  <a:pt x="8060" y="24069"/>
                </a:lnTo>
                <a:cubicBezTo>
                  <a:pt x="8060" y="23625"/>
                  <a:pt x="8282" y="23440"/>
                  <a:pt x="8615" y="23440"/>
                </a:cubicBezTo>
                <a:close/>
                <a:moveTo>
                  <a:pt x="10464" y="23440"/>
                </a:moveTo>
                <a:cubicBezTo>
                  <a:pt x="10759" y="23440"/>
                  <a:pt x="11018" y="23625"/>
                  <a:pt x="11018" y="24069"/>
                </a:cubicBezTo>
                <a:lnTo>
                  <a:pt x="11018" y="25548"/>
                </a:lnTo>
                <a:lnTo>
                  <a:pt x="9909" y="25548"/>
                </a:lnTo>
                <a:lnTo>
                  <a:pt x="9909" y="24069"/>
                </a:lnTo>
                <a:cubicBezTo>
                  <a:pt x="9909" y="23625"/>
                  <a:pt x="10131" y="23440"/>
                  <a:pt x="10464" y="23440"/>
                </a:cubicBezTo>
                <a:close/>
                <a:moveTo>
                  <a:pt x="101670" y="23921"/>
                </a:moveTo>
                <a:lnTo>
                  <a:pt x="101670" y="25658"/>
                </a:lnTo>
                <a:lnTo>
                  <a:pt x="100968" y="25658"/>
                </a:lnTo>
                <a:lnTo>
                  <a:pt x="100968" y="23921"/>
                </a:lnTo>
                <a:close/>
                <a:moveTo>
                  <a:pt x="102927" y="23921"/>
                </a:moveTo>
                <a:lnTo>
                  <a:pt x="102927" y="25658"/>
                </a:lnTo>
                <a:lnTo>
                  <a:pt x="102225" y="25658"/>
                </a:lnTo>
                <a:lnTo>
                  <a:pt x="102225" y="23921"/>
                </a:lnTo>
                <a:close/>
                <a:moveTo>
                  <a:pt x="104184" y="23921"/>
                </a:moveTo>
                <a:lnTo>
                  <a:pt x="104184" y="25658"/>
                </a:lnTo>
                <a:lnTo>
                  <a:pt x="103482" y="25658"/>
                </a:lnTo>
                <a:lnTo>
                  <a:pt x="103482" y="23921"/>
                </a:lnTo>
                <a:close/>
                <a:moveTo>
                  <a:pt x="105404" y="23921"/>
                </a:moveTo>
                <a:lnTo>
                  <a:pt x="105404" y="25658"/>
                </a:lnTo>
                <a:lnTo>
                  <a:pt x="104702" y="25658"/>
                </a:lnTo>
                <a:lnTo>
                  <a:pt x="104702" y="23921"/>
                </a:lnTo>
                <a:close/>
                <a:moveTo>
                  <a:pt x="106661" y="23921"/>
                </a:moveTo>
                <a:lnTo>
                  <a:pt x="106661" y="25658"/>
                </a:lnTo>
                <a:lnTo>
                  <a:pt x="105959" y="25658"/>
                </a:lnTo>
                <a:lnTo>
                  <a:pt x="105959" y="23921"/>
                </a:lnTo>
                <a:close/>
                <a:moveTo>
                  <a:pt x="89988" y="24143"/>
                </a:moveTo>
                <a:lnTo>
                  <a:pt x="89988" y="25880"/>
                </a:lnTo>
                <a:lnTo>
                  <a:pt x="89507" y="25880"/>
                </a:lnTo>
                <a:lnTo>
                  <a:pt x="89507" y="24143"/>
                </a:lnTo>
                <a:close/>
                <a:moveTo>
                  <a:pt x="29836" y="22294"/>
                </a:moveTo>
                <a:cubicBezTo>
                  <a:pt x="30132" y="22294"/>
                  <a:pt x="30391" y="22479"/>
                  <a:pt x="30391" y="22923"/>
                </a:cubicBezTo>
                <a:lnTo>
                  <a:pt x="30391" y="25880"/>
                </a:lnTo>
                <a:lnTo>
                  <a:pt x="29245" y="26361"/>
                </a:lnTo>
                <a:cubicBezTo>
                  <a:pt x="29245" y="25474"/>
                  <a:pt x="29245" y="23255"/>
                  <a:pt x="29245" y="22923"/>
                </a:cubicBezTo>
                <a:cubicBezTo>
                  <a:pt x="29245" y="22479"/>
                  <a:pt x="29504" y="22294"/>
                  <a:pt x="29836" y="22294"/>
                </a:cubicBezTo>
                <a:close/>
                <a:moveTo>
                  <a:pt x="40151" y="22294"/>
                </a:moveTo>
                <a:cubicBezTo>
                  <a:pt x="40484" y="22294"/>
                  <a:pt x="40706" y="22479"/>
                  <a:pt x="40706" y="22923"/>
                </a:cubicBezTo>
                <a:lnTo>
                  <a:pt x="40706" y="26361"/>
                </a:lnTo>
                <a:lnTo>
                  <a:pt x="39597" y="25880"/>
                </a:lnTo>
                <a:lnTo>
                  <a:pt x="39597" y="22923"/>
                </a:lnTo>
                <a:cubicBezTo>
                  <a:pt x="39597" y="22479"/>
                  <a:pt x="39818" y="22294"/>
                  <a:pt x="40151" y="22294"/>
                </a:cubicBezTo>
                <a:close/>
                <a:moveTo>
                  <a:pt x="34975" y="24919"/>
                </a:moveTo>
                <a:cubicBezTo>
                  <a:pt x="35530" y="24919"/>
                  <a:pt x="35973" y="25363"/>
                  <a:pt x="35973" y="25880"/>
                </a:cubicBezTo>
                <a:cubicBezTo>
                  <a:pt x="35973" y="26435"/>
                  <a:pt x="35530" y="26879"/>
                  <a:pt x="34975" y="26879"/>
                </a:cubicBezTo>
                <a:cubicBezTo>
                  <a:pt x="34458" y="26879"/>
                  <a:pt x="34014" y="26435"/>
                  <a:pt x="34014" y="25880"/>
                </a:cubicBezTo>
                <a:cubicBezTo>
                  <a:pt x="34014" y="25363"/>
                  <a:pt x="34458" y="24919"/>
                  <a:pt x="34975" y="24919"/>
                </a:cubicBezTo>
                <a:close/>
                <a:moveTo>
                  <a:pt x="3513" y="26028"/>
                </a:moveTo>
                <a:lnTo>
                  <a:pt x="3513" y="27766"/>
                </a:lnTo>
                <a:lnTo>
                  <a:pt x="3217" y="27766"/>
                </a:lnTo>
                <a:lnTo>
                  <a:pt x="3217" y="26028"/>
                </a:lnTo>
                <a:close/>
                <a:moveTo>
                  <a:pt x="4068" y="26028"/>
                </a:moveTo>
                <a:lnTo>
                  <a:pt x="4068" y="27766"/>
                </a:lnTo>
                <a:lnTo>
                  <a:pt x="3772" y="27766"/>
                </a:lnTo>
                <a:lnTo>
                  <a:pt x="3772" y="26028"/>
                </a:lnTo>
                <a:close/>
                <a:moveTo>
                  <a:pt x="4585" y="26028"/>
                </a:moveTo>
                <a:lnTo>
                  <a:pt x="4585" y="27766"/>
                </a:lnTo>
                <a:lnTo>
                  <a:pt x="4289" y="27766"/>
                </a:lnTo>
                <a:lnTo>
                  <a:pt x="4289" y="26028"/>
                </a:lnTo>
                <a:close/>
                <a:moveTo>
                  <a:pt x="5140" y="26028"/>
                </a:moveTo>
                <a:lnTo>
                  <a:pt x="5140" y="27766"/>
                </a:lnTo>
                <a:lnTo>
                  <a:pt x="4844" y="27766"/>
                </a:lnTo>
                <a:lnTo>
                  <a:pt x="4844" y="26028"/>
                </a:lnTo>
                <a:close/>
                <a:moveTo>
                  <a:pt x="5657" y="26028"/>
                </a:moveTo>
                <a:lnTo>
                  <a:pt x="5657" y="27766"/>
                </a:lnTo>
                <a:lnTo>
                  <a:pt x="5362" y="27766"/>
                </a:lnTo>
                <a:lnTo>
                  <a:pt x="5362" y="26028"/>
                </a:lnTo>
                <a:close/>
                <a:moveTo>
                  <a:pt x="96938" y="26028"/>
                </a:moveTo>
                <a:lnTo>
                  <a:pt x="96938" y="27766"/>
                </a:lnTo>
                <a:lnTo>
                  <a:pt x="96642" y="27766"/>
                </a:lnTo>
                <a:lnTo>
                  <a:pt x="96642" y="26028"/>
                </a:lnTo>
                <a:close/>
                <a:moveTo>
                  <a:pt x="97456" y="26028"/>
                </a:moveTo>
                <a:lnTo>
                  <a:pt x="97456" y="27766"/>
                </a:lnTo>
                <a:lnTo>
                  <a:pt x="97160" y="27766"/>
                </a:lnTo>
                <a:lnTo>
                  <a:pt x="97160" y="26028"/>
                </a:lnTo>
                <a:close/>
                <a:moveTo>
                  <a:pt x="97973" y="26028"/>
                </a:moveTo>
                <a:lnTo>
                  <a:pt x="97973" y="27766"/>
                </a:lnTo>
                <a:lnTo>
                  <a:pt x="97677" y="27766"/>
                </a:lnTo>
                <a:lnTo>
                  <a:pt x="97677" y="26028"/>
                </a:lnTo>
                <a:close/>
                <a:moveTo>
                  <a:pt x="98528" y="26028"/>
                </a:moveTo>
                <a:lnTo>
                  <a:pt x="98528" y="27766"/>
                </a:lnTo>
                <a:lnTo>
                  <a:pt x="98232" y="27766"/>
                </a:lnTo>
                <a:lnTo>
                  <a:pt x="98232" y="26028"/>
                </a:lnTo>
                <a:close/>
                <a:moveTo>
                  <a:pt x="99045" y="26028"/>
                </a:moveTo>
                <a:lnTo>
                  <a:pt x="99045" y="27766"/>
                </a:lnTo>
                <a:lnTo>
                  <a:pt x="98750" y="27766"/>
                </a:lnTo>
                <a:lnTo>
                  <a:pt x="98750" y="26028"/>
                </a:lnTo>
                <a:close/>
                <a:moveTo>
                  <a:pt x="23551" y="26694"/>
                </a:moveTo>
                <a:cubicBezTo>
                  <a:pt x="23958" y="26694"/>
                  <a:pt x="24254" y="26989"/>
                  <a:pt x="24254" y="27396"/>
                </a:cubicBezTo>
                <a:cubicBezTo>
                  <a:pt x="24254" y="27766"/>
                  <a:pt x="23958" y="28062"/>
                  <a:pt x="23551" y="28062"/>
                </a:cubicBezTo>
                <a:cubicBezTo>
                  <a:pt x="23182" y="28062"/>
                  <a:pt x="22886" y="27766"/>
                  <a:pt x="22886" y="27396"/>
                </a:cubicBezTo>
                <a:cubicBezTo>
                  <a:pt x="22886" y="26989"/>
                  <a:pt x="23182" y="26694"/>
                  <a:pt x="23551" y="26694"/>
                </a:cubicBezTo>
                <a:close/>
                <a:moveTo>
                  <a:pt x="46399" y="26694"/>
                </a:moveTo>
                <a:cubicBezTo>
                  <a:pt x="46769" y="26694"/>
                  <a:pt x="47102" y="26989"/>
                  <a:pt x="47102" y="27396"/>
                </a:cubicBezTo>
                <a:cubicBezTo>
                  <a:pt x="47102" y="27766"/>
                  <a:pt x="46769" y="28062"/>
                  <a:pt x="46399" y="28062"/>
                </a:cubicBezTo>
                <a:cubicBezTo>
                  <a:pt x="46029" y="28062"/>
                  <a:pt x="45697" y="27766"/>
                  <a:pt x="45697" y="27396"/>
                </a:cubicBezTo>
                <a:cubicBezTo>
                  <a:pt x="45697" y="26989"/>
                  <a:pt x="46029" y="26694"/>
                  <a:pt x="46399" y="26694"/>
                </a:cubicBezTo>
                <a:close/>
                <a:moveTo>
                  <a:pt x="101670" y="26583"/>
                </a:moveTo>
                <a:lnTo>
                  <a:pt x="101670" y="28320"/>
                </a:lnTo>
                <a:lnTo>
                  <a:pt x="100968" y="28320"/>
                </a:lnTo>
                <a:lnTo>
                  <a:pt x="100968" y="26583"/>
                </a:lnTo>
                <a:close/>
                <a:moveTo>
                  <a:pt x="102927" y="26583"/>
                </a:moveTo>
                <a:lnTo>
                  <a:pt x="102927" y="28320"/>
                </a:lnTo>
                <a:lnTo>
                  <a:pt x="102225" y="28320"/>
                </a:lnTo>
                <a:lnTo>
                  <a:pt x="102225" y="26583"/>
                </a:lnTo>
                <a:close/>
                <a:moveTo>
                  <a:pt x="104184" y="26583"/>
                </a:moveTo>
                <a:lnTo>
                  <a:pt x="104184" y="28320"/>
                </a:lnTo>
                <a:lnTo>
                  <a:pt x="103482" y="28320"/>
                </a:lnTo>
                <a:lnTo>
                  <a:pt x="103482" y="26583"/>
                </a:lnTo>
                <a:close/>
                <a:moveTo>
                  <a:pt x="105404" y="26583"/>
                </a:moveTo>
                <a:lnTo>
                  <a:pt x="105404" y="28320"/>
                </a:lnTo>
                <a:lnTo>
                  <a:pt x="104702" y="28320"/>
                </a:lnTo>
                <a:lnTo>
                  <a:pt x="104702" y="26583"/>
                </a:lnTo>
                <a:close/>
                <a:moveTo>
                  <a:pt x="106661" y="26583"/>
                </a:moveTo>
                <a:lnTo>
                  <a:pt x="106661" y="28320"/>
                </a:lnTo>
                <a:lnTo>
                  <a:pt x="105959" y="28320"/>
                </a:lnTo>
                <a:lnTo>
                  <a:pt x="105959" y="26583"/>
                </a:lnTo>
                <a:close/>
                <a:moveTo>
                  <a:pt x="89988" y="28136"/>
                </a:moveTo>
                <a:lnTo>
                  <a:pt x="89988" y="29873"/>
                </a:lnTo>
                <a:lnTo>
                  <a:pt x="89507" y="29873"/>
                </a:lnTo>
                <a:lnTo>
                  <a:pt x="89507" y="28136"/>
                </a:lnTo>
                <a:close/>
                <a:moveTo>
                  <a:pt x="1147" y="29540"/>
                </a:moveTo>
                <a:lnTo>
                  <a:pt x="1147" y="29910"/>
                </a:lnTo>
                <a:lnTo>
                  <a:pt x="518" y="29910"/>
                </a:lnTo>
                <a:lnTo>
                  <a:pt x="518" y="29540"/>
                </a:lnTo>
                <a:close/>
                <a:moveTo>
                  <a:pt x="2552" y="29540"/>
                </a:moveTo>
                <a:lnTo>
                  <a:pt x="2552" y="29910"/>
                </a:lnTo>
                <a:lnTo>
                  <a:pt x="1923" y="29910"/>
                </a:lnTo>
                <a:lnTo>
                  <a:pt x="1923" y="29540"/>
                </a:lnTo>
                <a:close/>
                <a:moveTo>
                  <a:pt x="94535" y="29540"/>
                </a:moveTo>
                <a:lnTo>
                  <a:pt x="94535" y="29910"/>
                </a:lnTo>
                <a:lnTo>
                  <a:pt x="93906" y="29910"/>
                </a:lnTo>
                <a:lnTo>
                  <a:pt x="93906" y="29540"/>
                </a:lnTo>
                <a:close/>
                <a:moveTo>
                  <a:pt x="95940" y="29540"/>
                </a:moveTo>
                <a:lnTo>
                  <a:pt x="95940" y="29910"/>
                </a:lnTo>
                <a:lnTo>
                  <a:pt x="95311" y="29910"/>
                </a:lnTo>
                <a:lnTo>
                  <a:pt x="95311" y="29540"/>
                </a:lnTo>
                <a:close/>
                <a:moveTo>
                  <a:pt x="1147" y="30243"/>
                </a:moveTo>
                <a:lnTo>
                  <a:pt x="1147" y="30613"/>
                </a:lnTo>
                <a:lnTo>
                  <a:pt x="518" y="30613"/>
                </a:lnTo>
                <a:lnTo>
                  <a:pt x="518" y="30243"/>
                </a:lnTo>
                <a:close/>
                <a:moveTo>
                  <a:pt x="2552" y="30243"/>
                </a:moveTo>
                <a:lnTo>
                  <a:pt x="2552" y="30613"/>
                </a:lnTo>
                <a:lnTo>
                  <a:pt x="1923" y="30613"/>
                </a:lnTo>
                <a:lnTo>
                  <a:pt x="1923" y="30243"/>
                </a:lnTo>
                <a:close/>
                <a:moveTo>
                  <a:pt x="94535" y="30243"/>
                </a:moveTo>
                <a:lnTo>
                  <a:pt x="94535" y="30613"/>
                </a:lnTo>
                <a:lnTo>
                  <a:pt x="93906" y="30613"/>
                </a:lnTo>
                <a:lnTo>
                  <a:pt x="93906" y="30243"/>
                </a:lnTo>
                <a:close/>
                <a:moveTo>
                  <a:pt x="95940" y="30243"/>
                </a:moveTo>
                <a:lnTo>
                  <a:pt x="95940" y="30613"/>
                </a:lnTo>
                <a:lnTo>
                  <a:pt x="95311" y="30613"/>
                </a:lnTo>
                <a:lnTo>
                  <a:pt x="95311" y="30243"/>
                </a:lnTo>
                <a:close/>
                <a:moveTo>
                  <a:pt x="1147" y="30945"/>
                </a:moveTo>
                <a:lnTo>
                  <a:pt x="1147" y="31315"/>
                </a:lnTo>
                <a:lnTo>
                  <a:pt x="518" y="31315"/>
                </a:lnTo>
                <a:lnTo>
                  <a:pt x="518" y="30945"/>
                </a:lnTo>
                <a:close/>
                <a:moveTo>
                  <a:pt x="2552" y="30945"/>
                </a:moveTo>
                <a:lnTo>
                  <a:pt x="2552" y="31315"/>
                </a:lnTo>
                <a:lnTo>
                  <a:pt x="1923" y="31315"/>
                </a:lnTo>
                <a:lnTo>
                  <a:pt x="1923" y="30945"/>
                </a:lnTo>
                <a:close/>
                <a:moveTo>
                  <a:pt x="94535" y="30945"/>
                </a:moveTo>
                <a:lnTo>
                  <a:pt x="94535" y="31315"/>
                </a:lnTo>
                <a:lnTo>
                  <a:pt x="93906" y="31315"/>
                </a:lnTo>
                <a:lnTo>
                  <a:pt x="93906" y="30945"/>
                </a:lnTo>
                <a:close/>
                <a:moveTo>
                  <a:pt x="95940" y="30945"/>
                </a:moveTo>
                <a:lnTo>
                  <a:pt x="95940" y="31315"/>
                </a:lnTo>
                <a:lnTo>
                  <a:pt x="95311" y="31315"/>
                </a:lnTo>
                <a:lnTo>
                  <a:pt x="95311" y="30945"/>
                </a:lnTo>
                <a:close/>
                <a:moveTo>
                  <a:pt x="69136" y="26952"/>
                </a:moveTo>
                <a:cubicBezTo>
                  <a:pt x="70134" y="26952"/>
                  <a:pt x="70911" y="27433"/>
                  <a:pt x="70911" y="28653"/>
                </a:cubicBezTo>
                <a:lnTo>
                  <a:pt x="70911" y="31648"/>
                </a:lnTo>
                <a:lnTo>
                  <a:pt x="67325" y="31648"/>
                </a:lnTo>
                <a:lnTo>
                  <a:pt x="67325" y="28653"/>
                </a:lnTo>
                <a:cubicBezTo>
                  <a:pt x="67325" y="27433"/>
                  <a:pt x="68101" y="26952"/>
                  <a:pt x="69136" y="26952"/>
                </a:cubicBezTo>
                <a:close/>
                <a:moveTo>
                  <a:pt x="22738" y="29208"/>
                </a:moveTo>
                <a:lnTo>
                  <a:pt x="22738" y="31685"/>
                </a:lnTo>
                <a:lnTo>
                  <a:pt x="21888" y="31685"/>
                </a:lnTo>
                <a:lnTo>
                  <a:pt x="21888" y="30391"/>
                </a:lnTo>
                <a:cubicBezTo>
                  <a:pt x="21888" y="30058"/>
                  <a:pt x="22072" y="29466"/>
                  <a:pt x="22738" y="29208"/>
                </a:cubicBezTo>
                <a:close/>
                <a:moveTo>
                  <a:pt x="23551" y="29060"/>
                </a:moveTo>
                <a:cubicBezTo>
                  <a:pt x="23773" y="29060"/>
                  <a:pt x="23958" y="29097"/>
                  <a:pt x="24106" y="29134"/>
                </a:cubicBezTo>
                <a:lnTo>
                  <a:pt x="24106" y="31685"/>
                </a:lnTo>
                <a:lnTo>
                  <a:pt x="23034" y="31685"/>
                </a:lnTo>
                <a:lnTo>
                  <a:pt x="23034" y="29134"/>
                </a:lnTo>
                <a:cubicBezTo>
                  <a:pt x="23182" y="29097"/>
                  <a:pt x="23366" y="29060"/>
                  <a:pt x="23551" y="29060"/>
                </a:cubicBezTo>
                <a:close/>
                <a:moveTo>
                  <a:pt x="24402" y="29208"/>
                </a:moveTo>
                <a:cubicBezTo>
                  <a:pt x="25030" y="29466"/>
                  <a:pt x="25252" y="30058"/>
                  <a:pt x="25252" y="30391"/>
                </a:cubicBezTo>
                <a:lnTo>
                  <a:pt x="25252" y="31685"/>
                </a:lnTo>
                <a:lnTo>
                  <a:pt x="24402" y="31685"/>
                </a:lnTo>
                <a:lnTo>
                  <a:pt x="24402" y="29208"/>
                </a:lnTo>
                <a:close/>
                <a:moveTo>
                  <a:pt x="45586" y="29208"/>
                </a:moveTo>
                <a:lnTo>
                  <a:pt x="45586" y="31685"/>
                </a:lnTo>
                <a:lnTo>
                  <a:pt x="44735" y="31685"/>
                </a:lnTo>
                <a:lnTo>
                  <a:pt x="44735" y="30391"/>
                </a:lnTo>
                <a:cubicBezTo>
                  <a:pt x="44735" y="30058"/>
                  <a:pt x="44920" y="29466"/>
                  <a:pt x="45586" y="29208"/>
                </a:cubicBezTo>
                <a:close/>
                <a:moveTo>
                  <a:pt x="46399" y="29060"/>
                </a:moveTo>
                <a:cubicBezTo>
                  <a:pt x="46621" y="29060"/>
                  <a:pt x="46769" y="29097"/>
                  <a:pt x="46954" y="29134"/>
                </a:cubicBezTo>
                <a:lnTo>
                  <a:pt x="46954" y="31685"/>
                </a:lnTo>
                <a:lnTo>
                  <a:pt x="45845" y="31685"/>
                </a:lnTo>
                <a:lnTo>
                  <a:pt x="45845" y="29134"/>
                </a:lnTo>
                <a:cubicBezTo>
                  <a:pt x="46029" y="29097"/>
                  <a:pt x="46214" y="29060"/>
                  <a:pt x="46399" y="29060"/>
                </a:cubicBezTo>
                <a:close/>
                <a:moveTo>
                  <a:pt x="47249" y="29208"/>
                </a:moveTo>
                <a:cubicBezTo>
                  <a:pt x="47878" y="29466"/>
                  <a:pt x="48063" y="30058"/>
                  <a:pt x="48063" y="30391"/>
                </a:cubicBezTo>
                <a:lnTo>
                  <a:pt x="48063" y="31685"/>
                </a:lnTo>
                <a:lnTo>
                  <a:pt x="47249" y="31685"/>
                </a:lnTo>
                <a:lnTo>
                  <a:pt x="47249" y="29208"/>
                </a:lnTo>
                <a:close/>
                <a:moveTo>
                  <a:pt x="1147" y="31648"/>
                </a:moveTo>
                <a:lnTo>
                  <a:pt x="1147" y="32017"/>
                </a:lnTo>
                <a:lnTo>
                  <a:pt x="518" y="32017"/>
                </a:lnTo>
                <a:lnTo>
                  <a:pt x="518" y="31648"/>
                </a:lnTo>
                <a:close/>
                <a:moveTo>
                  <a:pt x="2552" y="31648"/>
                </a:moveTo>
                <a:lnTo>
                  <a:pt x="2552" y="32017"/>
                </a:lnTo>
                <a:lnTo>
                  <a:pt x="1923" y="32017"/>
                </a:lnTo>
                <a:lnTo>
                  <a:pt x="1923" y="31648"/>
                </a:lnTo>
                <a:close/>
                <a:moveTo>
                  <a:pt x="94535" y="31648"/>
                </a:moveTo>
                <a:lnTo>
                  <a:pt x="94535" y="32017"/>
                </a:lnTo>
                <a:lnTo>
                  <a:pt x="93906" y="32017"/>
                </a:lnTo>
                <a:lnTo>
                  <a:pt x="93906" y="31648"/>
                </a:lnTo>
                <a:close/>
                <a:moveTo>
                  <a:pt x="95940" y="31648"/>
                </a:moveTo>
                <a:lnTo>
                  <a:pt x="95940" y="32017"/>
                </a:lnTo>
                <a:lnTo>
                  <a:pt x="95311" y="32017"/>
                </a:lnTo>
                <a:lnTo>
                  <a:pt x="95311" y="31648"/>
                </a:lnTo>
                <a:close/>
                <a:moveTo>
                  <a:pt x="102003" y="30280"/>
                </a:moveTo>
                <a:cubicBezTo>
                  <a:pt x="102336" y="30280"/>
                  <a:pt x="102558" y="30465"/>
                  <a:pt x="102558" y="30908"/>
                </a:cubicBezTo>
                <a:lnTo>
                  <a:pt x="102558" y="32350"/>
                </a:lnTo>
                <a:lnTo>
                  <a:pt x="101449" y="32350"/>
                </a:lnTo>
                <a:lnTo>
                  <a:pt x="101449" y="30908"/>
                </a:lnTo>
                <a:cubicBezTo>
                  <a:pt x="101449" y="30465"/>
                  <a:pt x="101670" y="30280"/>
                  <a:pt x="102003" y="30280"/>
                </a:cubicBezTo>
                <a:close/>
                <a:moveTo>
                  <a:pt x="103852" y="30280"/>
                </a:moveTo>
                <a:cubicBezTo>
                  <a:pt x="104147" y="30280"/>
                  <a:pt x="104406" y="30465"/>
                  <a:pt x="104406" y="30908"/>
                </a:cubicBezTo>
                <a:lnTo>
                  <a:pt x="104406" y="32350"/>
                </a:lnTo>
                <a:lnTo>
                  <a:pt x="103297" y="32350"/>
                </a:lnTo>
                <a:lnTo>
                  <a:pt x="103297" y="30908"/>
                </a:lnTo>
                <a:cubicBezTo>
                  <a:pt x="103297" y="30465"/>
                  <a:pt x="103519" y="30280"/>
                  <a:pt x="103852" y="30280"/>
                </a:cubicBezTo>
                <a:close/>
                <a:moveTo>
                  <a:pt x="105700" y="30280"/>
                </a:moveTo>
                <a:cubicBezTo>
                  <a:pt x="105996" y="30280"/>
                  <a:pt x="106255" y="30465"/>
                  <a:pt x="106255" y="30908"/>
                </a:cubicBezTo>
                <a:lnTo>
                  <a:pt x="106255" y="32350"/>
                </a:lnTo>
                <a:lnTo>
                  <a:pt x="105109" y="32350"/>
                </a:lnTo>
                <a:lnTo>
                  <a:pt x="105109" y="30908"/>
                </a:lnTo>
                <a:cubicBezTo>
                  <a:pt x="105109" y="30465"/>
                  <a:pt x="105367" y="30280"/>
                  <a:pt x="105700" y="30280"/>
                </a:cubicBezTo>
                <a:close/>
                <a:moveTo>
                  <a:pt x="65106" y="29725"/>
                </a:moveTo>
                <a:cubicBezTo>
                  <a:pt x="65698" y="29725"/>
                  <a:pt x="66141" y="30058"/>
                  <a:pt x="66141" y="30871"/>
                </a:cubicBezTo>
                <a:lnTo>
                  <a:pt x="66141" y="31870"/>
                </a:lnTo>
                <a:lnTo>
                  <a:pt x="64108" y="32387"/>
                </a:lnTo>
                <a:lnTo>
                  <a:pt x="64108" y="30871"/>
                </a:lnTo>
                <a:cubicBezTo>
                  <a:pt x="64071" y="30058"/>
                  <a:pt x="64515" y="29725"/>
                  <a:pt x="65106" y="29725"/>
                </a:cubicBezTo>
                <a:close/>
                <a:moveTo>
                  <a:pt x="73129" y="29725"/>
                </a:moveTo>
                <a:cubicBezTo>
                  <a:pt x="73720" y="29725"/>
                  <a:pt x="74164" y="30058"/>
                  <a:pt x="74164" y="30871"/>
                </a:cubicBezTo>
                <a:lnTo>
                  <a:pt x="74164" y="32387"/>
                </a:lnTo>
                <a:lnTo>
                  <a:pt x="72131" y="31870"/>
                </a:lnTo>
                <a:lnTo>
                  <a:pt x="72131" y="30871"/>
                </a:lnTo>
                <a:cubicBezTo>
                  <a:pt x="72131" y="30058"/>
                  <a:pt x="72574" y="29725"/>
                  <a:pt x="73129" y="29725"/>
                </a:cubicBezTo>
                <a:close/>
                <a:moveTo>
                  <a:pt x="70911" y="32387"/>
                </a:moveTo>
                <a:lnTo>
                  <a:pt x="70911" y="32609"/>
                </a:lnTo>
                <a:lnTo>
                  <a:pt x="67325" y="32609"/>
                </a:lnTo>
                <a:lnTo>
                  <a:pt x="67325" y="32387"/>
                </a:lnTo>
                <a:close/>
                <a:moveTo>
                  <a:pt x="1147" y="32350"/>
                </a:moveTo>
                <a:lnTo>
                  <a:pt x="1147" y="32720"/>
                </a:lnTo>
                <a:lnTo>
                  <a:pt x="518" y="32720"/>
                </a:lnTo>
                <a:lnTo>
                  <a:pt x="518" y="32350"/>
                </a:lnTo>
                <a:close/>
                <a:moveTo>
                  <a:pt x="2552" y="32350"/>
                </a:moveTo>
                <a:lnTo>
                  <a:pt x="2552" y="32720"/>
                </a:lnTo>
                <a:lnTo>
                  <a:pt x="1923" y="32720"/>
                </a:lnTo>
                <a:lnTo>
                  <a:pt x="1923" y="32350"/>
                </a:lnTo>
                <a:close/>
                <a:moveTo>
                  <a:pt x="94535" y="32350"/>
                </a:moveTo>
                <a:lnTo>
                  <a:pt x="94535" y="32720"/>
                </a:lnTo>
                <a:lnTo>
                  <a:pt x="93906" y="32720"/>
                </a:lnTo>
                <a:lnTo>
                  <a:pt x="93906" y="32350"/>
                </a:lnTo>
                <a:close/>
                <a:moveTo>
                  <a:pt x="95940" y="32350"/>
                </a:moveTo>
                <a:lnTo>
                  <a:pt x="95940" y="32720"/>
                </a:lnTo>
                <a:lnTo>
                  <a:pt x="95311" y="32720"/>
                </a:lnTo>
                <a:lnTo>
                  <a:pt x="95311" y="32350"/>
                </a:lnTo>
                <a:close/>
                <a:moveTo>
                  <a:pt x="14382" y="32535"/>
                </a:moveTo>
                <a:lnTo>
                  <a:pt x="14382" y="32942"/>
                </a:lnTo>
                <a:lnTo>
                  <a:pt x="13828" y="32942"/>
                </a:lnTo>
                <a:lnTo>
                  <a:pt x="13828" y="32535"/>
                </a:lnTo>
                <a:close/>
                <a:moveTo>
                  <a:pt x="15381" y="32535"/>
                </a:moveTo>
                <a:lnTo>
                  <a:pt x="15381" y="32942"/>
                </a:lnTo>
                <a:lnTo>
                  <a:pt x="14826" y="32942"/>
                </a:lnTo>
                <a:lnTo>
                  <a:pt x="14826" y="32535"/>
                </a:lnTo>
                <a:close/>
                <a:moveTo>
                  <a:pt x="16342" y="32535"/>
                </a:moveTo>
                <a:lnTo>
                  <a:pt x="16342" y="32942"/>
                </a:lnTo>
                <a:lnTo>
                  <a:pt x="15787" y="32942"/>
                </a:lnTo>
                <a:lnTo>
                  <a:pt x="15787" y="32535"/>
                </a:lnTo>
                <a:close/>
                <a:moveTo>
                  <a:pt x="17340" y="32535"/>
                </a:moveTo>
                <a:lnTo>
                  <a:pt x="17340" y="32942"/>
                </a:lnTo>
                <a:lnTo>
                  <a:pt x="16786" y="32942"/>
                </a:lnTo>
                <a:lnTo>
                  <a:pt x="16786" y="32535"/>
                </a:lnTo>
                <a:close/>
                <a:moveTo>
                  <a:pt x="18338" y="32535"/>
                </a:moveTo>
                <a:lnTo>
                  <a:pt x="18338" y="32942"/>
                </a:lnTo>
                <a:lnTo>
                  <a:pt x="17784" y="32942"/>
                </a:lnTo>
                <a:lnTo>
                  <a:pt x="17784" y="32535"/>
                </a:lnTo>
                <a:close/>
                <a:moveTo>
                  <a:pt x="107955" y="32535"/>
                </a:moveTo>
                <a:lnTo>
                  <a:pt x="107955" y="32942"/>
                </a:lnTo>
                <a:lnTo>
                  <a:pt x="107216" y="32942"/>
                </a:lnTo>
                <a:lnTo>
                  <a:pt x="107216" y="32535"/>
                </a:lnTo>
                <a:close/>
                <a:moveTo>
                  <a:pt x="109249" y="32535"/>
                </a:moveTo>
                <a:lnTo>
                  <a:pt x="109249" y="32942"/>
                </a:lnTo>
                <a:lnTo>
                  <a:pt x="108510" y="32942"/>
                </a:lnTo>
                <a:lnTo>
                  <a:pt x="108510" y="32535"/>
                </a:lnTo>
                <a:close/>
                <a:moveTo>
                  <a:pt x="110543" y="32535"/>
                </a:moveTo>
                <a:lnTo>
                  <a:pt x="110543" y="32942"/>
                </a:lnTo>
                <a:lnTo>
                  <a:pt x="109804" y="32942"/>
                </a:lnTo>
                <a:lnTo>
                  <a:pt x="109804" y="32535"/>
                </a:lnTo>
                <a:close/>
                <a:moveTo>
                  <a:pt x="111837" y="32535"/>
                </a:moveTo>
                <a:lnTo>
                  <a:pt x="111837" y="32942"/>
                </a:lnTo>
                <a:lnTo>
                  <a:pt x="111098" y="32942"/>
                </a:lnTo>
                <a:lnTo>
                  <a:pt x="111098" y="32535"/>
                </a:lnTo>
                <a:close/>
                <a:moveTo>
                  <a:pt x="113131" y="32535"/>
                </a:moveTo>
                <a:lnTo>
                  <a:pt x="113131" y="32942"/>
                </a:lnTo>
                <a:lnTo>
                  <a:pt x="112392" y="32942"/>
                </a:lnTo>
                <a:lnTo>
                  <a:pt x="112392" y="32535"/>
                </a:lnTo>
                <a:close/>
                <a:moveTo>
                  <a:pt x="62555" y="30354"/>
                </a:moveTo>
                <a:cubicBezTo>
                  <a:pt x="63147" y="30354"/>
                  <a:pt x="63554" y="30687"/>
                  <a:pt x="63554" y="31500"/>
                </a:cubicBezTo>
                <a:lnTo>
                  <a:pt x="63554" y="32535"/>
                </a:lnTo>
                <a:lnTo>
                  <a:pt x="61557" y="33053"/>
                </a:lnTo>
                <a:lnTo>
                  <a:pt x="61557" y="31500"/>
                </a:lnTo>
                <a:cubicBezTo>
                  <a:pt x="61557" y="30687"/>
                  <a:pt x="61964" y="30354"/>
                  <a:pt x="62555" y="30354"/>
                </a:cubicBezTo>
                <a:close/>
                <a:moveTo>
                  <a:pt x="75680" y="30354"/>
                </a:moveTo>
                <a:cubicBezTo>
                  <a:pt x="76271" y="30354"/>
                  <a:pt x="76715" y="30687"/>
                  <a:pt x="76715" y="31500"/>
                </a:cubicBezTo>
                <a:lnTo>
                  <a:pt x="76715" y="33053"/>
                </a:lnTo>
                <a:lnTo>
                  <a:pt x="74682" y="32535"/>
                </a:lnTo>
                <a:lnTo>
                  <a:pt x="74682" y="31500"/>
                </a:lnTo>
                <a:cubicBezTo>
                  <a:pt x="74682" y="30687"/>
                  <a:pt x="75088" y="30354"/>
                  <a:pt x="75680" y="30354"/>
                </a:cubicBezTo>
                <a:close/>
                <a:moveTo>
                  <a:pt x="66105" y="32646"/>
                </a:moveTo>
                <a:lnTo>
                  <a:pt x="66105" y="32831"/>
                </a:lnTo>
                <a:lnTo>
                  <a:pt x="64071" y="33348"/>
                </a:lnTo>
                <a:lnTo>
                  <a:pt x="64071" y="33164"/>
                </a:lnTo>
                <a:lnTo>
                  <a:pt x="66105" y="32646"/>
                </a:lnTo>
                <a:close/>
                <a:moveTo>
                  <a:pt x="72131" y="32646"/>
                </a:moveTo>
                <a:lnTo>
                  <a:pt x="74164" y="33164"/>
                </a:lnTo>
                <a:lnTo>
                  <a:pt x="74164" y="33348"/>
                </a:lnTo>
                <a:lnTo>
                  <a:pt x="72131" y="32831"/>
                </a:lnTo>
                <a:lnTo>
                  <a:pt x="72131" y="32646"/>
                </a:lnTo>
                <a:close/>
                <a:moveTo>
                  <a:pt x="1147" y="33053"/>
                </a:moveTo>
                <a:lnTo>
                  <a:pt x="1147" y="33459"/>
                </a:lnTo>
                <a:lnTo>
                  <a:pt x="518" y="33459"/>
                </a:lnTo>
                <a:lnTo>
                  <a:pt x="518" y="33053"/>
                </a:lnTo>
                <a:close/>
                <a:moveTo>
                  <a:pt x="2552" y="33053"/>
                </a:moveTo>
                <a:lnTo>
                  <a:pt x="2552" y="33459"/>
                </a:lnTo>
                <a:lnTo>
                  <a:pt x="1923" y="33459"/>
                </a:lnTo>
                <a:lnTo>
                  <a:pt x="1923" y="33053"/>
                </a:lnTo>
                <a:close/>
                <a:moveTo>
                  <a:pt x="94535" y="33053"/>
                </a:moveTo>
                <a:lnTo>
                  <a:pt x="94535" y="33459"/>
                </a:lnTo>
                <a:lnTo>
                  <a:pt x="93906" y="33459"/>
                </a:lnTo>
                <a:lnTo>
                  <a:pt x="93906" y="33053"/>
                </a:lnTo>
                <a:close/>
                <a:moveTo>
                  <a:pt x="95940" y="33053"/>
                </a:moveTo>
                <a:lnTo>
                  <a:pt x="95940" y="33459"/>
                </a:lnTo>
                <a:lnTo>
                  <a:pt x="95311" y="33459"/>
                </a:lnTo>
                <a:lnTo>
                  <a:pt x="95311" y="33053"/>
                </a:lnTo>
                <a:close/>
                <a:moveTo>
                  <a:pt x="60004" y="30982"/>
                </a:moveTo>
                <a:cubicBezTo>
                  <a:pt x="60596" y="30982"/>
                  <a:pt x="61040" y="31315"/>
                  <a:pt x="61040" y="32091"/>
                </a:cubicBezTo>
                <a:lnTo>
                  <a:pt x="61040" y="33201"/>
                </a:lnTo>
                <a:lnTo>
                  <a:pt x="59006" y="33718"/>
                </a:lnTo>
                <a:lnTo>
                  <a:pt x="59006" y="32091"/>
                </a:lnTo>
                <a:cubicBezTo>
                  <a:pt x="59006" y="31315"/>
                  <a:pt x="59450" y="30982"/>
                  <a:pt x="60004" y="30982"/>
                </a:cubicBezTo>
                <a:close/>
                <a:moveTo>
                  <a:pt x="78231" y="30982"/>
                </a:moveTo>
                <a:cubicBezTo>
                  <a:pt x="78822" y="30982"/>
                  <a:pt x="79266" y="31315"/>
                  <a:pt x="79266" y="32091"/>
                </a:cubicBezTo>
                <a:lnTo>
                  <a:pt x="79266" y="33718"/>
                </a:lnTo>
                <a:lnTo>
                  <a:pt x="77233" y="33201"/>
                </a:lnTo>
                <a:lnTo>
                  <a:pt x="77233" y="32091"/>
                </a:lnTo>
                <a:cubicBezTo>
                  <a:pt x="77233" y="31315"/>
                  <a:pt x="77639" y="30982"/>
                  <a:pt x="78231" y="30982"/>
                </a:cubicBezTo>
                <a:close/>
                <a:moveTo>
                  <a:pt x="89988" y="32128"/>
                </a:moveTo>
                <a:lnTo>
                  <a:pt x="89988" y="33866"/>
                </a:lnTo>
                <a:lnTo>
                  <a:pt x="89507" y="33866"/>
                </a:lnTo>
                <a:lnTo>
                  <a:pt x="89507" y="32128"/>
                </a:lnTo>
                <a:close/>
                <a:moveTo>
                  <a:pt x="63554" y="33311"/>
                </a:moveTo>
                <a:lnTo>
                  <a:pt x="63554" y="33496"/>
                </a:lnTo>
                <a:lnTo>
                  <a:pt x="61557" y="34014"/>
                </a:lnTo>
                <a:lnTo>
                  <a:pt x="61557" y="33829"/>
                </a:lnTo>
                <a:lnTo>
                  <a:pt x="63554" y="33311"/>
                </a:lnTo>
                <a:close/>
                <a:moveTo>
                  <a:pt x="74682" y="33311"/>
                </a:moveTo>
                <a:lnTo>
                  <a:pt x="76715" y="33829"/>
                </a:lnTo>
                <a:lnTo>
                  <a:pt x="76715" y="34014"/>
                </a:lnTo>
                <a:lnTo>
                  <a:pt x="74682" y="33496"/>
                </a:lnTo>
                <a:lnTo>
                  <a:pt x="74682" y="33311"/>
                </a:lnTo>
                <a:close/>
                <a:moveTo>
                  <a:pt x="1147" y="33755"/>
                </a:moveTo>
                <a:lnTo>
                  <a:pt x="1147" y="34162"/>
                </a:lnTo>
                <a:lnTo>
                  <a:pt x="518" y="34162"/>
                </a:lnTo>
                <a:lnTo>
                  <a:pt x="518" y="33755"/>
                </a:lnTo>
                <a:close/>
                <a:moveTo>
                  <a:pt x="2552" y="33755"/>
                </a:moveTo>
                <a:lnTo>
                  <a:pt x="2552" y="34162"/>
                </a:lnTo>
                <a:lnTo>
                  <a:pt x="1923" y="34162"/>
                </a:lnTo>
                <a:lnTo>
                  <a:pt x="1923" y="33755"/>
                </a:lnTo>
                <a:close/>
                <a:moveTo>
                  <a:pt x="94535" y="33755"/>
                </a:moveTo>
                <a:lnTo>
                  <a:pt x="94535" y="34162"/>
                </a:lnTo>
                <a:lnTo>
                  <a:pt x="93906" y="34162"/>
                </a:lnTo>
                <a:lnTo>
                  <a:pt x="93906" y="33755"/>
                </a:lnTo>
                <a:close/>
                <a:moveTo>
                  <a:pt x="95940" y="33755"/>
                </a:moveTo>
                <a:lnTo>
                  <a:pt x="95940" y="34162"/>
                </a:lnTo>
                <a:lnTo>
                  <a:pt x="95311" y="34162"/>
                </a:lnTo>
                <a:lnTo>
                  <a:pt x="95311" y="33755"/>
                </a:lnTo>
                <a:close/>
                <a:moveTo>
                  <a:pt x="57453" y="31611"/>
                </a:moveTo>
                <a:cubicBezTo>
                  <a:pt x="58045" y="31611"/>
                  <a:pt x="58489" y="31944"/>
                  <a:pt x="58489" y="32720"/>
                </a:cubicBezTo>
                <a:lnTo>
                  <a:pt x="58489" y="33866"/>
                </a:lnTo>
                <a:lnTo>
                  <a:pt x="56455" y="34384"/>
                </a:lnTo>
                <a:lnTo>
                  <a:pt x="56455" y="32720"/>
                </a:lnTo>
                <a:cubicBezTo>
                  <a:pt x="56455" y="31944"/>
                  <a:pt x="56899" y="31611"/>
                  <a:pt x="57453" y="31611"/>
                </a:cubicBezTo>
                <a:close/>
                <a:moveTo>
                  <a:pt x="80782" y="31611"/>
                </a:moveTo>
                <a:cubicBezTo>
                  <a:pt x="81373" y="31611"/>
                  <a:pt x="81780" y="31944"/>
                  <a:pt x="81780" y="32720"/>
                </a:cubicBezTo>
                <a:lnTo>
                  <a:pt x="81780" y="34384"/>
                </a:lnTo>
                <a:lnTo>
                  <a:pt x="79747" y="33866"/>
                </a:lnTo>
                <a:lnTo>
                  <a:pt x="79747" y="32720"/>
                </a:lnTo>
                <a:cubicBezTo>
                  <a:pt x="79747" y="31944"/>
                  <a:pt x="80190" y="31611"/>
                  <a:pt x="80782" y="31611"/>
                </a:cubicBezTo>
                <a:close/>
                <a:moveTo>
                  <a:pt x="14382" y="34088"/>
                </a:moveTo>
                <a:lnTo>
                  <a:pt x="14382" y="34531"/>
                </a:lnTo>
                <a:lnTo>
                  <a:pt x="13828" y="34531"/>
                </a:lnTo>
                <a:lnTo>
                  <a:pt x="13828" y="34088"/>
                </a:lnTo>
                <a:close/>
                <a:moveTo>
                  <a:pt x="15381" y="34088"/>
                </a:moveTo>
                <a:lnTo>
                  <a:pt x="15381" y="34531"/>
                </a:lnTo>
                <a:lnTo>
                  <a:pt x="14826" y="34531"/>
                </a:lnTo>
                <a:lnTo>
                  <a:pt x="14826" y="34088"/>
                </a:lnTo>
                <a:close/>
                <a:moveTo>
                  <a:pt x="16342" y="34088"/>
                </a:moveTo>
                <a:lnTo>
                  <a:pt x="16342" y="34531"/>
                </a:lnTo>
                <a:lnTo>
                  <a:pt x="15787" y="34531"/>
                </a:lnTo>
                <a:lnTo>
                  <a:pt x="15787" y="34088"/>
                </a:lnTo>
                <a:close/>
                <a:moveTo>
                  <a:pt x="17340" y="34088"/>
                </a:moveTo>
                <a:lnTo>
                  <a:pt x="17340" y="34531"/>
                </a:lnTo>
                <a:lnTo>
                  <a:pt x="16786" y="34531"/>
                </a:lnTo>
                <a:lnTo>
                  <a:pt x="16786" y="34088"/>
                </a:lnTo>
                <a:close/>
                <a:moveTo>
                  <a:pt x="18338" y="34088"/>
                </a:moveTo>
                <a:lnTo>
                  <a:pt x="18338" y="34531"/>
                </a:lnTo>
                <a:lnTo>
                  <a:pt x="17784" y="34531"/>
                </a:lnTo>
                <a:lnTo>
                  <a:pt x="17784" y="34088"/>
                </a:lnTo>
                <a:close/>
                <a:moveTo>
                  <a:pt x="107955" y="34088"/>
                </a:moveTo>
                <a:lnTo>
                  <a:pt x="107955" y="34531"/>
                </a:lnTo>
                <a:lnTo>
                  <a:pt x="107216" y="34531"/>
                </a:lnTo>
                <a:lnTo>
                  <a:pt x="107216" y="34088"/>
                </a:lnTo>
                <a:close/>
                <a:moveTo>
                  <a:pt x="109249" y="34088"/>
                </a:moveTo>
                <a:lnTo>
                  <a:pt x="109249" y="34531"/>
                </a:lnTo>
                <a:lnTo>
                  <a:pt x="108510" y="34531"/>
                </a:lnTo>
                <a:lnTo>
                  <a:pt x="108510" y="34088"/>
                </a:lnTo>
                <a:close/>
                <a:moveTo>
                  <a:pt x="110543" y="34088"/>
                </a:moveTo>
                <a:lnTo>
                  <a:pt x="110543" y="34531"/>
                </a:lnTo>
                <a:lnTo>
                  <a:pt x="109804" y="34531"/>
                </a:lnTo>
                <a:lnTo>
                  <a:pt x="109804" y="34088"/>
                </a:lnTo>
                <a:close/>
                <a:moveTo>
                  <a:pt x="111837" y="34088"/>
                </a:moveTo>
                <a:lnTo>
                  <a:pt x="111837" y="34531"/>
                </a:lnTo>
                <a:lnTo>
                  <a:pt x="111098" y="34531"/>
                </a:lnTo>
                <a:lnTo>
                  <a:pt x="111098" y="34088"/>
                </a:lnTo>
                <a:close/>
                <a:moveTo>
                  <a:pt x="113131" y="34088"/>
                </a:moveTo>
                <a:lnTo>
                  <a:pt x="113131" y="34531"/>
                </a:lnTo>
                <a:lnTo>
                  <a:pt x="112392" y="34531"/>
                </a:lnTo>
                <a:lnTo>
                  <a:pt x="112392" y="34088"/>
                </a:lnTo>
                <a:close/>
                <a:moveTo>
                  <a:pt x="77233" y="33977"/>
                </a:moveTo>
                <a:lnTo>
                  <a:pt x="79266" y="34494"/>
                </a:lnTo>
                <a:lnTo>
                  <a:pt x="79266" y="34679"/>
                </a:lnTo>
                <a:lnTo>
                  <a:pt x="77233" y="34162"/>
                </a:lnTo>
                <a:lnTo>
                  <a:pt x="77233" y="33977"/>
                </a:lnTo>
                <a:close/>
                <a:moveTo>
                  <a:pt x="61040" y="33977"/>
                </a:moveTo>
                <a:lnTo>
                  <a:pt x="61040" y="34162"/>
                </a:lnTo>
                <a:lnTo>
                  <a:pt x="59006" y="34716"/>
                </a:lnTo>
                <a:lnTo>
                  <a:pt x="59006" y="34494"/>
                </a:lnTo>
                <a:lnTo>
                  <a:pt x="61040" y="33977"/>
                </a:lnTo>
                <a:close/>
                <a:moveTo>
                  <a:pt x="114906" y="33237"/>
                </a:moveTo>
                <a:cubicBezTo>
                  <a:pt x="115128" y="33237"/>
                  <a:pt x="115313" y="33348"/>
                  <a:pt x="115313" y="33681"/>
                </a:cubicBezTo>
                <a:lnTo>
                  <a:pt x="115313" y="34716"/>
                </a:lnTo>
                <a:lnTo>
                  <a:pt x="114499" y="34716"/>
                </a:lnTo>
                <a:lnTo>
                  <a:pt x="114499" y="33681"/>
                </a:lnTo>
                <a:cubicBezTo>
                  <a:pt x="114499" y="33348"/>
                  <a:pt x="114684" y="33237"/>
                  <a:pt x="114906" y="33237"/>
                </a:cubicBezTo>
                <a:close/>
                <a:moveTo>
                  <a:pt x="116200" y="33237"/>
                </a:moveTo>
                <a:cubicBezTo>
                  <a:pt x="116422" y="33237"/>
                  <a:pt x="116607" y="33348"/>
                  <a:pt x="116607" y="33681"/>
                </a:cubicBezTo>
                <a:lnTo>
                  <a:pt x="116607" y="34716"/>
                </a:lnTo>
                <a:lnTo>
                  <a:pt x="115830" y="34716"/>
                </a:lnTo>
                <a:lnTo>
                  <a:pt x="115830" y="33681"/>
                </a:lnTo>
                <a:cubicBezTo>
                  <a:pt x="115830" y="33348"/>
                  <a:pt x="115978" y="33237"/>
                  <a:pt x="116200" y="33237"/>
                </a:cubicBezTo>
                <a:close/>
                <a:moveTo>
                  <a:pt x="117531" y="33237"/>
                </a:moveTo>
                <a:cubicBezTo>
                  <a:pt x="117753" y="33237"/>
                  <a:pt x="117900" y="33348"/>
                  <a:pt x="117900" y="33681"/>
                </a:cubicBezTo>
                <a:lnTo>
                  <a:pt x="117900" y="34716"/>
                </a:lnTo>
                <a:lnTo>
                  <a:pt x="117124" y="34716"/>
                </a:lnTo>
                <a:lnTo>
                  <a:pt x="117124" y="33681"/>
                </a:lnTo>
                <a:cubicBezTo>
                  <a:pt x="117124" y="33348"/>
                  <a:pt x="117272" y="33237"/>
                  <a:pt x="117531" y="33237"/>
                </a:cubicBezTo>
                <a:close/>
                <a:moveTo>
                  <a:pt x="1147" y="34494"/>
                </a:moveTo>
                <a:lnTo>
                  <a:pt x="1147" y="34864"/>
                </a:lnTo>
                <a:lnTo>
                  <a:pt x="518" y="34864"/>
                </a:lnTo>
                <a:lnTo>
                  <a:pt x="518" y="34494"/>
                </a:lnTo>
                <a:close/>
                <a:moveTo>
                  <a:pt x="2552" y="34494"/>
                </a:moveTo>
                <a:lnTo>
                  <a:pt x="2552" y="34864"/>
                </a:lnTo>
                <a:lnTo>
                  <a:pt x="1923" y="34864"/>
                </a:lnTo>
                <a:lnTo>
                  <a:pt x="1923" y="34494"/>
                </a:lnTo>
                <a:close/>
                <a:moveTo>
                  <a:pt x="94535" y="34494"/>
                </a:moveTo>
                <a:lnTo>
                  <a:pt x="94535" y="34864"/>
                </a:lnTo>
                <a:lnTo>
                  <a:pt x="93906" y="34864"/>
                </a:lnTo>
                <a:lnTo>
                  <a:pt x="93906" y="34494"/>
                </a:lnTo>
                <a:close/>
                <a:moveTo>
                  <a:pt x="95940" y="34494"/>
                </a:moveTo>
                <a:lnTo>
                  <a:pt x="95940" y="34864"/>
                </a:lnTo>
                <a:lnTo>
                  <a:pt x="95311" y="34864"/>
                </a:lnTo>
                <a:lnTo>
                  <a:pt x="95311" y="34494"/>
                </a:lnTo>
                <a:close/>
                <a:moveTo>
                  <a:pt x="8245" y="33274"/>
                </a:moveTo>
                <a:lnTo>
                  <a:pt x="8245" y="35049"/>
                </a:lnTo>
                <a:lnTo>
                  <a:pt x="7543" y="35049"/>
                </a:lnTo>
                <a:lnTo>
                  <a:pt x="7543" y="33274"/>
                </a:lnTo>
                <a:close/>
                <a:moveTo>
                  <a:pt x="9502" y="33274"/>
                </a:moveTo>
                <a:lnTo>
                  <a:pt x="9502" y="35049"/>
                </a:lnTo>
                <a:lnTo>
                  <a:pt x="8800" y="35049"/>
                </a:lnTo>
                <a:lnTo>
                  <a:pt x="8800" y="33274"/>
                </a:lnTo>
                <a:close/>
                <a:moveTo>
                  <a:pt x="10759" y="33274"/>
                </a:moveTo>
                <a:lnTo>
                  <a:pt x="10759" y="35049"/>
                </a:lnTo>
                <a:lnTo>
                  <a:pt x="10057" y="35049"/>
                </a:lnTo>
                <a:lnTo>
                  <a:pt x="10057" y="33274"/>
                </a:lnTo>
                <a:close/>
                <a:moveTo>
                  <a:pt x="12016" y="33274"/>
                </a:moveTo>
                <a:lnTo>
                  <a:pt x="12016" y="35049"/>
                </a:lnTo>
                <a:lnTo>
                  <a:pt x="11314" y="35049"/>
                </a:lnTo>
                <a:lnTo>
                  <a:pt x="11314" y="33274"/>
                </a:lnTo>
                <a:close/>
                <a:moveTo>
                  <a:pt x="13273" y="33274"/>
                </a:moveTo>
                <a:lnTo>
                  <a:pt x="13273" y="35049"/>
                </a:lnTo>
                <a:lnTo>
                  <a:pt x="12571" y="35049"/>
                </a:lnTo>
                <a:lnTo>
                  <a:pt x="12571" y="33274"/>
                </a:lnTo>
                <a:close/>
                <a:moveTo>
                  <a:pt x="54902" y="32239"/>
                </a:moveTo>
                <a:cubicBezTo>
                  <a:pt x="55494" y="32239"/>
                  <a:pt x="55938" y="32535"/>
                  <a:pt x="55938" y="33348"/>
                </a:cubicBezTo>
                <a:lnTo>
                  <a:pt x="55938" y="34531"/>
                </a:lnTo>
                <a:lnTo>
                  <a:pt x="53904" y="35049"/>
                </a:lnTo>
                <a:lnTo>
                  <a:pt x="53904" y="33348"/>
                </a:lnTo>
                <a:cubicBezTo>
                  <a:pt x="53904" y="32535"/>
                  <a:pt x="54348" y="32239"/>
                  <a:pt x="54902" y="32239"/>
                </a:cubicBezTo>
                <a:close/>
                <a:moveTo>
                  <a:pt x="83333" y="32239"/>
                </a:moveTo>
                <a:cubicBezTo>
                  <a:pt x="83887" y="32239"/>
                  <a:pt x="84331" y="32535"/>
                  <a:pt x="84331" y="33348"/>
                </a:cubicBezTo>
                <a:lnTo>
                  <a:pt x="84331" y="35049"/>
                </a:lnTo>
                <a:lnTo>
                  <a:pt x="82298" y="34531"/>
                </a:lnTo>
                <a:lnTo>
                  <a:pt x="82298" y="33348"/>
                </a:lnTo>
                <a:cubicBezTo>
                  <a:pt x="82298" y="32535"/>
                  <a:pt x="82741" y="32239"/>
                  <a:pt x="83333" y="32239"/>
                </a:cubicBezTo>
                <a:close/>
                <a:moveTo>
                  <a:pt x="79747" y="34642"/>
                </a:moveTo>
                <a:lnTo>
                  <a:pt x="81780" y="35160"/>
                </a:lnTo>
                <a:lnTo>
                  <a:pt x="81780" y="35345"/>
                </a:lnTo>
                <a:lnTo>
                  <a:pt x="79747" y="34827"/>
                </a:lnTo>
                <a:lnTo>
                  <a:pt x="79747" y="34642"/>
                </a:lnTo>
                <a:close/>
                <a:moveTo>
                  <a:pt x="58489" y="34642"/>
                </a:moveTo>
                <a:lnTo>
                  <a:pt x="58489" y="34827"/>
                </a:lnTo>
                <a:lnTo>
                  <a:pt x="56455" y="35382"/>
                </a:lnTo>
                <a:lnTo>
                  <a:pt x="56455" y="35160"/>
                </a:lnTo>
                <a:lnTo>
                  <a:pt x="58489" y="34642"/>
                </a:lnTo>
                <a:close/>
                <a:moveTo>
                  <a:pt x="1147" y="35197"/>
                </a:moveTo>
                <a:lnTo>
                  <a:pt x="1147" y="35567"/>
                </a:lnTo>
                <a:lnTo>
                  <a:pt x="518" y="35567"/>
                </a:lnTo>
                <a:lnTo>
                  <a:pt x="518" y="35197"/>
                </a:lnTo>
                <a:close/>
                <a:moveTo>
                  <a:pt x="2552" y="35197"/>
                </a:moveTo>
                <a:lnTo>
                  <a:pt x="2552" y="35567"/>
                </a:lnTo>
                <a:lnTo>
                  <a:pt x="1923" y="35567"/>
                </a:lnTo>
                <a:lnTo>
                  <a:pt x="1923" y="35197"/>
                </a:lnTo>
                <a:close/>
                <a:moveTo>
                  <a:pt x="94535" y="35197"/>
                </a:moveTo>
                <a:lnTo>
                  <a:pt x="94535" y="35567"/>
                </a:lnTo>
                <a:lnTo>
                  <a:pt x="93906" y="35567"/>
                </a:lnTo>
                <a:lnTo>
                  <a:pt x="93906" y="35197"/>
                </a:lnTo>
                <a:close/>
                <a:moveTo>
                  <a:pt x="95940" y="35197"/>
                </a:moveTo>
                <a:lnTo>
                  <a:pt x="95940" y="35567"/>
                </a:lnTo>
                <a:lnTo>
                  <a:pt x="95311" y="35567"/>
                </a:lnTo>
                <a:lnTo>
                  <a:pt x="95311" y="35197"/>
                </a:lnTo>
                <a:close/>
                <a:moveTo>
                  <a:pt x="52351" y="32831"/>
                </a:moveTo>
                <a:cubicBezTo>
                  <a:pt x="52943" y="32831"/>
                  <a:pt x="53387" y="33164"/>
                  <a:pt x="53387" y="33977"/>
                </a:cubicBezTo>
                <a:lnTo>
                  <a:pt x="53387" y="35197"/>
                </a:lnTo>
                <a:lnTo>
                  <a:pt x="51353" y="35715"/>
                </a:lnTo>
                <a:lnTo>
                  <a:pt x="51353" y="33977"/>
                </a:lnTo>
                <a:cubicBezTo>
                  <a:pt x="51353" y="33164"/>
                  <a:pt x="51797" y="32831"/>
                  <a:pt x="52351" y="32831"/>
                </a:cubicBezTo>
                <a:close/>
                <a:moveTo>
                  <a:pt x="85884" y="32831"/>
                </a:moveTo>
                <a:cubicBezTo>
                  <a:pt x="86438" y="32831"/>
                  <a:pt x="86882" y="33164"/>
                  <a:pt x="86882" y="33977"/>
                </a:cubicBezTo>
                <a:lnTo>
                  <a:pt x="86882" y="35715"/>
                </a:lnTo>
                <a:lnTo>
                  <a:pt x="84849" y="35197"/>
                </a:lnTo>
                <a:lnTo>
                  <a:pt x="84849" y="33977"/>
                </a:lnTo>
                <a:cubicBezTo>
                  <a:pt x="84849" y="33164"/>
                  <a:pt x="85292" y="32831"/>
                  <a:pt x="85884" y="32831"/>
                </a:cubicBezTo>
                <a:close/>
                <a:moveTo>
                  <a:pt x="82298" y="35308"/>
                </a:moveTo>
                <a:lnTo>
                  <a:pt x="84331" y="35825"/>
                </a:lnTo>
                <a:lnTo>
                  <a:pt x="84331" y="35973"/>
                </a:lnTo>
                <a:lnTo>
                  <a:pt x="84183" y="35973"/>
                </a:lnTo>
                <a:lnTo>
                  <a:pt x="82298" y="35493"/>
                </a:lnTo>
                <a:lnTo>
                  <a:pt x="82298" y="35308"/>
                </a:lnTo>
                <a:close/>
                <a:moveTo>
                  <a:pt x="55938" y="35308"/>
                </a:moveTo>
                <a:lnTo>
                  <a:pt x="55938" y="35493"/>
                </a:lnTo>
                <a:lnTo>
                  <a:pt x="54052" y="36010"/>
                </a:lnTo>
                <a:lnTo>
                  <a:pt x="53904" y="36010"/>
                </a:lnTo>
                <a:lnTo>
                  <a:pt x="53904" y="35825"/>
                </a:lnTo>
                <a:lnTo>
                  <a:pt x="55938" y="35308"/>
                </a:lnTo>
                <a:close/>
                <a:moveTo>
                  <a:pt x="14382" y="35678"/>
                </a:moveTo>
                <a:lnTo>
                  <a:pt x="14382" y="36084"/>
                </a:lnTo>
                <a:lnTo>
                  <a:pt x="13828" y="36084"/>
                </a:lnTo>
                <a:lnTo>
                  <a:pt x="13828" y="35678"/>
                </a:lnTo>
                <a:close/>
                <a:moveTo>
                  <a:pt x="15381" y="35678"/>
                </a:moveTo>
                <a:lnTo>
                  <a:pt x="15381" y="36084"/>
                </a:lnTo>
                <a:lnTo>
                  <a:pt x="14826" y="36084"/>
                </a:lnTo>
                <a:lnTo>
                  <a:pt x="14826" y="35678"/>
                </a:lnTo>
                <a:close/>
                <a:moveTo>
                  <a:pt x="16342" y="35678"/>
                </a:moveTo>
                <a:lnTo>
                  <a:pt x="16342" y="36084"/>
                </a:lnTo>
                <a:lnTo>
                  <a:pt x="15787" y="36084"/>
                </a:lnTo>
                <a:lnTo>
                  <a:pt x="15787" y="35678"/>
                </a:lnTo>
                <a:close/>
                <a:moveTo>
                  <a:pt x="17340" y="35678"/>
                </a:moveTo>
                <a:lnTo>
                  <a:pt x="17340" y="36084"/>
                </a:lnTo>
                <a:lnTo>
                  <a:pt x="16786" y="36084"/>
                </a:lnTo>
                <a:lnTo>
                  <a:pt x="16786" y="35678"/>
                </a:lnTo>
                <a:close/>
                <a:moveTo>
                  <a:pt x="18338" y="35678"/>
                </a:moveTo>
                <a:lnTo>
                  <a:pt x="18338" y="36084"/>
                </a:lnTo>
                <a:lnTo>
                  <a:pt x="17784" y="36084"/>
                </a:lnTo>
                <a:lnTo>
                  <a:pt x="17784" y="35678"/>
                </a:lnTo>
                <a:close/>
                <a:moveTo>
                  <a:pt x="107955" y="35678"/>
                </a:moveTo>
                <a:lnTo>
                  <a:pt x="107955" y="36084"/>
                </a:lnTo>
                <a:lnTo>
                  <a:pt x="107216" y="36084"/>
                </a:lnTo>
                <a:lnTo>
                  <a:pt x="107216" y="35678"/>
                </a:lnTo>
                <a:close/>
                <a:moveTo>
                  <a:pt x="109249" y="35678"/>
                </a:moveTo>
                <a:lnTo>
                  <a:pt x="109249" y="36084"/>
                </a:lnTo>
                <a:lnTo>
                  <a:pt x="108510" y="36084"/>
                </a:lnTo>
                <a:lnTo>
                  <a:pt x="108510" y="35678"/>
                </a:lnTo>
                <a:close/>
                <a:moveTo>
                  <a:pt x="110543" y="35678"/>
                </a:moveTo>
                <a:lnTo>
                  <a:pt x="110543" y="36084"/>
                </a:lnTo>
                <a:lnTo>
                  <a:pt x="109804" y="36084"/>
                </a:lnTo>
                <a:lnTo>
                  <a:pt x="109804" y="35678"/>
                </a:lnTo>
                <a:close/>
                <a:moveTo>
                  <a:pt x="111837" y="35678"/>
                </a:moveTo>
                <a:lnTo>
                  <a:pt x="111837" y="36084"/>
                </a:lnTo>
                <a:lnTo>
                  <a:pt x="111098" y="36084"/>
                </a:lnTo>
                <a:lnTo>
                  <a:pt x="111098" y="35678"/>
                </a:lnTo>
                <a:close/>
                <a:moveTo>
                  <a:pt x="113131" y="35678"/>
                </a:moveTo>
                <a:lnTo>
                  <a:pt x="113131" y="36084"/>
                </a:lnTo>
                <a:lnTo>
                  <a:pt x="112392" y="36084"/>
                </a:lnTo>
                <a:lnTo>
                  <a:pt x="112392" y="35678"/>
                </a:lnTo>
                <a:close/>
                <a:moveTo>
                  <a:pt x="66141" y="32054"/>
                </a:moveTo>
                <a:lnTo>
                  <a:pt x="64182" y="32609"/>
                </a:lnTo>
                <a:lnTo>
                  <a:pt x="62260" y="33127"/>
                </a:lnTo>
                <a:lnTo>
                  <a:pt x="58378" y="34162"/>
                </a:lnTo>
                <a:lnTo>
                  <a:pt x="54496" y="35160"/>
                </a:lnTo>
                <a:lnTo>
                  <a:pt x="52536" y="35678"/>
                </a:lnTo>
                <a:lnTo>
                  <a:pt x="50577" y="36158"/>
                </a:lnTo>
                <a:lnTo>
                  <a:pt x="52536" y="35604"/>
                </a:lnTo>
                <a:lnTo>
                  <a:pt x="54459" y="35086"/>
                </a:lnTo>
                <a:lnTo>
                  <a:pt x="58341" y="34051"/>
                </a:lnTo>
                <a:lnTo>
                  <a:pt x="62223" y="33053"/>
                </a:lnTo>
                <a:lnTo>
                  <a:pt x="64182" y="32535"/>
                </a:lnTo>
                <a:lnTo>
                  <a:pt x="66141" y="32054"/>
                </a:lnTo>
                <a:close/>
                <a:moveTo>
                  <a:pt x="1147" y="35899"/>
                </a:moveTo>
                <a:lnTo>
                  <a:pt x="1147" y="36269"/>
                </a:lnTo>
                <a:lnTo>
                  <a:pt x="518" y="36269"/>
                </a:lnTo>
                <a:lnTo>
                  <a:pt x="518" y="35899"/>
                </a:lnTo>
                <a:close/>
                <a:moveTo>
                  <a:pt x="2552" y="35899"/>
                </a:moveTo>
                <a:lnTo>
                  <a:pt x="2552" y="36269"/>
                </a:lnTo>
                <a:lnTo>
                  <a:pt x="1923" y="36269"/>
                </a:lnTo>
                <a:lnTo>
                  <a:pt x="1923" y="35899"/>
                </a:lnTo>
                <a:close/>
                <a:moveTo>
                  <a:pt x="94535" y="35899"/>
                </a:moveTo>
                <a:lnTo>
                  <a:pt x="94535" y="36269"/>
                </a:lnTo>
                <a:lnTo>
                  <a:pt x="93906" y="36269"/>
                </a:lnTo>
                <a:lnTo>
                  <a:pt x="93906" y="35899"/>
                </a:lnTo>
                <a:close/>
                <a:moveTo>
                  <a:pt x="95940" y="35899"/>
                </a:moveTo>
                <a:lnTo>
                  <a:pt x="95940" y="36269"/>
                </a:lnTo>
                <a:lnTo>
                  <a:pt x="95311" y="36269"/>
                </a:lnTo>
                <a:lnTo>
                  <a:pt x="95311" y="35899"/>
                </a:lnTo>
                <a:close/>
                <a:moveTo>
                  <a:pt x="53387" y="35973"/>
                </a:moveTo>
                <a:lnTo>
                  <a:pt x="53387" y="36158"/>
                </a:lnTo>
                <a:lnTo>
                  <a:pt x="51353" y="36713"/>
                </a:lnTo>
                <a:lnTo>
                  <a:pt x="51353" y="36491"/>
                </a:lnTo>
                <a:lnTo>
                  <a:pt x="53387" y="35973"/>
                </a:lnTo>
                <a:close/>
                <a:moveTo>
                  <a:pt x="84849" y="35973"/>
                </a:moveTo>
                <a:lnTo>
                  <a:pt x="86882" y="36491"/>
                </a:lnTo>
                <a:lnTo>
                  <a:pt x="86882" y="36713"/>
                </a:lnTo>
                <a:lnTo>
                  <a:pt x="84849" y="36158"/>
                </a:lnTo>
                <a:lnTo>
                  <a:pt x="84849" y="35973"/>
                </a:lnTo>
                <a:close/>
                <a:moveTo>
                  <a:pt x="102003" y="34679"/>
                </a:moveTo>
                <a:cubicBezTo>
                  <a:pt x="102336" y="34679"/>
                  <a:pt x="102558" y="34864"/>
                  <a:pt x="102558" y="35308"/>
                </a:cubicBezTo>
                <a:lnTo>
                  <a:pt x="102558" y="36750"/>
                </a:lnTo>
                <a:lnTo>
                  <a:pt x="101449" y="36750"/>
                </a:lnTo>
                <a:lnTo>
                  <a:pt x="101449" y="35308"/>
                </a:lnTo>
                <a:cubicBezTo>
                  <a:pt x="101449" y="34864"/>
                  <a:pt x="101670" y="34679"/>
                  <a:pt x="102003" y="34679"/>
                </a:cubicBezTo>
                <a:close/>
                <a:moveTo>
                  <a:pt x="103852" y="34679"/>
                </a:moveTo>
                <a:cubicBezTo>
                  <a:pt x="104147" y="34679"/>
                  <a:pt x="104406" y="34864"/>
                  <a:pt x="104406" y="35308"/>
                </a:cubicBezTo>
                <a:lnTo>
                  <a:pt x="104406" y="36750"/>
                </a:lnTo>
                <a:lnTo>
                  <a:pt x="103297" y="36750"/>
                </a:lnTo>
                <a:lnTo>
                  <a:pt x="103297" y="35308"/>
                </a:lnTo>
                <a:cubicBezTo>
                  <a:pt x="103297" y="34864"/>
                  <a:pt x="103519" y="34679"/>
                  <a:pt x="103852" y="34679"/>
                </a:cubicBezTo>
                <a:close/>
                <a:moveTo>
                  <a:pt x="105700" y="34679"/>
                </a:moveTo>
                <a:cubicBezTo>
                  <a:pt x="105996" y="34679"/>
                  <a:pt x="106255" y="34864"/>
                  <a:pt x="106255" y="35308"/>
                </a:cubicBezTo>
                <a:lnTo>
                  <a:pt x="106255" y="36750"/>
                </a:lnTo>
                <a:lnTo>
                  <a:pt x="105109" y="36750"/>
                </a:lnTo>
                <a:lnTo>
                  <a:pt x="105109" y="35308"/>
                </a:lnTo>
                <a:cubicBezTo>
                  <a:pt x="105109" y="34864"/>
                  <a:pt x="105367" y="34679"/>
                  <a:pt x="105700" y="34679"/>
                </a:cubicBezTo>
                <a:close/>
                <a:moveTo>
                  <a:pt x="21333" y="33016"/>
                </a:moveTo>
                <a:lnTo>
                  <a:pt x="21333" y="37600"/>
                </a:lnTo>
                <a:lnTo>
                  <a:pt x="20741" y="37600"/>
                </a:lnTo>
                <a:lnTo>
                  <a:pt x="20741" y="33016"/>
                </a:lnTo>
                <a:close/>
                <a:moveTo>
                  <a:pt x="23108" y="33016"/>
                </a:moveTo>
                <a:lnTo>
                  <a:pt x="23108" y="37600"/>
                </a:lnTo>
                <a:lnTo>
                  <a:pt x="22294" y="37600"/>
                </a:lnTo>
                <a:lnTo>
                  <a:pt x="22294" y="33016"/>
                </a:lnTo>
                <a:close/>
                <a:moveTo>
                  <a:pt x="24845" y="33016"/>
                </a:moveTo>
                <a:lnTo>
                  <a:pt x="24845" y="37600"/>
                </a:lnTo>
                <a:lnTo>
                  <a:pt x="24032" y="37600"/>
                </a:lnTo>
                <a:lnTo>
                  <a:pt x="24032" y="33016"/>
                </a:lnTo>
                <a:close/>
                <a:moveTo>
                  <a:pt x="26583" y="33016"/>
                </a:moveTo>
                <a:lnTo>
                  <a:pt x="26583" y="37600"/>
                </a:lnTo>
                <a:lnTo>
                  <a:pt x="25806" y="37600"/>
                </a:lnTo>
                <a:lnTo>
                  <a:pt x="25806" y="33016"/>
                </a:lnTo>
                <a:close/>
                <a:moveTo>
                  <a:pt x="29540" y="29762"/>
                </a:moveTo>
                <a:lnTo>
                  <a:pt x="29540" y="37600"/>
                </a:lnTo>
                <a:lnTo>
                  <a:pt x="28505" y="37600"/>
                </a:lnTo>
                <a:lnTo>
                  <a:pt x="28505" y="29762"/>
                </a:lnTo>
                <a:close/>
                <a:moveTo>
                  <a:pt x="31833" y="29762"/>
                </a:moveTo>
                <a:lnTo>
                  <a:pt x="31833" y="37600"/>
                </a:lnTo>
                <a:lnTo>
                  <a:pt x="30797" y="37600"/>
                </a:lnTo>
                <a:lnTo>
                  <a:pt x="30797" y="29762"/>
                </a:lnTo>
                <a:close/>
                <a:moveTo>
                  <a:pt x="34162" y="29910"/>
                </a:moveTo>
                <a:lnTo>
                  <a:pt x="34162" y="37600"/>
                </a:lnTo>
                <a:lnTo>
                  <a:pt x="33311" y="37600"/>
                </a:lnTo>
                <a:lnTo>
                  <a:pt x="33311" y="31093"/>
                </a:lnTo>
                <a:cubicBezTo>
                  <a:pt x="33311" y="30760"/>
                  <a:pt x="33496" y="30169"/>
                  <a:pt x="34162" y="29910"/>
                </a:cubicBezTo>
                <a:close/>
                <a:moveTo>
                  <a:pt x="34975" y="29762"/>
                </a:moveTo>
                <a:cubicBezTo>
                  <a:pt x="35197" y="29762"/>
                  <a:pt x="35382" y="29799"/>
                  <a:pt x="35530" y="29836"/>
                </a:cubicBezTo>
                <a:lnTo>
                  <a:pt x="35530" y="37600"/>
                </a:lnTo>
                <a:lnTo>
                  <a:pt x="34458" y="37600"/>
                </a:lnTo>
                <a:lnTo>
                  <a:pt x="34458" y="29836"/>
                </a:lnTo>
                <a:cubicBezTo>
                  <a:pt x="34605" y="29799"/>
                  <a:pt x="34790" y="29762"/>
                  <a:pt x="34975" y="29762"/>
                </a:cubicBezTo>
                <a:close/>
                <a:moveTo>
                  <a:pt x="35825" y="29910"/>
                </a:moveTo>
                <a:cubicBezTo>
                  <a:pt x="36454" y="30169"/>
                  <a:pt x="36676" y="30760"/>
                  <a:pt x="36676" y="31093"/>
                </a:cubicBezTo>
                <a:lnTo>
                  <a:pt x="36676" y="37600"/>
                </a:lnTo>
                <a:lnTo>
                  <a:pt x="35825" y="37600"/>
                </a:lnTo>
                <a:lnTo>
                  <a:pt x="35825" y="29910"/>
                </a:lnTo>
                <a:close/>
                <a:moveTo>
                  <a:pt x="39153" y="29762"/>
                </a:moveTo>
                <a:lnTo>
                  <a:pt x="39153" y="37600"/>
                </a:lnTo>
                <a:lnTo>
                  <a:pt x="38118" y="37600"/>
                </a:lnTo>
                <a:lnTo>
                  <a:pt x="38118" y="29762"/>
                </a:lnTo>
                <a:close/>
                <a:moveTo>
                  <a:pt x="41482" y="29762"/>
                </a:moveTo>
                <a:lnTo>
                  <a:pt x="41482" y="37600"/>
                </a:lnTo>
                <a:lnTo>
                  <a:pt x="40447" y="37600"/>
                </a:lnTo>
                <a:lnTo>
                  <a:pt x="40447" y="29762"/>
                </a:lnTo>
                <a:close/>
                <a:moveTo>
                  <a:pt x="44181" y="33016"/>
                </a:moveTo>
                <a:lnTo>
                  <a:pt x="44181" y="37600"/>
                </a:lnTo>
                <a:lnTo>
                  <a:pt x="43404" y="37600"/>
                </a:lnTo>
                <a:lnTo>
                  <a:pt x="43404" y="33016"/>
                </a:lnTo>
                <a:close/>
                <a:moveTo>
                  <a:pt x="45918" y="33016"/>
                </a:moveTo>
                <a:lnTo>
                  <a:pt x="45918" y="37600"/>
                </a:lnTo>
                <a:lnTo>
                  <a:pt x="45142" y="37600"/>
                </a:lnTo>
                <a:lnTo>
                  <a:pt x="45142" y="33016"/>
                </a:lnTo>
                <a:close/>
                <a:moveTo>
                  <a:pt x="47656" y="33016"/>
                </a:moveTo>
                <a:lnTo>
                  <a:pt x="47656" y="37600"/>
                </a:lnTo>
                <a:lnTo>
                  <a:pt x="46880" y="37600"/>
                </a:lnTo>
                <a:lnTo>
                  <a:pt x="46880" y="33016"/>
                </a:lnTo>
                <a:close/>
                <a:moveTo>
                  <a:pt x="49394" y="33016"/>
                </a:moveTo>
                <a:lnTo>
                  <a:pt x="49394" y="37600"/>
                </a:lnTo>
                <a:lnTo>
                  <a:pt x="48617" y="37600"/>
                </a:lnTo>
                <a:lnTo>
                  <a:pt x="48617" y="33016"/>
                </a:lnTo>
                <a:close/>
                <a:moveTo>
                  <a:pt x="8245" y="36121"/>
                </a:moveTo>
                <a:lnTo>
                  <a:pt x="8245" y="37859"/>
                </a:lnTo>
                <a:lnTo>
                  <a:pt x="7543" y="37859"/>
                </a:lnTo>
                <a:lnTo>
                  <a:pt x="7543" y="36121"/>
                </a:lnTo>
                <a:close/>
                <a:moveTo>
                  <a:pt x="9502" y="36121"/>
                </a:moveTo>
                <a:lnTo>
                  <a:pt x="9502" y="37859"/>
                </a:lnTo>
                <a:lnTo>
                  <a:pt x="8800" y="37859"/>
                </a:lnTo>
                <a:lnTo>
                  <a:pt x="8800" y="36121"/>
                </a:lnTo>
                <a:close/>
                <a:moveTo>
                  <a:pt x="10759" y="36121"/>
                </a:moveTo>
                <a:lnTo>
                  <a:pt x="10759" y="37859"/>
                </a:lnTo>
                <a:lnTo>
                  <a:pt x="10057" y="37859"/>
                </a:lnTo>
                <a:lnTo>
                  <a:pt x="10057" y="36121"/>
                </a:lnTo>
                <a:close/>
                <a:moveTo>
                  <a:pt x="12016" y="36121"/>
                </a:moveTo>
                <a:lnTo>
                  <a:pt x="12016" y="37859"/>
                </a:lnTo>
                <a:lnTo>
                  <a:pt x="11314" y="37859"/>
                </a:lnTo>
                <a:lnTo>
                  <a:pt x="11314" y="36121"/>
                </a:lnTo>
                <a:close/>
                <a:moveTo>
                  <a:pt x="13273" y="36121"/>
                </a:moveTo>
                <a:lnTo>
                  <a:pt x="13273" y="37859"/>
                </a:lnTo>
                <a:lnTo>
                  <a:pt x="12571" y="37859"/>
                </a:lnTo>
                <a:lnTo>
                  <a:pt x="12571" y="36121"/>
                </a:lnTo>
                <a:close/>
                <a:moveTo>
                  <a:pt x="89988" y="36121"/>
                </a:moveTo>
                <a:lnTo>
                  <a:pt x="89988" y="37859"/>
                </a:lnTo>
                <a:lnTo>
                  <a:pt x="89507" y="37859"/>
                </a:lnTo>
                <a:lnTo>
                  <a:pt x="89507" y="36121"/>
                </a:lnTo>
                <a:close/>
                <a:moveTo>
                  <a:pt x="90727" y="1"/>
                </a:moveTo>
                <a:lnTo>
                  <a:pt x="88213" y="7617"/>
                </a:lnTo>
                <a:lnTo>
                  <a:pt x="87104" y="7617"/>
                </a:lnTo>
                <a:cubicBezTo>
                  <a:pt x="87104" y="7617"/>
                  <a:pt x="87917" y="8282"/>
                  <a:pt x="87917" y="8911"/>
                </a:cubicBezTo>
                <a:lnTo>
                  <a:pt x="87917" y="11166"/>
                </a:lnTo>
                <a:lnTo>
                  <a:pt x="87104" y="11166"/>
                </a:lnTo>
                <a:lnTo>
                  <a:pt x="87104" y="14198"/>
                </a:lnTo>
                <a:cubicBezTo>
                  <a:pt x="87104" y="14198"/>
                  <a:pt x="87917" y="14493"/>
                  <a:pt x="87917" y="15602"/>
                </a:cubicBezTo>
                <a:lnTo>
                  <a:pt x="87917" y="32387"/>
                </a:lnTo>
                <a:lnTo>
                  <a:pt x="72020" y="28246"/>
                </a:lnTo>
                <a:lnTo>
                  <a:pt x="72020" y="27507"/>
                </a:lnTo>
                <a:lnTo>
                  <a:pt x="72353" y="27507"/>
                </a:lnTo>
                <a:lnTo>
                  <a:pt x="72353" y="26989"/>
                </a:lnTo>
                <a:lnTo>
                  <a:pt x="69136" y="25880"/>
                </a:lnTo>
                <a:lnTo>
                  <a:pt x="65883" y="26989"/>
                </a:lnTo>
                <a:lnTo>
                  <a:pt x="65883" y="27507"/>
                </a:lnTo>
                <a:lnTo>
                  <a:pt x="66215" y="27507"/>
                </a:lnTo>
                <a:lnTo>
                  <a:pt x="66215" y="28246"/>
                </a:lnTo>
                <a:lnTo>
                  <a:pt x="50318" y="32387"/>
                </a:lnTo>
                <a:lnTo>
                  <a:pt x="50318" y="28468"/>
                </a:lnTo>
                <a:lnTo>
                  <a:pt x="46399" y="25658"/>
                </a:lnTo>
                <a:lnTo>
                  <a:pt x="42480" y="28468"/>
                </a:lnTo>
                <a:lnTo>
                  <a:pt x="42480" y="27692"/>
                </a:lnTo>
                <a:lnTo>
                  <a:pt x="42480" y="27100"/>
                </a:lnTo>
                <a:lnTo>
                  <a:pt x="42480" y="19817"/>
                </a:lnTo>
                <a:lnTo>
                  <a:pt x="42147" y="19817"/>
                </a:lnTo>
                <a:lnTo>
                  <a:pt x="42147" y="18264"/>
                </a:lnTo>
                <a:lnTo>
                  <a:pt x="41519" y="18264"/>
                </a:lnTo>
                <a:cubicBezTo>
                  <a:pt x="41519" y="13680"/>
                  <a:pt x="36639" y="12386"/>
                  <a:pt x="36639" y="12386"/>
                </a:cubicBezTo>
                <a:lnTo>
                  <a:pt x="36639" y="11388"/>
                </a:lnTo>
                <a:lnTo>
                  <a:pt x="36343" y="11388"/>
                </a:lnTo>
                <a:lnTo>
                  <a:pt x="36343" y="10279"/>
                </a:lnTo>
                <a:cubicBezTo>
                  <a:pt x="36343" y="10279"/>
                  <a:pt x="36380" y="9022"/>
                  <a:pt x="34975" y="9022"/>
                </a:cubicBezTo>
                <a:cubicBezTo>
                  <a:pt x="33570" y="9022"/>
                  <a:pt x="33607" y="10279"/>
                  <a:pt x="33607" y="10279"/>
                </a:cubicBezTo>
                <a:lnTo>
                  <a:pt x="33607" y="11388"/>
                </a:lnTo>
                <a:lnTo>
                  <a:pt x="33311" y="11388"/>
                </a:lnTo>
                <a:lnTo>
                  <a:pt x="33311" y="12386"/>
                </a:lnTo>
                <a:cubicBezTo>
                  <a:pt x="33311" y="12386"/>
                  <a:pt x="28431" y="13680"/>
                  <a:pt x="28431" y="18264"/>
                </a:cubicBezTo>
                <a:lnTo>
                  <a:pt x="27803" y="18264"/>
                </a:lnTo>
                <a:lnTo>
                  <a:pt x="27803" y="19817"/>
                </a:lnTo>
                <a:lnTo>
                  <a:pt x="27470" y="19817"/>
                </a:lnTo>
                <a:lnTo>
                  <a:pt x="27470" y="27100"/>
                </a:lnTo>
                <a:lnTo>
                  <a:pt x="27470" y="28468"/>
                </a:lnTo>
                <a:lnTo>
                  <a:pt x="23551" y="25658"/>
                </a:lnTo>
                <a:lnTo>
                  <a:pt x="19632" y="28468"/>
                </a:lnTo>
                <a:lnTo>
                  <a:pt x="19632" y="31500"/>
                </a:lnTo>
                <a:lnTo>
                  <a:pt x="16009" y="28986"/>
                </a:lnTo>
                <a:lnTo>
                  <a:pt x="13828" y="30502"/>
                </a:lnTo>
                <a:lnTo>
                  <a:pt x="13828" y="22368"/>
                </a:lnTo>
                <a:lnTo>
                  <a:pt x="6988" y="22368"/>
                </a:lnTo>
                <a:lnTo>
                  <a:pt x="6988" y="29023"/>
                </a:lnTo>
                <a:lnTo>
                  <a:pt x="5916" y="29023"/>
                </a:lnTo>
                <a:lnTo>
                  <a:pt x="5916" y="25658"/>
                </a:lnTo>
                <a:lnTo>
                  <a:pt x="2959" y="25658"/>
                </a:lnTo>
                <a:lnTo>
                  <a:pt x="2959" y="29023"/>
                </a:lnTo>
                <a:lnTo>
                  <a:pt x="1" y="29023"/>
                </a:lnTo>
                <a:lnTo>
                  <a:pt x="1" y="39486"/>
                </a:lnTo>
                <a:lnTo>
                  <a:pt x="57416" y="39486"/>
                </a:lnTo>
                <a:cubicBezTo>
                  <a:pt x="57416" y="39486"/>
                  <a:pt x="61964" y="33866"/>
                  <a:pt x="69136" y="33866"/>
                </a:cubicBezTo>
                <a:cubicBezTo>
                  <a:pt x="76271" y="33866"/>
                  <a:pt x="80819" y="39486"/>
                  <a:pt x="80819" y="39486"/>
                </a:cubicBezTo>
                <a:lnTo>
                  <a:pt x="119121" y="39486"/>
                </a:lnTo>
                <a:lnTo>
                  <a:pt x="119121" y="33274"/>
                </a:lnTo>
                <a:lnTo>
                  <a:pt x="116200" y="30465"/>
                </a:lnTo>
                <a:lnTo>
                  <a:pt x="114129" y="32498"/>
                </a:lnTo>
                <a:lnTo>
                  <a:pt x="114129" y="32239"/>
                </a:lnTo>
                <a:lnTo>
                  <a:pt x="109434" y="28986"/>
                </a:lnTo>
                <a:lnTo>
                  <a:pt x="107216" y="30502"/>
                </a:lnTo>
                <a:lnTo>
                  <a:pt x="107216" y="22368"/>
                </a:lnTo>
                <a:lnTo>
                  <a:pt x="100413" y="22368"/>
                </a:lnTo>
                <a:lnTo>
                  <a:pt x="100413" y="29023"/>
                </a:lnTo>
                <a:lnTo>
                  <a:pt x="99341" y="29023"/>
                </a:lnTo>
                <a:lnTo>
                  <a:pt x="99341" y="25658"/>
                </a:lnTo>
                <a:lnTo>
                  <a:pt x="96347" y="25658"/>
                </a:lnTo>
                <a:lnTo>
                  <a:pt x="96347" y="29023"/>
                </a:lnTo>
                <a:lnTo>
                  <a:pt x="93574" y="29023"/>
                </a:lnTo>
                <a:lnTo>
                  <a:pt x="93574" y="15602"/>
                </a:lnTo>
                <a:cubicBezTo>
                  <a:pt x="93574" y="14493"/>
                  <a:pt x="94387" y="14198"/>
                  <a:pt x="94387" y="14198"/>
                </a:cubicBezTo>
                <a:lnTo>
                  <a:pt x="94387" y="11166"/>
                </a:lnTo>
                <a:lnTo>
                  <a:pt x="93574" y="11166"/>
                </a:lnTo>
                <a:lnTo>
                  <a:pt x="93574" y="8911"/>
                </a:lnTo>
                <a:cubicBezTo>
                  <a:pt x="93574" y="8282"/>
                  <a:pt x="94387" y="7617"/>
                  <a:pt x="94387" y="7617"/>
                </a:cubicBezTo>
                <a:lnTo>
                  <a:pt x="93241" y="7617"/>
                </a:lnTo>
                <a:lnTo>
                  <a:pt x="90727" y="1"/>
                </a:lnTo>
                <a:close/>
              </a:path>
            </a:pathLst>
          </a:custGeom>
          <a:solidFill>
            <a:srgbClr val="191919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5861" y="85371"/>
            <a:ext cx="9032278" cy="4972733"/>
            <a:chOff x="55861" y="85371"/>
            <a:chExt cx="9032278" cy="497273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55861" y="85371"/>
              <a:ext cx="9032278" cy="4972733"/>
              <a:chOff x="55861" y="85371"/>
              <a:chExt cx="9032278" cy="4972733"/>
            </a:xfrm>
          </p:grpSpPr>
          <p:grpSp>
            <p:nvGrpSpPr>
              <p:cNvPr id="15" name="Google Shape;15;p2"/>
              <p:cNvGrpSpPr/>
              <p:nvPr/>
            </p:nvGrpSpPr>
            <p:grpSpPr>
              <a:xfrm>
                <a:off x="3981705" y="85371"/>
                <a:ext cx="1033661" cy="358185"/>
                <a:chOff x="8438100" y="1207025"/>
                <a:chExt cx="851100" cy="294875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" name="Google Shape;39;p2"/>
              <p:cNvGrpSpPr/>
              <p:nvPr/>
            </p:nvGrpSpPr>
            <p:grpSpPr>
              <a:xfrm rot="5400000">
                <a:off x="8327269" y="2375968"/>
                <a:ext cx="1130176" cy="391565"/>
                <a:chOff x="8438100" y="1207025"/>
                <a:chExt cx="851100" cy="294875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" name="Google Shape;63;p2"/>
              <p:cNvGrpSpPr/>
              <p:nvPr/>
            </p:nvGrpSpPr>
            <p:grpSpPr>
              <a:xfrm rot="-5400000">
                <a:off x="-313445" y="2375968"/>
                <a:ext cx="1130176" cy="391565"/>
                <a:chOff x="8438100" y="1207025"/>
                <a:chExt cx="851100" cy="294875"/>
              </a:xfrm>
            </p:grpSpPr>
            <p:sp>
              <p:nvSpPr>
                <p:cNvPr id="64" name="Google Shape;64;p2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" name="Google Shape;87;p2"/>
              <p:cNvGrpSpPr/>
              <p:nvPr/>
            </p:nvGrpSpPr>
            <p:grpSpPr>
              <a:xfrm rot="10800000">
                <a:off x="3981705" y="4699949"/>
                <a:ext cx="1033661" cy="358155"/>
                <a:chOff x="8438100" y="1207025"/>
                <a:chExt cx="851100" cy="294875"/>
              </a:xfrm>
            </p:grpSpPr>
            <p:sp>
              <p:nvSpPr>
                <p:cNvPr id="88" name="Google Shape;88;p2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1" name="Google Shape;111;p2"/>
            <p:cNvGrpSpPr/>
            <p:nvPr/>
          </p:nvGrpSpPr>
          <p:grpSpPr>
            <a:xfrm>
              <a:off x="445249" y="443556"/>
              <a:ext cx="8253503" cy="4256451"/>
              <a:chOff x="445249" y="443556"/>
              <a:chExt cx="8253503" cy="4256451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445249" y="443556"/>
                <a:ext cx="8253503" cy="4256451"/>
              </a:xfrm>
              <a:custGeom>
                <a:avLst/>
                <a:gdLst/>
                <a:ahLst/>
                <a:cxnLst/>
                <a:rect l="l" t="t" r="r" b="b"/>
                <a:pathLst>
                  <a:path w="61765" h="57844" fill="none" extrusionOk="0">
                    <a:moveTo>
                      <a:pt x="1" y="0"/>
                    </a:moveTo>
                    <a:lnTo>
                      <a:pt x="61765" y="0"/>
                    </a:lnTo>
                    <a:lnTo>
                      <a:pt x="61765" y="57843"/>
                    </a:lnTo>
                    <a:lnTo>
                      <a:pt x="1" y="57843"/>
                    </a:ln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78118" y="475450"/>
                <a:ext cx="8187609" cy="4193529"/>
              </a:xfrm>
              <a:custGeom>
                <a:avLst/>
                <a:gdLst/>
                <a:ahLst/>
                <a:cxnLst/>
                <a:rect l="l" t="t" r="r" b="b"/>
                <a:pathLst>
                  <a:path w="57205" h="53588" fill="none" extrusionOk="0">
                    <a:moveTo>
                      <a:pt x="0" y="0"/>
                    </a:moveTo>
                    <a:lnTo>
                      <a:pt x="57205" y="0"/>
                    </a:lnTo>
                    <a:lnTo>
                      <a:pt x="57205" y="53587"/>
                    </a:lnTo>
                    <a:lnTo>
                      <a:pt x="0" y="53587"/>
                    </a:ln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201486" y="217452"/>
              <a:ext cx="8741028" cy="4708598"/>
              <a:chOff x="201486" y="217452"/>
              <a:chExt cx="8741028" cy="4708598"/>
            </a:xfrm>
          </p:grpSpPr>
          <p:grpSp>
            <p:nvGrpSpPr>
              <p:cNvPr id="115" name="Google Shape;115;p2"/>
              <p:cNvGrpSpPr/>
              <p:nvPr/>
            </p:nvGrpSpPr>
            <p:grpSpPr>
              <a:xfrm rot="-5058866">
                <a:off x="235282" y="215915"/>
                <a:ext cx="323999" cy="361269"/>
                <a:chOff x="9563500" y="1368900"/>
                <a:chExt cx="145175" cy="161875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9563500" y="1400050"/>
                  <a:ext cx="127700" cy="1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5229" fill="none" extrusionOk="0">
                      <a:moveTo>
                        <a:pt x="1" y="3374"/>
                      </a:moveTo>
                      <a:lnTo>
                        <a:pt x="1642" y="0"/>
                      </a:lnTo>
                      <a:cubicBezTo>
                        <a:pt x="1642" y="0"/>
                        <a:pt x="3162" y="1095"/>
                        <a:pt x="4347" y="487"/>
                      </a:cubicBezTo>
                      <a:cubicBezTo>
                        <a:pt x="4347" y="487"/>
                        <a:pt x="3982" y="2371"/>
                        <a:pt x="5107" y="3374"/>
                      </a:cubicBezTo>
                      <a:lnTo>
                        <a:pt x="2007" y="5228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9673700" y="13689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8" y="699"/>
                      </a:moveTo>
                      <a:cubicBezTo>
                        <a:pt x="1398" y="1094"/>
                        <a:pt x="1094" y="1398"/>
                        <a:pt x="699" y="1398"/>
                      </a:cubicBezTo>
                      <a:cubicBezTo>
                        <a:pt x="304" y="1398"/>
                        <a:pt x="0" y="1094"/>
                        <a:pt x="0" y="699"/>
                      </a:cubicBezTo>
                      <a:cubicBezTo>
                        <a:pt x="0" y="334"/>
                        <a:pt x="304" y="0"/>
                        <a:pt x="699" y="0"/>
                      </a:cubicBezTo>
                      <a:cubicBezTo>
                        <a:pt x="1094" y="0"/>
                        <a:pt x="1398" y="334"/>
                        <a:pt x="1398" y="6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" name="Google Shape;118;p2"/>
              <p:cNvGrpSpPr/>
              <p:nvPr/>
            </p:nvGrpSpPr>
            <p:grpSpPr>
              <a:xfrm rot="10800000">
                <a:off x="243724" y="4564777"/>
                <a:ext cx="324002" cy="361273"/>
                <a:chOff x="9563500" y="1368900"/>
                <a:chExt cx="145175" cy="161875"/>
              </a:xfrm>
            </p:grpSpPr>
            <p:sp>
              <p:nvSpPr>
                <p:cNvPr id="119" name="Google Shape;119;p2"/>
                <p:cNvSpPr/>
                <p:nvPr/>
              </p:nvSpPr>
              <p:spPr>
                <a:xfrm>
                  <a:off x="9563500" y="1400050"/>
                  <a:ext cx="127700" cy="1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5229" fill="none" extrusionOk="0">
                      <a:moveTo>
                        <a:pt x="1" y="3374"/>
                      </a:moveTo>
                      <a:lnTo>
                        <a:pt x="1642" y="0"/>
                      </a:lnTo>
                      <a:cubicBezTo>
                        <a:pt x="1642" y="0"/>
                        <a:pt x="3162" y="1095"/>
                        <a:pt x="4347" y="487"/>
                      </a:cubicBezTo>
                      <a:cubicBezTo>
                        <a:pt x="4347" y="487"/>
                        <a:pt x="3982" y="2371"/>
                        <a:pt x="5107" y="3374"/>
                      </a:cubicBezTo>
                      <a:lnTo>
                        <a:pt x="2007" y="5228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9673700" y="13689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8" y="699"/>
                      </a:moveTo>
                      <a:cubicBezTo>
                        <a:pt x="1398" y="1094"/>
                        <a:pt x="1094" y="1398"/>
                        <a:pt x="699" y="1398"/>
                      </a:cubicBezTo>
                      <a:cubicBezTo>
                        <a:pt x="304" y="1398"/>
                        <a:pt x="0" y="1094"/>
                        <a:pt x="0" y="699"/>
                      </a:cubicBezTo>
                      <a:cubicBezTo>
                        <a:pt x="0" y="334"/>
                        <a:pt x="304" y="0"/>
                        <a:pt x="699" y="0"/>
                      </a:cubicBezTo>
                      <a:cubicBezTo>
                        <a:pt x="1094" y="0"/>
                        <a:pt x="1398" y="334"/>
                        <a:pt x="1398" y="6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" name="Google Shape;121;p2"/>
              <p:cNvGrpSpPr/>
              <p:nvPr/>
            </p:nvGrpSpPr>
            <p:grpSpPr>
              <a:xfrm rot="5058866" flipH="1">
                <a:off x="8584719" y="215915"/>
                <a:ext cx="323999" cy="361269"/>
                <a:chOff x="9563500" y="1368900"/>
                <a:chExt cx="145175" cy="161875"/>
              </a:xfrm>
            </p:grpSpPr>
            <p:sp>
              <p:nvSpPr>
                <p:cNvPr id="122" name="Google Shape;122;p2"/>
                <p:cNvSpPr/>
                <p:nvPr/>
              </p:nvSpPr>
              <p:spPr>
                <a:xfrm>
                  <a:off x="9563500" y="1400050"/>
                  <a:ext cx="127700" cy="1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5229" fill="none" extrusionOk="0">
                      <a:moveTo>
                        <a:pt x="1" y="3374"/>
                      </a:moveTo>
                      <a:lnTo>
                        <a:pt x="1642" y="0"/>
                      </a:lnTo>
                      <a:cubicBezTo>
                        <a:pt x="1642" y="0"/>
                        <a:pt x="3162" y="1095"/>
                        <a:pt x="4347" y="487"/>
                      </a:cubicBezTo>
                      <a:cubicBezTo>
                        <a:pt x="4347" y="487"/>
                        <a:pt x="3982" y="2371"/>
                        <a:pt x="5107" y="3374"/>
                      </a:cubicBezTo>
                      <a:lnTo>
                        <a:pt x="2007" y="5228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9673700" y="13689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8" y="699"/>
                      </a:moveTo>
                      <a:cubicBezTo>
                        <a:pt x="1398" y="1094"/>
                        <a:pt x="1094" y="1398"/>
                        <a:pt x="699" y="1398"/>
                      </a:cubicBezTo>
                      <a:cubicBezTo>
                        <a:pt x="304" y="1398"/>
                        <a:pt x="0" y="1094"/>
                        <a:pt x="0" y="699"/>
                      </a:cubicBezTo>
                      <a:cubicBezTo>
                        <a:pt x="0" y="334"/>
                        <a:pt x="304" y="0"/>
                        <a:pt x="699" y="0"/>
                      </a:cubicBezTo>
                      <a:cubicBezTo>
                        <a:pt x="1094" y="0"/>
                        <a:pt x="1398" y="334"/>
                        <a:pt x="1398" y="6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" name="Google Shape;124;p2"/>
              <p:cNvGrpSpPr/>
              <p:nvPr/>
            </p:nvGrpSpPr>
            <p:grpSpPr>
              <a:xfrm rot="10800000" flipH="1">
                <a:off x="8576274" y="4564777"/>
                <a:ext cx="324002" cy="361273"/>
                <a:chOff x="9563500" y="1368900"/>
                <a:chExt cx="145175" cy="161875"/>
              </a:xfrm>
            </p:grpSpPr>
            <p:sp>
              <p:nvSpPr>
                <p:cNvPr id="125" name="Google Shape;125;p2"/>
                <p:cNvSpPr/>
                <p:nvPr/>
              </p:nvSpPr>
              <p:spPr>
                <a:xfrm>
                  <a:off x="9563500" y="1400050"/>
                  <a:ext cx="127700" cy="1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5229" fill="none" extrusionOk="0">
                      <a:moveTo>
                        <a:pt x="1" y="3374"/>
                      </a:moveTo>
                      <a:lnTo>
                        <a:pt x="1642" y="0"/>
                      </a:lnTo>
                      <a:cubicBezTo>
                        <a:pt x="1642" y="0"/>
                        <a:pt x="3162" y="1095"/>
                        <a:pt x="4347" y="487"/>
                      </a:cubicBezTo>
                      <a:cubicBezTo>
                        <a:pt x="4347" y="487"/>
                        <a:pt x="3982" y="2371"/>
                        <a:pt x="5107" y="3374"/>
                      </a:cubicBezTo>
                      <a:lnTo>
                        <a:pt x="2007" y="5228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9673700" y="13689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8" y="699"/>
                      </a:moveTo>
                      <a:cubicBezTo>
                        <a:pt x="1398" y="1094"/>
                        <a:pt x="1094" y="1398"/>
                        <a:pt x="699" y="1398"/>
                      </a:cubicBezTo>
                      <a:cubicBezTo>
                        <a:pt x="304" y="1398"/>
                        <a:pt x="0" y="1094"/>
                        <a:pt x="0" y="699"/>
                      </a:cubicBezTo>
                      <a:cubicBezTo>
                        <a:pt x="0" y="334"/>
                        <a:pt x="304" y="0"/>
                        <a:pt x="699" y="0"/>
                      </a:cubicBezTo>
                      <a:cubicBezTo>
                        <a:pt x="1094" y="0"/>
                        <a:pt x="1398" y="334"/>
                        <a:pt x="1398" y="6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1067975" y="2262025"/>
            <a:ext cx="372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title" idx="2" hasCustomPrompt="1"/>
          </p:nvPr>
        </p:nvSpPr>
        <p:spPr>
          <a:xfrm>
            <a:off x="1067975" y="1248800"/>
            <a:ext cx="1832700" cy="95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3"/>
          <p:cNvSpPr txBox="1">
            <a:spLocks noGrp="1"/>
          </p:cNvSpPr>
          <p:nvPr>
            <p:ph type="subTitle" idx="1"/>
          </p:nvPr>
        </p:nvSpPr>
        <p:spPr>
          <a:xfrm>
            <a:off x="998975" y="3263200"/>
            <a:ext cx="3796800" cy="37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3"/>
          <p:cNvGrpSpPr/>
          <p:nvPr/>
        </p:nvGrpSpPr>
        <p:grpSpPr>
          <a:xfrm>
            <a:off x="55861" y="85371"/>
            <a:ext cx="9032278" cy="4972733"/>
            <a:chOff x="55861" y="85371"/>
            <a:chExt cx="9032278" cy="4972733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55861" y="85371"/>
              <a:ext cx="9032278" cy="4972733"/>
              <a:chOff x="55861" y="85371"/>
              <a:chExt cx="9032278" cy="4972733"/>
            </a:xfrm>
          </p:grpSpPr>
          <p:grpSp>
            <p:nvGrpSpPr>
              <p:cNvPr id="134" name="Google Shape;134;p3"/>
              <p:cNvGrpSpPr/>
              <p:nvPr/>
            </p:nvGrpSpPr>
            <p:grpSpPr>
              <a:xfrm>
                <a:off x="3981705" y="85371"/>
                <a:ext cx="1033661" cy="358185"/>
                <a:chOff x="8438100" y="1207025"/>
                <a:chExt cx="851100" cy="294875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3"/>
              <p:cNvGrpSpPr/>
              <p:nvPr/>
            </p:nvGrpSpPr>
            <p:grpSpPr>
              <a:xfrm rot="5400000">
                <a:off x="8327269" y="2375968"/>
                <a:ext cx="1130176" cy="391565"/>
                <a:chOff x="8438100" y="1207025"/>
                <a:chExt cx="851100" cy="294875"/>
              </a:xfrm>
            </p:grpSpPr>
            <p:sp>
              <p:nvSpPr>
                <p:cNvPr id="159" name="Google Shape;159;p3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" name="Google Shape;182;p3"/>
              <p:cNvGrpSpPr/>
              <p:nvPr/>
            </p:nvGrpSpPr>
            <p:grpSpPr>
              <a:xfrm rot="-5400000">
                <a:off x="-313445" y="2375968"/>
                <a:ext cx="1130176" cy="391565"/>
                <a:chOff x="8438100" y="1207025"/>
                <a:chExt cx="851100" cy="294875"/>
              </a:xfrm>
            </p:grpSpPr>
            <p:sp>
              <p:nvSpPr>
                <p:cNvPr id="183" name="Google Shape;183;p3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6" name="Google Shape;206;p3"/>
              <p:cNvGrpSpPr/>
              <p:nvPr/>
            </p:nvGrpSpPr>
            <p:grpSpPr>
              <a:xfrm rot="10800000">
                <a:off x="3981705" y="4699949"/>
                <a:ext cx="1033661" cy="358155"/>
                <a:chOff x="8438100" y="1207025"/>
                <a:chExt cx="851100" cy="294875"/>
              </a:xfrm>
            </p:grpSpPr>
            <p:sp>
              <p:nvSpPr>
                <p:cNvPr id="207" name="Google Shape;207;p3"/>
                <p:cNvSpPr/>
                <p:nvPr/>
              </p:nvSpPr>
              <p:spPr>
                <a:xfrm>
                  <a:off x="8647825" y="1260975"/>
                  <a:ext cx="433175" cy="2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9637" fill="none" extrusionOk="0">
                      <a:moveTo>
                        <a:pt x="14104" y="8755"/>
                      </a:moveTo>
                      <a:cubicBezTo>
                        <a:pt x="14104" y="8755"/>
                        <a:pt x="16171" y="9636"/>
                        <a:pt x="16749" y="7873"/>
                      </a:cubicBezTo>
                      <a:cubicBezTo>
                        <a:pt x="17326" y="6110"/>
                        <a:pt x="15807" y="4834"/>
                        <a:pt x="14104" y="5199"/>
                      </a:cubicBezTo>
                      <a:cubicBezTo>
                        <a:pt x="12402" y="5563"/>
                        <a:pt x="12889" y="6931"/>
                        <a:pt x="13800" y="6840"/>
                      </a:cubicBezTo>
                      <a:cubicBezTo>
                        <a:pt x="14895" y="6749"/>
                        <a:pt x="15898" y="2706"/>
                        <a:pt x="12615" y="2706"/>
                      </a:cubicBezTo>
                      <a:cubicBezTo>
                        <a:pt x="9332" y="2706"/>
                        <a:pt x="8664" y="6840"/>
                        <a:pt x="8664" y="6840"/>
                      </a:cubicBezTo>
                      <a:lnTo>
                        <a:pt x="10974" y="548"/>
                      </a:lnTo>
                      <a:cubicBezTo>
                        <a:pt x="10974" y="548"/>
                        <a:pt x="10548" y="1"/>
                        <a:pt x="8664" y="1"/>
                      </a:cubicBezTo>
                      <a:cubicBezTo>
                        <a:pt x="6779" y="1"/>
                        <a:pt x="6354" y="548"/>
                        <a:pt x="6354" y="548"/>
                      </a:cubicBezTo>
                      <a:lnTo>
                        <a:pt x="8664" y="6840"/>
                      </a:lnTo>
                      <a:cubicBezTo>
                        <a:pt x="8664" y="6840"/>
                        <a:pt x="7995" y="2706"/>
                        <a:pt x="4712" y="2706"/>
                      </a:cubicBezTo>
                      <a:cubicBezTo>
                        <a:pt x="1429" y="2706"/>
                        <a:pt x="2341" y="6779"/>
                        <a:pt x="3648" y="6870"/>
                      </a:cubicBezTo>
                      <a:cubicBezTo>
                        <a:pt x="4408" y="6931"/>
                        <a:pt x="4925" y="5533"/>
                        <a:pt x="3223" y="5199"/>
                      </a:cubicBezTo>
                      <a:cubicBezTo>
                        <a:pt x="1490" y="4834"/>
                        <a:pt x="1" y="6110"/>
                        <a:pt x="578" y="7873"/>
                      </a:cubicBezTo>
                      <a:cubicBezTo>
                        <a:pt x="1156" y="9606"/>
                        <a:pt x="3223" y="8755"/>
                        <a:pt x="3223" y="8755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8438100" y="1340775"/>
                  <a:ext cx="196850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3740" fill="none" extrusionOk="0">
                      <a:moveTo>
                        <a:pt x="2523" y="2098"/>
                      </a:moveTo>
                      <a:cubicBezTo>
                        <a:pt x="2949" y="2128"/>
                        <a:pt x="3375" y="3374"/>
                        <a:pt x="2007" y="3557"/>
                      </a:cubicBezTo>
                      <a:cubicBezTo>
                        <a:pt x="669" y="3739"/>
                        <a:pt x="1" y="1429"/>
                        <a:pt x="2007" y="730"/>
                      </a:cubicBezTo>
                      <a:cubicBezTo>
                        <a:pt x="4043" y="0"/>
                        <a:pt x="7873" y="3101"/>
                        <a:pt x="7873" y="3101"/>
                      </a:cubicBezTo>
                      <a:lnTo>
                        <a:pt x="4195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8596925" y="1313425"/>
                  <a:ext cx="6232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2949" fill="none" extrusionOk="0">
                      <a:moveTo>
                        <a:pt x="2493" y="294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8612875" y="1282250"/>
                  <a:ext cx="2815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345" fill="none" extrusionOk="0">
                      <a:moveTo>
                        <a:pt x="1125" y="3344"/>
                      </a:moveTo>
                      <a:cubicBezTo>
                        <a:pt x="1125" y="3344"/>
                        <a:pt x="1" y="1764"/>
                        <a:pt x="609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8846925" y="1207025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64" y="1399"/>
                        <a:pt x="700" y="1399"/>
                      </a:cubicBezTo>
                      <a:cubicBezTo>
                        <a:pt x="304" y="1399"/>
                        <a:pt x="0" y="1065"/>
                        <a:pt x="0" y="700"/>
                      </a:cubicBezTo>
                      <a:cubicBezTo>
                        <a:pt x="0" y="305"/>
                        <a:pt x="304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8777775" y="1374200"/>
                  <a:ext cx="37250" cy="3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491" fill="none" extrusionOk="0">
                      <a:moveTo>
                        <a:pt x="852" y="62"/>
                      </a:moveTo>
                      <a:cubicBezTo>
                        <a:pt x="1247" y="122"/>
                        <a:pt x="1490" y="487"/>
                        <a:pt x="1429" y="852"/>
                      </a:cubicBezTo>
                      <a:cubicBezTo>
                        <a:pt x="1368" y="1247"/>
                        <a:pt x="1004" y="1490"/>
                        <a:pt x="639" y="1429"/>
                      </a:cubicBezTo>
                      <a:cubicBezTo>
                        <a:pt x="244" y="1369"/>
                        <a:pt x="0" y="1004"/>
                        <a:pt x="61" y="639"/>
                      </a:cubicBezTo>
                      <a:cubicBezTo>
                        <a:pt x="122" y="244"/>
                        <a:pt x="456" y="1"/>
                        <a:pt x="852" y="62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8912275" y="1375725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1399" y="700"/>
                      </a:moveTo>
                      <a:cubicBezTo>
                        <a:pt x="1399" y="1064"/>
                        <a:pt x="1064" y="1399"/>
                        <a:pt x="700" y="1399"/>
                      </a:cubicBezTo>
                      <a:cubicBezTo>
                        <a:pt x="304" y="1399"/>
                        <a:pt x="1" y="1064"/>
                        <a:pt x="1" y="700"/>
                      </a:cubicBezTo>
                      <a:cubicBezTo>
                        <a:pt x="1" y="305"/>
                        <a:pt x="304" y="1"/>
                        <a:pt x="700" y="1"/>
                      </a:cubicBezTo>
                      <a:cubicBezTo>
                        <a:pt x="1064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8530800" y="1293650"/>
                  <a:ext cx="350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400" fill="none" extrusionOk="0">
                      <a:moveTo>
                        <a:pt x="1399" y="700"/>
                      </a:moveTo>
                      <a:cubicBezTo>
                        <a:pt x="1399" y="1065"/>
                        <a:pt x="1065" y="1399"/>
                        <a:pt x="700" y="1399"/>
                      </a:cubicBezTo>
                      <a:cubicBezTo>
                        <a:pt x="305" y="1399"/>
                        <a:pt x="1" y="1065"/>
                        <a:pt x="1" y="700"/>
                      </a:cubicBezTo>
                      <a:cubicBezTo>
                        <a:pt x="1" y="305"/>
                        <a:pt x="305" y="1"/>
                        <a:pt x="700" y="1"/>
                      </a:cubicBezTo>
                      <a:cubicBezTo>
                        <a:pt x="106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8558925" y="1324050"/>
                  <a:ext cx="410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1" fill="none" extrusionOk="0">
                      <a:moveTo>
                        <a:pt x="1" y="1"/>
                      </a:moveTo>
                      <a:lnTo>
                        <a:pt x="1642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8730650" y="13111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8765625" y="1275425"/>
                  <a:ext cx="3040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430" fill="none" extrusionOk="0">
                      <a:moveTo>
                        <a:pt x="1216" y="142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8717750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1763" y="7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8679000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2067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8672150" y="1337725"/>
                  <a:ext cx="3270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400" fill="none" extrusionOk="0">
                      <a:moveTo>
                        <a:pt x="1307" y="1"/>
                      </a:moveTo>
                      <a:lnTo>
                        <a:pt x="0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9092375" y="1340775"/>
                  <a:ext cx="196825" cy="9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3740" fill="none" extrusionOk="0">
                      <a:moveTo>
                        <a:pt x="5350" y="2098"/>
                      </a:moveTo>
                      <a:cubicBezTo>
                        <a:pt x="4924" y="2128"/>
                        <a:pt x="4499" y="3374"/>
                        <a:pt x="5867" y="3557"/>
                      </a:cubicBezTo>
                      <a:cubicBezTo>
                        <a:pt x="7204" y="3739"/>
                        <a:pt x="7873" y="1429"/>
                        <a:pt x="5867" y="730"/>
                      </a:cubicBezTo>
                      <a:cubicBezTo>
                        <a:pt x="3830" y="0"/>
                        <a:pt x="0" y="3101"/>
                        <a:pt x="0" y="3101"/>
                      </a:cubicBezTo>
                      <a:lnTo>
                        <a:pt x="3678" y="2797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9068050" y="1313425"/>
                  <a:ext cx="615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49" fill="none" extrusionOk="0">
                      <a:moveTo>
                        <a:pt x="1" y="2949"/>
                      </a:moveTo>
                      <a:lnTo>
                        <a:pt x="24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9085525" y="1282250"/>
                  <a:ext cx="28900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3345" fill="none" extrusionOk="0">
                      <a:moveTo>
                        <a:pt x="1" y="3344"/>
                      </a:moveTo>
                      <a:cubicBezTo>
                        <a:pt x="1" y="3344"/>
                        <a:pt x="1156" y="1764"/>
                        <a:pt x="548" y="1"/>
                      </a:cubicBez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>
                  <a:off x="9161525" y="1293650"/>
                  <a:ext cx="34975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00" fill="none" extrusionOk="0">
                      <a:moveTo>
                        <a:pt x="1399" y="700"/>
                      </a:moveTo>
                      <a:cubicBezTo>
                        <a:pt x="1399" y="1065"/>
                        <a:pt x="1095" y="1399"/>
                        <a:pt x="699" y="1399"/>
                      </a:cubicBezTo>
                      <a:cubicBezTo>
                        <a:pt x="335" y="1399"/>
                        <a:pt x="0" y="1065"/>
                        <a:pt x="0" y="700"/>
                      </a:cubicBezTo>
                      <a:cubicBezTo>
                        <a:pt x="0" y="305"/>
                        <a:pt x="335" y="1"/>
                        <a:pt x="699" y="1"/>
                      </a:cubicBezTo>
                      <a:cubicBezTo>
                        <a:pt x="1095" y="1"/>
                        <a:pt x="1399" y="305"/>
                        <a:pt x="1399" y="70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9127325" y="1324050"/>
                  <a:ext cx="403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521" fill="none" extrusionOk="0">
                      <a:moveTo>
                        <a:pt x="1611" y="1"/>
                      </a:moveTo>
                      <a:lnTo>
                        <a:pt x="0" y="152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8931275" y="1275425"/>
                  <a:ext cx="296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430" fill="none" extrusionOk="0">
                      <a:moveTo>
                        <a:pt x="0" y="1429"/>
                      </a:moveTo>
                      <a:lnTo>
                        <a:pt x="1186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8965475" y="1283025"/>
                  <a:ext cx="4410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761" fill="none" extrusionOk="0">
                      <a:moveTo>
                        <a:pt x="0" y="760"/>
                      </a:moveTo>
                      <a:lnTo>
                        <a:pt x="1763" y="0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8995875" y="1311150"/>
                  <a:ext cx="51675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" h="304" fill="none" extrusionOk="0">
                      <a:moveTo>
                        <a:pt x="0" y="0"/>
                      </a:moveTo>
                      <a:lnTo>
                        <a:pt x="2067" y="30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9021700" y="1337725"/>
                  <a:ext cx="33450" cy="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" h="1400" fill="none" extrusionOk="0">
                      <a:moveTo>
                        <a:pt x="0" y="1"/>
                      </a:moveTo>
                      <a:lnTo>
                        <a:pt x="1338" y="1399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" name="Google Shape;230;p3"/>
            <p:cNvGrpSpPr/>
            <p:nvPr/>
          </p:nvGrpSpPr>
          <p:grpSpPr>
            <a:xfrm>
              <a:off x="445249" y="443556"/>
              <a:ext cx="8253503" cy="4256451"/>
              <a:chOff x="445249" y="443556"/>
              <a:chExt cx="8253503" cy="4256451"/>
            </a:xfrm>
          </p:grpSpPr>
          <p:sp>
            <p:nvSpPr>
              <p:cNvPr id="231" name="Google Shape;231;p3"/>
              <p:cNvSpPr/>
              <p:nvPr/>
            </p:nvSpPr>
            <p:spPr>
              <a:xfrm>
                <a:off x="445249" y="443556"/>
                <a:ext cx="8253503" cy="4256451"/>
              </a:xfrm>
              <a:custGeom>
                <a:avLst/>
                <a:gdLst/>
                <a:ahLst/>
                <a:cxnLst/>
                <a:rect l="l" t="t" r="r" b="b"/>
                <a:pathLst>
                  <a:path w="61765" h="57844" fill="none" extrusionOk="0">
                    <a:moveTo>
                      <a:pt x="1" y="0"/>
                    </a:moveTo>
                    <a:lnTo>
                      <a:pt x="61765" y="0"/>
                    </a:lnTo>
                    <a:lnTo>
                      <a:pt x="61765" y="57843"/>
                    </a:lnTo>
                    <a:lnTo>
                      <a:pt x="1" y="57843"/>
                    </a:ln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478118" y="475450"/>
                <a:ext cx="8187609" cy="4193529"/>
              </a:xfrm>
              <a:custGeom>
                <a:avLst/>
                <a:gdLst/>
                <a:ahLst/>
                <a:cxnLst/>
                <a:rect l="l" t="t" r="r" b="b"/>
                <a:pathLst>
                  <a:path w="57205" h="53588" fill="none" extrusionOk="0">
                    <a:moveTo>
                      <a:pt x="0" y="0"/>
                    </a:moveTo>
                    <a:lnTo>
                      <a:pt x="57205" y="0"/>
                    </a:lnTo>
                    <a:lnTo>
                      <a:pt x="57205" y="53587"/>
                    </a:lnTo>
                    <a:lnTo>
                      <a:pt x="0" y="53587"/>
                    </a:ln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9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"/>
          <p:cNvSpPr/>
          <p:nvPr/>
        </p:nvSpPr>
        <p:spPr>
          <a:xfrm>
            <a:off x="1" y="2429772"/>
            <a:ext cx="9143924" cy="3304930"/>
          </a:xfrm>
          <a:custGeom>
            <a:avLst/>
            <a:gdLst/>
            <a:ahLst/>
            <a:cxnLst/>
            <a:rect l="l" t="t" r="r" b="b"/>
            <a:pathLst>
              <a:path w="69765" h="25215" extrusionOk="0">
                <a:moveTo>
                  <a:pt x="34901" y="518"/>
                </a:moveTo>
                <a:cubicBezTo>
                  <a:pt x="35714" y="813"/>
                  <a:pt x="36528" y="1072"/>
                  <a:pt x="37341" y="1368"/>
                </a:cubicBezTo>
                <a:cubicBezTo>
                  <a:pt x="38154" y="1664"/>
                  <a:pt x="38968" y="1960"/>
                  <a:pt x="39744" y="2292"/>
                </a:cubicBezTo>
                <a:cubicBezTo>
                  <a:pt x="38931" y="2070"/>
                  <a:pt x="38117" y="1812"/>
                  <a:pt x="37304" y="1553"/>
                </a:cubicBezTo>
                <a:cubicBezTo>
                  <a:pt x="36491" y="1294"/>
                  <a:pt x="35677" y="1035"/>
                  <a:pt x="34864" y="776"/>
                </a:cubicBezTo>
                <a:cubicBezTo>
                  <a:pt x="34087" y="1035"/>
                  <a:pt x="33274" y="1294"/>
                  <a:pt x="32461" y="1553"/>
                </a:cubicBezTo>
                <a:lnTo>
                  <a:pt x="31241" y="1923"/>
                </a:lnTo>
                <a:cubicBezTo>
                  <a:pt x="30834" y="2033"/>
                  <a:pt x="30427" y="2181"/>
                  <a:pt x="29984" y="2292"/>
                </a:cubicBezTo>
                <a:cubicBezTo>
                  <a:pt x="30390" y="2107"/>
                  <a:pt x="30797" y="1960"/>
                  <a:pt x="31204" y="1812"/>
                </a:cubicBezTo>
                <a:lnTo>
                  <a:pt x="32387" y="1368"/>
                </a:lnTo>
                <a:cubicBezTo>
                  <a:pt x="33200" y="1072"/>
                  <a:pt x="34014" y="813"/>
                  <a:pt x="34827" y="518"/>
                </a:cubicBezTo>
                <a:close/>
                <a:moveTo>
                  <a:pt x="34864" y="1960"/>
                </a:moveTo>
                <a:cubicBezTo>
                  <a:pt x="36786" y="1960"/>
                  <a:pt x="38228" y="2884"/>
                  <a:pt x="38228" y="5102"/>
                </a:cubicBezTo>
                <a:cubicBezTo>
                  <a:pt x="38228" y="6507"/>
                  <a:pt x="38228" y="8984"/>
                  <a:pt x="38228" y="10685"/>
                </a:cubicBezTo>
                <a:lnTo>
                  <a:pt x="31537" y="10685"/>
                </a:lnTo>
                <a:lnTo>
                  <a:pt x="31537" y="5102"/>
                </a:lnTo>
                <a:cubicBezTo>
                  <a:pt x="31537" y="2884"/>
                  <a:pt x="32978" y="1960"/>
                  <a:pt x="34864" y="1960"/>
                </a:cubicBezTo>
                <a:close/>
                <a:moveTo>
                  <a:pt x="34864" y="10906"/>
                </a:moveTo>
                <a:cubicBezTo>
                  <a:pt x="35566" y="10906"/>
                  <a:pt x="36269" y="10906"/>
                  <a:pt x="36971" y="10943"/>
                </a:cubicBezTo>
                <a:lnTo>
                  <a:pt x="38006" y="10980"/>
                </a:lnTo>
                <a:cubicBezTo>
                  <a:pt x="38339" y="10980"/>
                  <a:pt x="38709" y="10980"/>
                  <a:pt x="39042" y="11017"/>
                </a:cubicBezTo>
                <a:cubicBezTo>
                  <a:pt x="38709" y="11054"/>
                  <a:pt x="38339" y="11054"/>
                  <a:pt x="38006" y="11091"/>
                </a:cubicBezTo>
                <a:lnTo>
                  <a:pt x="36971" y="11091"/>
                </a:lnTo>
                <a:cubicBezTo>
                  <a:pt x="36269" y="11128"/>
                  <a:pt x="35566" y="11128"/>
                  <a:pt x="34864" y="11128"/>
                </a:cubicBezTo>
                <a:cubicBezTo>
                  <a:pt x="34161" y="11128"/>
                  <a:pt x="33496" y="11128"/>
                  <a:pt x="32794" y="11091"/>
                </a:cubicBezTo>
                <a:cubicBezTo>
                  <a:pt x="32091" y="11091"/>
                  <a:pt x="31389" y="11054"/>
                  <a:pt x="30686" y="11017"/>
                </a:cubicBezTo>
                <a:cubicBezTo>
                  <a:pt x="31389" y="10980"/>
                  <a:pt x="32091" y="10943"/>
                  <a:pt x="32794" y="10943"/>
                </a:cubicBezTo>
                <a:cubicBezTo>
                  <a:pt x="33496" y="10906"/>
                  <a:pt x="34198" y="10906"/>
                  <a:pt x="34864" y="10906"/>
                </a:cubicBezTo>
                <a:close/>
                <a:moveTo>
                  <a:pt x="27433" y="7135"/>
                </a:moveTo>
                <a:cubicBezTo>
                  <a:pt x="28505" y="7135"/>
                  <a:pt x="29318" y="7727"/>
                  <a:pt x="29318" y="9206"/>
                </a:cubicBezTo>
                <a:lnTo>
                  <a:pt x="29318" y="11091"/>
                </a:lnTo>
                <a:lnTo>
                  <a:pt x="25547" y="12053"/>
                </a:lnTo>
                <a:lnTo>
                  <a:pt x="25547" y="9206"/>
                </a:lnTo>
                <a:cubicBezTo>
                  <a:pt x="25547" y="7727"/>
                  <a:pt x="26361" y="7135"/>
                  <a:pt x="27433" y="7135"/>
                </a:cubicBezTo>
                <a:close/>
                <a:moveTo>
                  <a:pt x="42332" y="7135"/>
                </a:moveTo>
                <a:cubicBezTo>
                  <a:pt x="43404" y="7135"/>
                  <a:pt x="44217" y="7727"/>
                  <a:pt x="44217" y="9206"/>
                </a:cubicBezTo>
                <a:cubicBezTo>
                  <a:pt x="44217" y="9945"/>
                  <a:pt x="44217" y="11054"/>
                  <a:pt x="44217" y="12053"/>
                </a:cubicBezTo>
                <a:lnTo>
                  <a:pt x="40446" y="11091"/>
                </a:lnTo>
                <a:lnTo>
                  <a:pt x="40446" y="9206"/>
                </a:lnTo>
                <a:cubicBezTo>
                  <a:pt x="40446" y="7727"/>
                  <a:pt x="41260" y="7135"/>
                  <a:pt x="42332" y="7135"/>
                </a:cubicBezTo>
                <a:close/>
                <a:moveTo>
                  <a:pt x="29355" y="4806"/>
                </a:moveTo>
                <a:lnTo>
                  <a:pt x="25732" y="5804"/>
                </a:lnTo>
                <a:lnTo>
                  <a:pt x="22146" y="6803"/>
                </a:lnTo>
                <a:lnTo>
                  <a:pt x="14937" y="8725"/>
                </a:lnTo>
                <a:lnTo>
                  <a:pt x="7727" y="10574"/>
                </a:lnTo>
                <a:cubicBezTo>
                  <a:pt x="5287" y="11165"/>
                  <a:pt x="2884" y="11794"/>
                  <a:pt x="481" y="12385"/>
                </a:cubicBezTo>
                <a:cubicBezTo>
                  <a:pt x="2884" y="11683"/>
                  <a:pt x="5287" y="11054"/>
                  <a:pt x="7653" y="10389"/>
                </a:cubicBezTo>
                <a:lnTo>
                  <a:pt x="14863" y="8503"/>
                </a:lnTo>
                <a:lnTo>
                  <a:pt x="22109" y="6618"/>
                </a:lnTo>
                <a:lnTo>
                  <a:pt x="25732" y="5694"/>
                </a:lnTo>
                <a:lnTo>
                  <a:pt x="29355" y="4806"/>
                </a:lnTo>
                <a:close/>
                <a:moveTo>
                  <a:pt x="40409" y="4806"/>
                </a:moveTo>
                <a:lnTo>
                  <a:pt x="44033" y="5694"/>
                </a:lnTo>
                <a:lnTo>
                  <a:pt x="47656" y="6618"/>
                </a:lnTo>
                <a:lnTo>
                  <a:pt x="54865" y="8503"/>
                </a:lnTo>
                <a:lnTo>
                  <a:pt x="62074" y="10389"/>
                </a:lnTo>
                <a:cubicBezTo>
                  <a:pt x="64477" y="11054"/>
                  <a:pt x="66881" y="11683"/>
                  <a:pt x="69284" y="12385"/>
                </a:cubicBezTo>
                <a:cubicBezTo>
                  <a:pt x="66844" y="11794"/>
                  <a:pt x="64440" y="11165"/>
                  <a:pt x="62037" y="10574"/>
                </a:cubicBezTo>
                <a:lnTo>
                  <a:pt x="54791" y="8725"/>
                </a:lnTo>
                <a:lnTo>
                  <a:pt x="47582" y="6803"/>
                </a:lnTo>
                <a:lnTo>
                  <a:pt x="43996" y="5804"/>
                </a:lnTo>
                <a:lnTo>
                  <a:pt x="40409" y="4806"/>
                </a:lnTo>
                <a:close/>
                <a:moveTo>
                  <a:pt x="38228" y="12053"/>
                </a:moveTo>
                <a:lnTo>
                  <a:pt x="38228" y="12496"/>
                </a:lnTo>
                <a:lnTo>
                  <a:pt x="31537" y="12496"/>
                </a:lnTo>
                <a:lnTo>
                  <a:pt x="31537" y="12053"/>
                </a:lnTo>
                <a:close/>
                <a:moveTo>
                  <a:pt x="22701" y="8282"/>
                </a:moveTo>
                <a:cubicBezTo>
                  <a:pt x="23773" y="8282"/>
                  <a:pt x="24586" y="8910"/>
                  <a:pt x="24586" y="10389"/>
                </a:cubicBezTo>
                <a:cubicBezTo>
                  <a:pt x="24586" y="10869"/>
                  <a:pt x="24586" y="11572"/>
                  <a:pt x="24586" y="12311"/>
                </a:cubicBezTo>
                <a:lnTo>
                  <a:pt x="20815" y="13310"/>
                </a:lnTo>
                <a:lnTo>
                  <a:pt x="20815" y="10389"/>
                </a:lnTo>
                <a:cubicBezTo>
                  <a:pt x="20815" y="8910"/>
                  <a:pt x="21628" y="8282"/>
                  <a:pt x="22701" y="8282"/>
                </a:cubicBezTo>
                <a:close/>
                <a:moveTo>
                  <a:pt x="47064" y="8282"/>
                </a:moveTo>
                <a:cubicBezTo>
                  <a:pt x="48136" y="8282"/>
                  <a:pt x="48950" y="8910"/>
                  <a:pt x="48950" y="10389"/>
                </a:cubicBezTo>
                <a:cubicBezTo>
                  <a:pt x="48950" y="11091"/>
                  <a:pt x="48950" y="12274"/>
                  <a:pt x="48950" y="13310"/>
                </a:cubicBezTo>
                <a:lnTo>
                  <a:pt x="45179" y="12311"/>
                </a:lnTo>
                <a:lnTo>
                  <a:pt x="45179" y="10389"/>
                </a:lnTo>
                <a:cubicBezTo>
                  <a:pt x="45179" y="8910"/>
                  <a:pt x="45992" y="8282"/>
                  <a:pt x="47064" y="8282"/>
                </a:cubicBezTo>
                <a:close/>
                <a:moveTo>
                  <a:pt x="29318" y="12496"/>
                </a:moveTo>
                <a:lnTo>
                  <a:pt x="29318" y="12866"/>
                </a:lnTo>
                <a:lnTo>
                  <a:pt x="25547" y="13864"/>
                </a:lnTo>
                <a:lnTo>
                  <a:pt x="25547" y="13494"/>
                </a:lnTo>
                <a:lnTo>
                  <a:pt x="29318" y="12496"/>
                </a:lnTo>
                <a:close/>
                <a:moveTo>
                  <a:pt x="40446" y="12496"/>
                </a:moveTo>
                <a:lnTo>
                  <a:pt x="44217" y="13494"/>
                </a:lnTo>
                <a:lnTo>
                  <a:pt x="44217" y="13864"/>
                </a:lnTo>
                <a:lnTo>
                  <a:pt x="40446" y="12866"/>
                </a:lnTo>
                <a:lnTo>
                  <a:pt x="40446" y="12496"/>
                </a:lnTo>
                <a:close/>
                <a:moveTo>
                  <a:pt x="17968" y="9465"/>
                </a:moveTo>
                <a:cubicBezTo>
                  <a:pt x="19040" y="9465"/>
                  <a:pt x="19854" y="10056"/>
                  <a:pt x="19854" y="11535"/>
                </a:cubicBezTo>
                <a:cubicBezTo>
                  <a:pt x="19854" y="12053"/>
                  <a:pt x="19854" y="12792"/>
                  <a:pt x="19854" y="13568"/>
                </a:cubicBezTo>
                <a:lnTo>
                  <a:pt x="16083" y="14530"/>
                </a:lnTo>
                <a:lnTo>
                  <a:pt x="16083" y="11535"/>
                </a:lnTo>
                <a:cubicBezTo>
                  <a:pt x="16083" y="10056"/>
                  <a:pt x="16896" y="9465"/>
                  <a:pt x="17968" y="9465"/>
                </a:cubicBezTo>
                <a:close/>
                <a:moveTo>
                  <a:pt x="51796" y="9428"/>
                </a:moveTo>
                <a:cubicBezTo>
                  <a:pt x="52869" y="9428"/>
                  <a:pt x="53682" y="10056"/>
                  <a:pt x="53682" y="11535"/>
                </a:cubicBezTo>
                <a:cubicBezTo>
                  <a:pt x="53682" y="12274"/>
                  <a:pt x="53682" y="13494"/>
                  <a:pt x="53682" y="14530"/>
                </a:cubicBezTo>
                <a:lnTo>
                  <a:pt x="49874" y="13568"/>
                </a:lnTo>
                <a:lnTo>
                  <a:pt x="49874" y="11535"/>
                </a:lnTo>
                <a:cubicBezTo>
                  <a:pt x="49874" y="10056"/>
                  <a:pt x="50724" y="9428"/>
                  <a:pt x="51796" y="9428"/>
                </a:cubicBezTo>
                <a:close/>
                <a:moveTo>
                  <a:pt x="24586" y="13753"/>
                </a:moveTo>
                <a:lnTo>
                  <a:pt x="24586" y="14123"/>
                </a:lnTo>
                <a:lnTo>
                  <a:pt x="20815" y="15121"/>
                </a:lnTo>
                <a:lnTo>
                  <a:pt x="20815" y="14751"/>
                </a:lnTo>
                <a:lnTo>
                  <a:pt x="24586" y="13753"/>
                </a:lnTo>
                <a:close/>
                <a:moveTo>
                  <a:pt x="45179" y="13753"/>
                </a:moveTo>
                <a:lnTo>
                  <a:pt x="48950" y="14751"/>
                </a:lnTo>
                <a:lnTo>
                  <a:pt x="48950" y="15121"/>
                </a:lnTo>
                <a:lnTo>
                  <a:pt x="45179" y="14123"/>
                </a:lnTo>
                <a:lnTo>
                  <a:pt x="45179" y="13753"/>
                </a:lnTo>
                <a:close/>
                <a:moveTo>
                  <a:pt x="13236" y="10574"/>
                </a:moveTo>
                <a:cubicBezTo>
                  <a:pt x="14308" y="10574"/>
                  <a:pt x="15122" y="11202"/>
                  <a:pt x="15122" y="12681"/>
                </a:cubicBezTo>
                <a:cubicBezTo>
                  <a:pt x="15122" y="13236"/>
                  <a:pt x="15122" y="14012"/>
                  <a:pt x="15122" y="14788"/>
                </a:cubicBezTo>
                <a:lnTo>
                  <a:pt x="11351" y="15787"/>
                </a:lnTo>
                <a:lnTo>
                  <a:pt x="11351" y="12681"/>
                </a:lnTo>
                <a:cubicBezTo>
                  <a:pt x="11351" y="11202"/>
                  <a:pt x="12164" y="10574"/>
                  <a:pt x="13236" y="10574"/>
                </a:cubicBezTo>
                <a:close/>
                <a:moveTo>
                  <a:pt x="56529" y="10611"/>
                </a:moveTo>
                <a:cubicBezTo>
                  <a:pt x="57601" y="10611"/>
                  <a:pt x="58414" y="11202"/>
                  <a:pt x="58414" y="12681"/>
                </a:cubicBezTo>
                <a:cubicBezTo>
                  <a:pt x="58414" y="13457"/>
                  <a:pt x="58414" y="14714"/>
                  <a:pt x="58414" y="15787"/>
                </a:cubicBezTo>
                <a:lnTo>
                  <a:pt x="54606" y="14788"/>
                </a:lnTo>
                <a:lnTo>
                  <a:pt x="54606" y="12681"/>
                </a:lnTo>
                <a:cubicBezTo>
                  <a:pt x="54606" y="11202"/>
                  <a:pt x="55420" y="10611"/>
                  <a:pt x="56529" y="10611"/>
                </a:cubicBezTo>
                <a:close/>
                <a:moveTo>
                  <a:pt x="19854" y="14973"/>
                </a:moveTo>
                <a:lnTo>
                  <a:pt x="19854" y="15343"/>
                </a:lnTo>
                <a:lnTo>
                  <a:pt x="16083" y="16341"/>
                </a:lnTo>
                <a:lnTo>
                  <a:pt x="16083" y="15971"/>
                </a:lnTo>
                <a:lnTo>
                  <a:pt x="19854" y="14973"/>
                </a:lnTo>
                <a:close/>
                <a:moveTo>
                  <a:pt x="49911" y="14973"/>
                </a:moveTo>
                <a:lnTo>
                  <a:pt x="53682" y="15971"/>
                </a:lnTo>
                <a:lnTo>
                  <a:pt x="53682" y="16341"/>
                </a:lnTo>
                <a:lnTo>
                  <a:pt x="49911" y="15343"/>
                </a:lnTo>
                <a:lnTo>
                  <a:pt x="49911" y="14973"/>
                </a:lnTo>
                <a:close/>
                <a:moveTo>
                  <a:pt x="8504" y="11757"/>
                </a:moveTo>
                <a:cubicBezTo>
                  <a:pt x="9576" y="11757"/>
                  <a:pt x="10389" y="12348"/>
                  <a:pt x="10389" y="13827"/>
                </a:cubicBezTo>
                <a:cubicBezTo>
                  <a:pt x="10389" y="14382"/>
                  <a:pt x="10389" y="15232"/>
                  <a:pt x="10389" y="16045"/>
                </a:cubicBezTo>
                <a:lnTo>
                  <a:pt x="6618" y="17007"/>
                </a:lnTo>
                <a:lnTo>
                  <a:pt x="6618" y="13827"/>
                </a:lnTo>
                <a:cubicBezTo>
                  <a:pt x="6618" y="12348"/>
                  <a:pt x="7432" y="11757"/>
                  <a:pt x="8504" y="11757"/>
                </a:cubicBezTo>
                <a:close/>
                <a:moveTo>
                  <a:pt x="61224" y="11757"/>
                </a:moveTo>
                <a:cubicBezTo>
                  <a:pt x="62296" y="11757"/>
                  <a:pt x="63146" y="12348"/>
                  <a:pt x="63146" y="13827"/>
                </a:cubicBezTo>
                <a:cubicBezTo>
                  <a:pt x="63110" y="14640"/>
                  <a:pt x="63110" y="15934"/>
                  <a:pt x="63110" y="17007"/>
                </a:cubicBezTo>
                <a:lnTo>
                  <a:pt x="59338" y="16045"/>
                </a:lnTo>
                <a:lnTo>
                  <a:pt x="59338" y="13827"/>
                </a:lnTo>
                <a:cubicBezTo>
                  <a:pt x="59338" y="12348"/>
                  <a:pt x="60152" y="11757"/>
                  <a:pt x="61224" y="11757"/>
                </a:cubicBezTo>
                <a:close/>
                <a:moveTo>
                  <a:pt x="15122" y="16230"/>
                </a:moveTo>
                <a:lnTo>
                  <a:pt x="15122" y="16600"/>
                </a:lnTo>
                <a:lnTo>
                  <a:pt x="11351" y="17561"/>
                </a:lnTo>
                <a:lnTo>
                  <a:pt x="11351" y="17191"/>
                </a:lnTo>
                <a:lnTo>
                  <a:pt x="15122" y="16230"/>
                </a:lnTo>
                <a:close/>
                <a:moveTo>
                  <a:pt x="54606" y="16230"/>
                </a:moveTo>
                <a:lnTo>
                  <a:pt x="58377" y="17191"/>
                </a:lnTo>
                <a:lnTo>
                  <a:pt x="58377" y="17561"/>
                </a:lnTo>
                <a:lnTo>
                  <a:pt x="54606" y="16600"/>
                </a:lnTo>
                <a:lnTo>
                  <a:pt x="54606" y="16230"/>
                </a:lnTo>
                <a:close/>
                <a:moveTo>
                  <a:pt x="3772" y="12903"/>
                </a:moveTo>
                <a:cubicBezTo>
                  <a:pt x="4844" y="12903"/>
                  <a:pt x="5657" y="13494"/>
                  <a:pt x="5657" y="15010"/>
                </a:cubicBezTo>
                <a:lnTo>
                  <a:pt x="5657" y="17265"/>
                </a:lnTo>
                <a:lnTo>
                  <a:pt x="1886" y="18264"/>
                </a:lnTo>
                <a:cubicBezTo>
                  <a:pt x="1886" y="17081"/>
                  <a:pt x="1886" y="15713"/>
                  <a:pt x="1886" y="15010"/>
                </a:cubicBezTo>
                <a:cubicBezTo>
                  <a:pt x="1886" y="13494"/>
                  <a:pt x="2699" y="12903"/>
                  <a:pt x="3772" y="12903"/>
                </a:cubicBezTo>
                <a:close/>
                <a:moveTo>
                  <a:pt x="65956" y="12903"/>
                </a:moveTo>
                <a:cubicBezTo>
                  <a:pt x="67028" y="12903"/>
                  <a:pt x="67842" y="13494"/>
                  <a:pt x="67842" y="15010"/>
                </a:cubicBezTo>
                <a:lnTo>
                  <a:pt x="67842" y="18264"/>
                </a:lnTo>
                <a:lnTo>
                  <a:pt x="64071" y="17265"/>
                </a:lnTo>
                <a:lnTo>
                  <a:pt x="64071" y="15010"/>
                </a:lnTo>
                <a:cubicBezTo>
                  <a:pt x="64071" y="13494"/>
                  <a:pt x="64884" y="12903"/>
                  <a:pt x="65956" y="12903"/>
                </a:cubicBezTo>
                <a:close/>
                <a:moveTo>
                  <a:pt x="10389" y="17450"/>
                </a:moveTo>
                <a:lnTo>
                  <a:pt x="10389" y="17820"/>
                </a:lnTo>
                <a:lnTo>
                  <a:pt x="6914" y="18744"/>
                </a:lnTo>
                <a:lnTo>
                  <a:pt x="6618" y="18744"/>
                </a:lnTo>
                <a:lnTo>
                  <a:pt x="6618" y="18448"/>
                </a:lnTo>
                <a:lnTo>
                  <a:pt x="10389" y="17450"/>
                </a:lnTo>
                <a:close/>
                <a:moveTo>
                  <a:pt x="59338" y="17450"/>
                </a:moveTo>
                <a:lnTo>
                  <a:pt x="63110" y="18448"/>
                </a:lnTo>
                <a:lnTo>
                  <a:pt x="63110" y="18744"/>
                </a:lnTo>
                <a:lnTo>
                  <a:pt x="62851" y="18744"/>
                </a:lnTo>
                <a:lnTo>
                  <a:pt x="59338" y="17820"/>
                </a:lnTo>
                <a:lnTo>
                  <a:pt x="59338" y="17450"/>
                </a:lnTo>
                <a:close/>
                <a:moveTo>
                  <a:pt x="29355" y="11461"/>
                </a:moveTo>
                <a:lnTo>
                  <a:pt x="25732" y="12459"/>
                </a:lnTo>
                <a:lnTo>
                  <a:pt x="22146" y="13457"/>
                </a:lnTo>
                <a:lnTo>
                  <a:pt x="14937" y="15343"/>
                </a:lnTo>
                <a:lnTo>
                  <a:pt x="7727" y="17228"/>
                </a:lnTo>
                <a:cubicBezTo>
                  <a:pt x="5287" y="17820"/>
                  <a:pt x="2884" y="18448"/>
                  <a:pt x="481" y="19040"/>
                </a:cubicBezTo>
                <a:cubicBezTo>
                  <a:pt x="2884" y="18338"/>
                  <a:pt x="5287" y="17709"/>
                  <a:pt x="7653" y="17044"/>
                </a:cubicBezTo>
                <a:lnTo>
                  <a:pt x="14863" y="15121"/>
                </a:lnTo>
                <a:lnTo>
                  <a:pt x="22109" y="13273"/>
                </a:lnTo>
                <a:lnTo>
                  <a:pt x="25732" y="12348"/>
                </a:lnTo>
                <a:lnTo>
                  <a:pt x="29355" y="11461"/>
                </a:lnTo>
                <a:close/>
                <a:moveTo>
                  <a:pt x="40409" y="11461"/>
                </a:moveTo>
                <a:lnTo>
                  <a:pt x="44033" y="12348"/>
                </a:lnTo>
                <a:lnTo>
                  <a:pt x="47656" y="13273"/>
                </a:lnTo>
                <a:lnTo>
                  <a:pt x="54865" y="15121"/>
                </a:lnTo>
                <a:lnTo>
                  <a:pt x="62074" y="17044"/>
                </a:lnTo>
                <a:cubicBezTo>
                  <a:pt x="64477" y="17709"/>
                  <a:pt x="66881" y="18338"/>
                  <a:pt x="69284" y="19040"/>
                </a:cubicBezTo>
                <a:cubicBezTo>
                  <a:pt x="66844" y="18448"/>
                  <a:pt x="64440" y="17820"/>
                  <a:pt x="62037" y="17228"/>
                </a:cubicBezTo>
                <a:lnTo>
                  <a:pt x="54791" y="15343"/>
                </a:lnTo>
                <a:lnTo>
                  <a:pt x="47582" y="13457"/>
                </a:lnTo>
                <a:lnTo>
                  <a:pt x="43996" y="12459"/>
                </a:lnTo>
                <a:lnTo>
                  <a:pt x="40409" y="11461"/>
                </a:lnTo>
                <a:close/>
                <a:moveTo>
                  <a:pt x="5657" y="18707"/>
                </a:moveTo>
                <a:lnTo>
                  <a:pt x="5657" y="19077"/>
                </a:lnTo>
                <a:lnTo>
                  <a:pt x="1886" y="20038"/>
                </a:lnTo>
                <a:lnTo>
                  <a:pt x="1886" y="19668"/>
                </a:lnTo>
                <a:lnTo>
                  <a:pt x="5657" y="18707"/>
                </a:lnTo>
                <a:close/>
                <a:moveTo>
                  <a:pt x="64071" y="18707"/>
                </a:moveTo>
                <a:lnTo>
                  <a:pt x="67842" y="19668"/>
                </a:lnTo>
                <a:lnTo>
                  <a:pt x="67842" y="20038"/>
                </a:lnTo>
                <a:lnTo>
                  <a:pt x="64071" y="19077"/>
                </a:lnTo>
                <a:lnTo>
                  <a:pt x="64071" y="18707"/>
                </a:lnTo>
                <a:close/>
                <a:moveTo>
                  <a:pt x="34864" y="13975"/>
                </a:moveTo>
                <a:cubicBezTo>
                  <a:pt x="39042" y="13975"/>
                  <a:pt x="43219" y="15047"/>
                  <a:pt x="46953" y="16896"/>
                </a:cubicBezTo>
                <a:cubicBezTo>
                  <a:pt x="50651" y="18763"/>
                  <a:pt x="54023" y="21319"/>
                  <a:pt x="56709" y="24421"/>
                </a:cubicBezTo>
                <a:lnTo>
                  <a:pt x="56709" y="24421"/>
                </a:lnTo>
                <a:cubicBezTo>
                  <a:pt x="56064" y="23677"/>
                  <a:pt x="55352" y="22968"/>
                  <a:pt x="54606" y="22293"/>
                </a:cubicBezTo>
                <a:cubicBezTo>
                  <a:pt x="53830" y="21591"/>
                  <a:pt x="53017" y="20925"/>
                  <a:pt x="52203" y="20334"/>
                </a:cubicBezTo>
                <a:cubicBezTo>
                  <a:pt x="50502" y="19077"/>
                  <a:pt x="48728" y="17968"/>
                  <a:pt x="46879" y="17081"/>
                </a:cubicBezTo>
                <a:cubicBezTo>
                  <a:pt x="45955" y="16637"/>
                  <a:pt x="44994" y="16193"/>
                  <a:pt x="43996" y="15861"/>
                </a:cubicBezTo>
                <a:cubicBezTo>
                  <a:pt x="43034" y="15491"/>
                  <a:pt x="42036" y="15195"/>
                  <a:pt x="41038" y="14936"/>
                </a:cubicBezTo>
                <a:cubicBezTo>
                  <a:pt x="39005" y="14456"/>
                  <a:pt x="36934" y="14234"/>
                  <a:pt x="34864" y="14197"/>
                </a:cubicBezTo>
                <a:cubicBezTo>
                  <a:pt x="32794" y="14234"/>
                  <a:pt x="30723" y="14456"/>
                  <a:pt x="28690" y="14936"/>
                </a:cubicBezTo>
                <a:cubicBezTo>
                  <a:pt x="27692" y="15195"/>
                  <a:pt x="26693" y="15491"/>
                  <a:pt x="25732" y="15861"/>
                </a:cubicBezTo>
                <a:cubicBezTo>
                  <a:pt x="24734" y="16193"/>
                  <a:pt x="23810" y="16600"/>
                  <a:pt x="22848" y="17081"/>
                </a:cubicBezTo>
                <a:cubicBezTo>
                  <a:pt x="21000" y="17968"/>
                  <a:pt x="19225" y="19077"/>
                  <a:pt x="17562" y="20334"/>
                </a:cubicBezTo>
                <a:cubicBezTo>
                  <a:pt x="16711" y="20925"/>
                  <a:pt x="15898" y="21591"/>
                  <a:pt x="15122" y="22293"/>
                </a:cubicBezTo>
                <a:cubicBezTo>
                  <a:pt x="14773" y="22609"/>
                  <a:pt x="14431" y="22925"/>
                  <a:pt x="14100" y="23251"/>
                </a:cubicBezTo>
                <a:lnTo>
                  <a:pt x="14100" y="23251"/>
                </a:lnTo>
                <a:cubicBezTo>
                  <a:pt x="16606" y="20673"/>
                  <a:pt x="19552" y="18523"/>
                  <a:pt x="22774" y="16896"/>
                </a:cubicBezTo>
                <a:cubicBezTo>
                  <a:pt x="26508" y="15047"/>
                  <a:pt x="30686" y="13975"/>
                  <a:pt x="34864" y="13975"/>
                </a:cubicBezTo>
                <a:close/>
                <a:moveTo>
                  <a:pt x="34864" y="0"/>
                </a:moveTo>
                <a:lnTo>
                  <a:pt x="28875" y="1996"/>
                </a:lnTo>
                <a:lnTo>
                  <a:pt x="28875" y="2995"/>
                </a:lnTo>
                <a:lnTo>
                  <a:pt x="29503" y="2995"/>
                </a:lnTo>
                <a:lnTo>
                  <a:pt x="29503" y="4326"/>
                </a:lnTo>
                <a:lnTo>
                  <a:pt x="0" y="12053"/>
                </a:lnTo>
                <a:lnTo>
                  <a:pt x="0" y="18744"/>
                </a:lnTo>
                <a:lnTo>
                  <a:pt x="0" y="21998"/>
                </a:lnTo>
                <a:lnTo>
                  <a:pt x="0" y="25214"/>
                </a:lnTo>
                <a:lnTo>
                  <a:pt x="13125" y="25214"/>
                </a:lnTo>
                <a:cubicBezTo>
                  <a:pt x="13125" y="25214"/>
                  <a:pt x="21628" y="14788"/>
                  <a:pt x="34864" y="14788"/>
                </a:cubicBezTo>
                <a:cubicBezTo>
                  <a:pt x="48136" y="14788"/>
                  <a:pt x="56603" y="25214"/>
                  <a:pt x="56603" y="25214"/>
                </a:cubicBezTo>
                <a:lnTo>
                  <a:pt x="69764" y="25214"/>
                </a:lnTo>
                <a:lnTo>
                  <a:pt x="69764" y="21998"/>
                </a:lnTo>
                <a:lnTo>
                  <a:pt x="69764" y="18744"/>
                </a:lnTo>
                <a:lnTo>
                  <a:pt x="69764" y="12053"/>
                </a:lnTo>
                <a:lnTo>
                  <a:pt x="40225" y="4326"/>
                </a:lnTo>
                <a:lnTo>
                  <a:pt x="40225" y="2995"/>
                </a:lnTo>
                <a:lnTo>
                  <a:pt x="40853" y="2995"/>
                </a:lnTo>
                <a:lnTo>
                  <a:pt x="40853" y="1996"/>
                </a:lnTo>
                <a:lnTo>
                  <a:pt x="34864" y="0"/>
                </a:lnTo>
                <a:close/>
              </a:path>
            </a:pathLst>
          </a:custGeom>
          <a:solidFill>
            <a:srgbClr val="191919">
              <a:alpha val="35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9"/>
          <p:cNvSpPr txBox="1">
            <a:spLocks noGrp="1"/>
          </p:cNvSpPr>
          <p:nvPr>
            <p:ph type="subTitle" idx="1"/>
          </p:nvPr>
        </p:nvSpPr>
        <p:spPr>
          <a:xfrm>
            <a:off x="2135550" y="31937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9"/>
          <p:cNvSpPr txBox="1">
            <a:spLocks noGrp="1"/>
          </p:cNvSpPr>
          <p:nvPr>
            <p:ph type="title"/>
          </p:nvPr>
        </p:nvSpPr>
        <p:spPr>
          <a:xfrm>
            <a:off x="2125475" y="12787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00" name="Google Shape;600;p9"/>
          <p:cNvGrpSpPr/>
          <p:nvPr/>
        </p:nvGrpSpPr>
        <p:grpSpPr>
          <a:xfrm>
            <a:off x="91432" y="96207"/>
            <a:ext cx="8961136" cy="4951086"/>
            <a:chOff x="91432" y="96207"/>
            <a:chExt cx="8961136" cy="4951086"/>
          </a:xfrm>
        </p:grpSpPr>
        <p:grpSp>
          <p:nvGrpSpPr>
            <p:cNvPr id="601" name="Google Shape;601;p9"/>
            <p:cNvGrpSpPr/>
            <p:nvPr/>
          </p:nvGrpSpPr>
          <p:grpSpPr>
            <a:xfrm>
              <a:off x="445249" y="443556"/>
              <a:ext cx="8253503" cy="4256451"/>
              <a:chOff x="445249" y="443556"/>
              <a:chExt cx="8253503" cy="4256451"/>
            </a:xfrm>
          </p:grpSpPr>
          <p:sp>
            <p:nvSpPr>
              <p:cNvPr id="602" name="Google Shape;602;p9"/>
              <p:cNvSpPr/>
              <p:nvPr/>
            </p:nvSpPr>
            <p:spPr>
              <a:xfrm>
                <a:off x="445249" y="443556"/>
                <a:ext cx="8253503" cy="4256451"/>
              </a:xfrm>
              <a:custGeom>
                <a:avLst/>
                <a:gdLst/>
                <a:ahLst/>
                <a:cxnLst/>
                <a:rect l="l" t="t" r="r" b="b"/>
                <a:pathLst>
                  <a:path w="61765" h="57844" fill="none" extrusionOk="0">
                    <a:moveTo>
                      <a:pt x="1" y="0"/>
                    </a:moveTo>
                    <a:lnTo>
                      <a:pt x="61765" y="0"/>
                    </a:lnTo>
                    <a:lnTo>
                      <a:pt x="61765" y="57843"/>
                    </a:lnTo>
                    <a:lnTo>
                      <a:pt x="1" y="57843"/>
                    </a:ln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9"/>
              <p:cNvSpPr/>
              <p:nvPr/>
            </p:nvSpPr>
            <p:spPr>
              <a:xfrm>
                <a:off x="478118" y="475450"/>
                <a:ext cx="8187609" cy="4193529"/>
              </a:xfrm>
              <a:custGeom>
                <a:avLst/>
                <a:gdLst/>
                <a:ahLst/>
                <a:cxnLst/>
                <a:rect l="l" t="t" r="r" b="b"/>
                <a:pathLst>
                  <a:path w="57205" h="53588" fill="none" extrusionOk="0">
                    <a:moveTo>
                      <a:pt x="0" y="0"/>
                    </a:moveTo>
                    <a:lnTo>
                      <a:pt x="57205" y="0"/>
                    </a:lnTo>
                    <a:lnTo>
                      <a:pt x="57205" y="53587"/>
                    </a:lnTo>
                    <a:lnTo>
                      <a:pt x="0" y="53587"/>
                    </a:ln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" name="Google Shape;604;p9"/>
            <p:cNvGrpSpPr/>
            <p:nvPr/>
          </p:nvGrpSpPr>
          <p:grpSpPr>
            <a:xfrm>
              <a:off x="4049260" y="96207"/>
              <a:ext cx="1045480" cy="347311"/>
              <a:chOff x="3365825" y="2892425"/>
              <a:chExt cx="869350" cy="288800"/>
            </a:xfrm>
          </p:grpSpPr>
          <p:sp>
            <p:nvSpPr>
              <p:cNvPr id="605" name="Google Shape;605;p9"/>
              <p:cNvSpPr/>
              <p:nvPr/>
            </p:nvSpPr>
            <p:spPr>
              <a:xfrm>
                <a:off x="3455500" y="2977550"/>
                <a:ext cx="690000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27600" h="6748" fill="none" extrusionOk="0">
                    <a:moveTo>
                      <a:pt x="24135" y="3313"/>
                    </a:moveTo>
                    <a:cubicBezTo>
                      <a:pt x="23861" y="2401"/>
                      <a:pt x="21338" y="3222"/>
                      <a:pt x="23101" y="4985"/>
                    </a:cubicBezTo>
                    <a:cubicBezTo>
                      <a:pt x="24864" y="6748"/>
                      <a:pt x="27600" y="3222"/>
                      <a:pt x="24773" y="1702"/>
                    </a:cubicBezTo>
                    <a:cubicBezTo>
                      <a:pt x="21703" y="61"/>
                      <a:pt x="14955" y="4985"/>
                      <a:pt x="14955" y="4985"/>
                    </a:cubicBezTo>
                    <a:lnTo>
                      <a:pt x="16110" y="851"/>
                    </a:lnTo>
                    <a:cubicBezTo>
                      <a:pt x="15472" y="0"/>
                      <a:pt x="13800" y="0"/>
                      <a:pt x="13800" y="0"/>
                    </a:cubicBezTo>
                    <a:cubicBezTo>
                      <a:pt x="13800" y="0"/>
                      <a:pt x="12128" y="0"/>
                      <a:pt x="11460" y="851"/>
                    </a:cubicBezTo>
                    <a:lnTo>
                      <a:pt x="12615" y="4985"/>
                    </a:lnTo>
                    <a:cubicBezTo>
                      <a:pt x="12615" y="4985"/>
                      <a:pt x="5867" y="61"/>
                      <a:pt x="2827" y="1702"/>
                    </a:cubicBezTo>
                    <a:cubicBezTo>
                      <a:pt x="0" y="3222"/>
                      <a:pt x="2706" y="6748"/>
                      <a:pt x="4469" y="4985"/>
                    </a:cubicBezTo>
                    <a:cubicBezTo>
                      <a:pt x="6232" y="3222"/>
                      <a:pt x="3709" y="2401"/>
                      <a:pt x="3435" y="3313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3756425" y="2944850"/>
                <a:ext cx="88925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6476" fill="none" extrusionOk="0">
                    <a:moveTo>
                      <a:pt x="3556" y="457"/>
                    </a:moveTo>
                    <a:lnTo>
                      <a:pt x="1763" y="6475"/>
                    </a:lnTo>
                    <a:lnTo>
                      <a:pt x="0" y="457"/>
                    </a:lnTo>
                    <a:cubicBezTo>
                      <a:pt x="0" y="457"/>
                      <a:pt x="790" y="1"/>
                      <a:pt x="1763" y="1"/>
                    </a:cubicBezTo>
                    <a:cubicBezTo>
                      <a:pt x="2705" y="1"/>
                      <a:pt x="3556" y="457"/>
                      <a:pt x="3556" y="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3612800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9" y="304"/>
                      <a:pt x="1399" y="699"/>
                    </a:cubicBezTo>
                    <a:cubicBezTo>
                      <a:pt x="1399" y="1064"/>
                      <a:pt x="1064" y="1398"/>
                      <a:pt x="699" y="1398"/>
                    </a:cubicBezTo>
                    <a:cubicBezTo>
                      <a:pt x="304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3657625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761" y="1976"/>
                    </a:moveTo>
                    <a:cubicBezTo>
                      <a:pt x="213" y="1247"/>
                      <a:pt x="1" y="487"/>
                      <a:pt x="305" y="244"/>
                    </a:cubicBezTo>
                    <a:cubicBezTo>
                      <a:pt x="609" y="1"/>
                      <a:pt x="1308" y="396"/>
                      <a:pt x="1855" y="1125"/>
                    </a:cubicBezTo>
                    <a:cubicBezTo>
                      <a:pt x="2432" y="1824"/>
                      <a:pt x="2645" y="2615"/>
                      <a:pt x="2341" y="2858"/>
                    </a:cubicBezTo>
                    <a:cubicBezTo>
                      <a:pt x="2037" y="3071"/>
                      <a:pt x="1338" y="2706"/>
                      <a:pt x="761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3874950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1885" y="1976"/>
                    </a:moveTo>
                    <a:cubicBezTo>
                      <a:pt x="2463" y="1247"/>
                      <a:pt x="2645" y="487"/>
                      <a:pt x="2341" y="244"/>
                    </a:cubicBezTo>
                    <a:cubicBezTo>
                      <a:pt x="2037" y="1"/>
                      <a:pt x="1338" y="396"/>
                      <a:pt x="791" y="1125"/>
                    </a:cubicBezTo>
                    <a:cubicBezTo>
                      <a:pt x="214" y="1824"/>
                      <a:pt x="1" y="2615"/>
                      <a:pt x="305" y="2858"/>
                    </a:cubicBezTo>
                    <a:cubicBezTo>
                      <a:pt x="609" y="3071"/>
                      <a:pt x="1338" y="2706"/>
                      <a:pt x="1885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3952475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35" y="0"/>
                      <a:pt x="699" y="0"/>
                    </a:cubicBezTo>
                    <a:cubicBezTo>
                      <a:pt x="1094" y="0"/>
                      <a:pt x="1398" y="304"/>
                      <a:pt x="1398" y="699"/>
                    </a:cubicBezTo>
                    <a:cubicBezTo>
                      <a:pt x="1398" y="1064"/>
                      <a:pt x="1094" y="1398"/>
                      <a:pt x="699" y="1398"/>
                    </a:cubicBezTo>
                    <a:cubicBezTo>
                      <a:pt x="335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3783000" y="2892425"/>
                <a:ext cx="35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fill="none" extrusionOk="0">
                    <a:moveTo>
                      <a:pt x="1" y="700"/>
                    </a:moveTo>
                    <a:cubicBezTo>
                      <a:pt x="1" y="335"/>
                      <a:pt x="335" y="1"/>
                      <a:pt x="700" y="1"/>
                    </a:cubicBezTo>
                    <a:cubicBezTo>
                      <a:pt x="1095" y="1"/>
                      <a:pt x="1399" y="335"/>
                      <a:pt x="1399" y="700"/>
                    </a:cubicBezTo>
                    <a:cubicBezTo>
                      <a:pt x="1399" y="1095"/>
                      <a:pt x="1095" y="1399"/>
                      <a:pt x="700" y="1399"/>
                    </a:cubicBezTo>
                    <a:cubicBezTo>
                      <a:pt x="33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3682700" y="3089250"/>
                <a:ext cx="881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517" fill="none" extrusionOk="0">
                    <a:moveTo>
                      <a:pt x="3527" y="51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3829375" y="3089250"/>
                <a:ext cx="881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517" fill="none" extrusionOk="0">
                    <a:moveTo>
                      <a:pt x="0" y="517"/>
                    </a:moveTo>
                    <a:lnTo>
                      <a:pt x="3526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3365825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" y="700"/>
                    </a:moveTo>
                    <a:cubicBezTo>
                      <a:pt x="1" y="305"/>
                      <a:pt x="305" y="1"/>
                      <a:pt x="700" y="1"/>
                    </a:cubicBezTo>
                    <a:cubicBezTo>
                      <a:pt x="1095" y="1"/>
                      <a:pt x="1399" y="305"/>
                      <a:pt x="1399" y="700"/>
                    </a:cubicBezTo>
                    <a:cubicBezTo>
                      <a:pt x="1399" y="1065"/>
                      <a:pt x="1065" y="1399"/>
                      <a:pt x="700" y="1399"/>
                    </a:cubicBezTo>
                    <a:cubicBezTo>
                      <a:pt x="305" y="1399"/>
                      <a:pt x="1" y="106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>
                <a:off x="3442575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" y="700"/>
                    </a:moveTo>
                    <a:cubicBezTo>
                      <a:pt x="1" y="335"/>
                      <a:pt x="305" y="1"/>
                      <a:pt x="700" y="1"/>
                    </a:cubicBezTo>
                    <a:cubicBezTo>
                      <a:pt x="1065" y="1"/>
                      <a:pt x="1399" y="335"/>
                      <a:pt x="1399" y="700"/>
                    </a:cubicBezTo>
                    <a:cubicBezTo>
                      <a:pt x="1399" y="1095"/>
                      <a:pt x="1065" y="1399"/>
                      <a:pt x="700" y="1399"/>
                    </a:cubicBezTo>
                    <a:cubicBezTo>
                      <a:pt x="30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338635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2858" y="1"/>
                    </a:moveTo>
                    <a:cubicBezTo>
                      <a:pt x="1277" y="4803"/>
                      <a:pt x="6262" y="5898"/>
                      <a:pt x="6262" y="5898"/>
                    </a:cubicBezTo>
                    <a:cubicBezTo>
                      <a:pt x="6262" y="5898"/>
                      <a:pt x="1216" y="6232"/>
                      <a:pt x="0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4200200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305"/>
                      <a:pt x="1094" y="1"/>
                      <a:pt x="699" y="1"/>
                    </a:cubicBezTo>
                    <a:cubicBezTo>
                      <a:pt x="304" y="1"/>
                      <a:pt x="0" y="305"/>
                      <a:pt x="0" y="700"/>
                    </a:cubicBezTo>
                    <a:cubicBezTo>
                      <a:pt x="0" y="1065"/>
                      <a:pt x="304" y="1399"/>
                      <a:pt x="699" y="1399"/>
                    </a:cubicBezTo>
                    <a:cubicBezTo>
                      <a:pt x="1094" y="1399"/>
                      <a:pt x="1398" y="106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4123450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335"/>
                      <a:pt x="1094" y="1"/>
                      <a:pt x="699" y="1"/>
                    </a:cubicBezTo>
                    <a:cubicBezTo>
                      <a:pt x="304" y="1"/>
                      <a:pt x="0" y="335"/>
                      <a:pt x="0" y="700"/>
                    </a:cubicBezTo>
                    <a:cubicBezTo>
                      <a:pt x="0" y="1095"/>
                      <a:pt x="335" y="1399"/>
                      <a:pt x="699" y="1399"/>
                    </a:cubicBezTo>
                    <a:cubicBezTo>
                      <a:pt x="1094" y="1399"/>
                      <a:pt x="1398" y="109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>
                <a:off x="405810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3405" y="1"/>
                    </a:moveTo>
                    <a:cubicBezTo>
                      <a:pt x="4985" y="4803"/>
                      <a:pt x="0" y="5898"/>
                      <a:pt x="0" y="5898"/>
                    </a:cubicBezTo>
                    <a:cubicBezTo>
                      <a:pt x="0" y="5898"/>
                      <a:pt x="5046" y="6232"/>
                      <a:pt x="6262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9"/>
            <p:cNvGrpSpPr/>
            <p:nvPr/>
          </p:nvGrpSpPr>
          <p:grpSpPr>
            <a:xfrm rot="-5400000">
              <a:off x="-257653" y="2398095"/>
              <a:ext cx="1045480" cy="347311"/>
              <a:chOff x="3365825" y="2892425"/>
              <a:chExt cx="869350" cy="288800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3455500" y="2977550"/>
                <a:ext cx="690000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27600" h="6748" fill="none" extrusionOk="0">
                    <a:moveTo>
                      <a:pt x="24135" y="3313"/>
                    </a:moveTo>
                    <a:cubicBezTo>
                      <a:pt x="23861" y="2401"/>
                      <a:pt x="21338" y="3222"/>
                      <a:pt x="23101" y="4985"/>
                    </a:cubicBezTo>
                    <a:cubicBezTo>
                      <a:pt x="24864" y="6748"/>
                      <a:pt x="27600" y="3222"/>
                      <a:pt x="24773" y="1702"/>
                    </a:cubicBezTo>
                    <a:cubicBezTo>
                      <a:pt x="21703" y="61"/>
                      <a:pt x="14955" y="4985"/>
                      <a:pt x="14955" y="4985"/>
                    </a:cubicBezTo>
                    <a:lnTo>
                      <a:pt x="16110" y="851"/>
                    </a:lnTo>
                    <a:cubicBezTo>
                      <a:pt x="15472" y="0"/>
                      <a:pt x="13800" y="0"/>
                      <a:pt x="13800" y="0"/>
                    </a:cubicBezTo>
                    <a:cubicBezTo>
                      <a:pt x="13800" y="0"/>
                      <a:pt x="12128" y="0"/>
                      <a:pt x="11460" y="851"/>
                    </a:cubicBezTo>
                    <a:lnTo>
                      <a:pt x="12615" y="4985"/>
                    </a:lnTo>
                    <a:cubicBezTo>
                      <a:pt x="12615" y="4985"/>
                      <a:pt x="5867" y="61"/>
                      <a:pt x="2827" y="1702"/>
                    </a:cubicBezTo>
                    <a:cubicBezTo>
                      <a:pt x="0" y="3222"/>
                      <a:pt x="2706" y="6748"/>
                      <a:pt x="4469" y="4985"/>
                    </a:cubicBezTo>
                    <a:cubicBezTo>
                      <a:pt x="6232" y="3222"/>
                      <a:pt x="3709" y="2401"/>
                      <a:pt x="3435" y="3313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3756425" y="2944850"/>
                <a:ext cx="88925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6476" fill="none" extrusionOk="0">
                    <a:moveTo>
                      <a:pt x="3556" y="457"/>
                    </a:moveTo>
                    <a:lnTo>
                      <a:pt x="1763" y="6475"/>
                    </a:lnTo>
                    <a:lnTo>
                      <a:pt x="0" y="457"/>
                    </a:lnTo>
                    <a:cubicBezTo>
                      <a:pt x="0" y="457"/>
                      <a:pt x="790" y="1"/>
                      <a:pt x="1763" y="1"/>
                    </a:cubicBezTo>
                    <a:cubicBezTo>
                      <a:pt x="2705" y="1"/>
                      <a:pt x="3556" y="457"/>
                      <a:pt x="3556" y="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3612800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9" y="304"/>
                      <a:pt x="1399" y="699"/>
                    </a:cubicBezTo>
                    <a:cubicBezTo>
                      <a:pt x="1399" y="1064"/>
                      <a:pt x="1064" y="1398"/>
                      <a:pt x="699" y="1398"/>
                    </a:cubicBezTo>
                    <a:cubicBezTo>
                      <a:pt x="304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3657625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761" y="1976"/>
                    </a:moveTo>
                    <a:cubicBezTo>
                      <a:pt x="213" y="1247"/>
                      <a:pt x="1" y="487"/>
                      <a:pt x="305" y="244"/>
                    </a:cubicBezTo>
                    <a:cubicBezTo>
                      <a:pt x="609" y="1"/>
                      <a:pt x="1308" y="396"/>
                      <a:pt x="1855" y="1125"/>
                    </a:cubicBezTo>
                    <a:cubicBezTo>
                      <a:pt x="2432" y="1824"/>
                      <a:pt x="2645" y="2615"/>
                      <a:pt x="2341" y="2858"/>
                    </a:cubicBezTo>
                    <a:cubicBezTo>
                      <a:pt x="2037" y="3071"/>
                      <a:pt x="1338" y="2706"/>
                      <a:pt x="761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3874950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1885" y="1976"/>
                    </a:moveTo>
                    <a:cubicBezTo>
                      <a:pt x="2463" y="1247"/>
                      <a:pt x="2645" y="487"/>
                      <a:pt x="2341" y="244"/>
                    </a:cubicBezTo>
                    <a:cubicBezTo>
                      <a:pt x="2037" y="1"/>
                      <a:pt x="1338" y="396"/>
                      <a:pt x="791" y="1125"/>
                    </a:cubicBezTo>
                    <a:cubicBezTo>
                      <a:pt x="214" y="1824"/>
                      <a:pt x="1" y="2615"/>
                      <a:pt x="305" y="2858"/>
                    </a:cubicBezTo>
                    <a:cubicBezTo>
                      <a:pt x="609" y="3071"/>
                      <a:pt x="1338" y="2706"/>
                      <a:pt x="1885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3952475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35" y="0"/>
                      <a:pt x="699" y="0"/>
                    </a:cubicBezTo>
                    <a:cubicBezTo>
                      <a:pt x="1094" y="0"/>
                      <a:pt x="1398" y="304"/>
                      <a:pt x="1398" y="699"/>
                    </a:cubicBezTo>
                    <a:cubicBezTo>
                      <a:pt x="1398" y="1064"/>
                      <a:pt x="1094" y="1398"/>
                      <a:pt x="699" y="1398"/>
                    </a:cubicBezTo>
                    <a:cubicBezTo>
                      <a:pt x="335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3783000" y="2892425"/>
                <a:ext cx="35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fill="none" extrusionOk="0">
                    <a:moveTo>
                      <a:pt x="1" y="700"/>
                    </a:moveTo>
                    <a:cubicBezTo>
                      <a:pt x="1" y="335"/>
                      <a:pt x="335" y="1"/>
                      <a:pt x="700" y="1"/>
                    </a:cubicBezTo>
                    <a:cubicBezTo>
                      <a:pt x="1095" y="1"/>
                      <a:pt x="1399" y="335"/>
                      <a:pt x="1399" y="700"/>
                    </a:cubicBezTo>
                    <a:cubicBezTo>
                      <a:pt x="1399" y="1095"/>
                      <a:pt x="1095" y="1399"/>
                      <a:pt x="700" y="1399"/>
                    </a:cubicBezTo>
                    <a:cubicBezTo>
                      <a:pt x="33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3682700" y="3089250"/>
                <a:ext cx="881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517" fill="none" extrusionOk="0">
                    <a:moveTo>
                      <a:pt x="3527" y="51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3829375" y="3089250"/>
                <a:ext cx="881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517" fill="none" extrusionOk="0">
                    <a:moveTo>
                      <a:pt x="0" y="517"/>
                    </a:moveTo>
                    <a:lnTo>
                      <a:pt x="3526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3365825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" y="700"/>
                    </a:moveTo>
                    <a:cubicBezTo>
                      <a:pt x="1" y="305"/>
                      <a:pt x="305" y="1"/>
                      <a:pt x="700" y="1"/>
                    </a:cubicBezTo>
                    <a:cubicBezTo>
                      <a:pt x="1095" y="1"/>
                      <a:pt x="1399" y="305"/>
                      <a:pt x="1399" y="700"/>
                    </a:cubicBezTo>
                    <a:cubicBezTo>
                      <a:pt x="1399" y="1065"/>
                      <a:pt x="1065" y="1399"/>
                      <a:pt x="700" y="1399"/>
                    </a:cubicBezTo>
                    <a:cubicBezTo>
                      <a:pt x="305" y="1399"/>
                      <a:pt x="1" y="106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3442575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" y="700"/>
                    </a:moveTo>
                    <a:cubicBezTo>
                      <a:pt x="1" y="335"/>
                      <a:pt x="305" y="1"/>
                      <a:pt x="700" y="1"/>
                    </a:cubicBezTo>
                    <a:cubicBezTo>
                      <a:pt x="1065" y="1"/>
                      <a:pt x="1399" y="335"/>
                      <a:pt x="1399" y="700"/>
                    </a:cubicBezTo>
                    <a:cubicBezTo>
                      <a:pt x="1399" y="1095"/>
                      <a:pt x="1065" y="1399"/>
                      <a:pt x="700" y="1399"/>
                    </a:cubicBezTo>
                    <a:cubicBezTo>
                      <a:pt x="30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338635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2858" y="1"/>
                    </a:moveTo>
                    <a:cubicBezTo>
                      <a:pt x="1277" y="4803"/>
                      <a:pt x="6262" y="5898"/>
                      <a:pt x="6262" y="5898"/>
                    </a:cubicBezTo>
                    <a:cubicBezTo>
                      <a:pt x="6262" y="5898"/>
                      <a:pt x="1216" y="6232"/>
                      <a:pt x="0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4200200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305"/>
                      <a:pt x="1094" y="1"/>
                      <a:pt x="699" y="1"/>
                    </a:cubicBezTo>
                    <a:cubicBezTo>
                      <a:pt x="304" y="1"/>
                      <a:pt x="0" y="305"/>
                      <a:pt x="0" y="700"/>
                    </a:cubicBezTo>
                    <a:cubicBezTo>
                      <a:pt x="0" y="1065"/>
                      <a:pt x="304" y="1399"/>
                      <a:pt x="699" y="1399"/>
                    </a:cubicBezTo>
                    <a:cubicBezTo>
                      <a:pt x="1094" y="1399"/>
                      <a:pt x="1398" y="106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4123450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335"/>
                      <a:pt x="1094" y="1"/>
                      <a:pt x="699" y="1"/>
                    </a:cubicBezTo>
                    <a:cubicBezTo>
                      <a:pt x="304" y="1"/>
                      <a:pt x="0" y="335"/>
                      <a:pt x="0" y="700"/>
                    </a:cubicBezTo>
                    <a:cubicBezTo>
                      <a:pt x="0" y="1095"/>
                      <a:pt x="335" y="1399"/>
                      <a:pt x="699" y="1399"/>
                    </a:cubicBezTo>
                    <a:cubicBezTo>
                      <a:pt x="1094" y="1399"/>
                      <a:pt x="1398" y="109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405810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3405" y="1"/>
                    </a:moveTo>
                    <a:cubicBezTo>
                      <a:pt x="4985" y="4803"/>
                      <a:pt x="0" y="5898"/>
                      <a:pt x="0" y="5898"/>
                    </a:cubicBezTo>
                    <a:cubicBezTo>
                      <a:pt x="0" y="5898"/>
                      <a:pt x="5046" y="6232"/>
                      <a:pt x="6262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9"/>
            <p:cNvGrpSpPr/>
            <p:nvPr/>
          </p:nvGrpSpPr>
          <p:grpSpPr>
            <a:xfrm rot="5400000">
              <a:off x="8356172" y="2333145"/>
              <a:ext cx="1045480" cy="347311"/>
              <a:chOff x="3365825" y="2892425"/>
              <a:chExt cx="869350" cy="288800"/>
            </a:xfrm>
          </p:grpSpPr>
          <p:sp>
            <p:nvSpPr>
              <p:cNvPr id="637" name="Google Shape;637;p9"/>
              <p:cNvSpPr/>
              <p:nvPr/>
            </p:nvSpPr>
            <p:spPr>
              <a:xfrm>
                <a:off x="3455500" y="2977550"/>
                <a:ext cx="690000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27600" h="6748" fill="none" extrusionOk="0">
                    <a:moveTo>
                      <a:pt x="24135" y="3313"/>
                    </a:moveTo>
                    <a:cubicBezTo>
                      <a:pt x="23861" y="2401"/>
                      <a:pt x="21338" y="3222"/>
                      <a:pt x="23101" y="4985"/>
                    </a:cubicBezTo>
                    <a:cubicBezTo>
                      <a:pt x="24864" y="6748"/>
                      <a:pt x="27600" y="3222"/>
                      <a:pt x="24773" y="1702"/>
                    </a:cubicBezTo>
                    <a:cubicBezTo>
                      <a:pt x="21703" y="61"/>
                      <a:pt x="14955" y="4985"/>
                      <a:pt x="14955" y="4985"/>
                    </a:cubicBezTo>
                    <a:lnTo>
                      <a:pt x="16110" y="851"/>
                    </a:lnTo>
                    <a:cubicBezTo>
                      <a:pt x="15472" y="0"/>
                      <a:pt x="13800" y="0"/>
                      <a:pt x="13800" y="0"/>
                    </a:cubicBezTo>
                    <a:cubicBezTo>
                      <a:pt x="13800" y="0"/>
                      <a:pt x="12128" y="0"/>
                      <a:pt x="11460" y="851"/>
                    </a:cubicBezTo>
                    <a:lnTo>
                      <a:pt x="12615" y="4985"/>
                    </a:lnTo>
                    <a:cubicBezTo>
                      <a:pt x="12615" y="4985"/>
                      <a:pt x="5867" y="61"/>
                      <a:pt x="2827" y="1702"/>
                    </a:cubicBezTo>
                    <a:cubicBezTo>
                      <a:pt x="0" y="3222"/>
                      <a:pt x="2706" y="6748"/>
                      <a:pt x="4469" y="4985"/>
                    </a:cubicBezTo>
                    <a:cubicBezTo>
                      <a:pt x="6232" y="3222"/>
                      <a:pt x="3709" y="2401"/>
                      <a:pt x="3435" y="3313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3756425" y="2944850"/>
                <a:ext cx="88925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6476" fill="none" extrusionOk="0">
                    <a:moveTo>
                      <a:pt x="3556" y="457"/>
                    </a:moveTo>
                    <a:lnTo>
                      <a:pt x="1763" y="6475"/>
                    </a:lnTo>
                    <a:lnTo>
                      <a:pt x="0" y="457"/>
                    </a:lnTo>
                    <a:cubicBezTo>
                      <a:pt x="0" y="457"/>
                      <a:pt x="790" y="1"/>
                      <a:pt x="1763" y="1"/>
                    </a:cubicBezTo>
                    <a:cubicBezTo>
                      <a:pt x="2705" y="1"/>
                      <a:pt x="3556" y="457"/>
                      <a:pt x="3556" y="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3612800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9" y="304"/>
                      <a:pt x="1399" y="699"/>
                    </a:cubicBezTo>
                    <a:cubicBezTo>
                      <a:pt x="1399" y="1064"/>
                      <a:pt x="1064" y="1398"/>
                      <a:pt x="699" y="1398"/>
                    </a:cubicBezTo>
                    <a:cubicBezTo>
                      <a:pt x="304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3657625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761" y="1976"/>
                    </a:moveTo>
                    <a:cubicBezTo>
                      <a:pt x="213" y="1247"/>
                      <a:pt x="1" y="487"/>
                      <a:pt x="305" y="244"/>
                    </a:cubicBezTo>
                    <a:cubicBezTo>
                      <a:pt x="609" y="1"/>
                      <a:pt x="1308" y="396"/>
                      <a:pt x="1855" y="1125"/>
                    </a:cubicBezTo>
                    <a:cubicBezTo>
                      <a:pt x="2432" y="1824"/>
                      <a:pt x="2645" y="2615"/>
                      <a:pt x="2341" y="2858"/>
                    </a:cubicBezTo>
                    <a:cubicBezTo>
                      <a:pt x="2037" y="3071"/>
                      <a:pt x="1338" y="2706"/>
                      <a:pt x="761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3874950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1885" y="1976"/>
                    </a:moveTo>
                    <a:cubicBezTo>
                      <a:pt x="2463" y="1247"/>
                      <a:pt x="2645" y="487"/>
                      <a:pt x="2341" y="244"/>
                    </a:cubicBezTo>
                    <a:cubicBezTo>
                      <a:pt x="2037" y="1"/>
                      <a:pt x="1338" y="396"/>
                      <a:pt x="791" y="1125"/>
                    </a:cubicBezTo>
                    <a:cubicBezTo>
                      <a:pt x="214" y="1824"/>
                      <a:pt x="1" y="2615"/>
                      <a:pt x="305" y="2858"/>
                    </a:cubicBezTo>
                    <a:cubicBezTo>
                      <a:pt x="609" y="3071"/>
                      <a:pt x="1338" y="2706"/>
                      <a:pt x="1885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3952475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35" y="0"/>
                      <a:pt x="699" y="0"/>
                    </a:cubicBezTo>
                    <a:cubicBezTo>
                      <a:pt x="1094" y="0"/>
                      <a:pt x="1398" y="304"/>
                      <a:pt x="1398" y="699"/>
                    </a:cubicBezTo>
                    <a:cubicBezTo>
                      <a:pt x="1398" y="1064"/>
                      <a:pt x="1094" y="1398"/>
                      <a:pt x="699" y="1398"/>
                    </a:cubicBezTo>
                    <a:cubicBezTo>
                      <a:pt x="335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3783000" y="2892425"/>
                <a:ext cx="35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fill="none" extrusionOk="0">
                    <a:moveTo>
                      <a:pt x="1" y="700"/>
                    </a:moveTo>
                    <a:cubicBezTo>
                      <a:pt x="1" y="335"/>
                      <a:pt x="335" y="1"/>
                      <a:pt x="700" y="1"/>
                    </a:cubicBezTo>
                    <a:cubicBezTo>
                      <a:pt x="1095" y="1"/>
                      <a:pt x="1399" y="335"/>
                      <a:pt x="1399" y="700"/>
                    </a:cubicBezTo>
                    <a:cubicBezTo>
                      <a:pt x="1399" y="1095"/>
                      <a:pt x="1095" y="1399"/>
                      <a:pt x="700" y="1399"/>
                    </a:cubicBezTo>
                    <a:cubicBezTo>
                      <a:pt x="33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3682700" y="3089250"/>
                <a:ext cx="881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517" fill="none" extrusionOk="0">
                    <a:moveTo>
                      <a:pt x="3527" y="51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3829375" y="3089250"/>
                <a:ext cx="881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517" fill="none" extrusionOk="0">
                    <a:moveTo>
                      <a:pt x="0" y="517"/>
                    </a:moveTo>
                    <a:lnTo>
                      <a:pt x="3526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3365825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" y="700"/>
                    </a:moveTo>
                    <a:cubicBezTo>
                      <a:pt x="1" y="305"/>
                      <a:pt x="305" y="1"/>
                      <a:pt x="700" y="1"/>
                    </a:cubicBezTo>
                    <a:cubicBezTo>
                      <a:pt x="1095" y="1"/>
                      <a:pt x="1399" y="305"/>
                      <a:pt x="1399" y="700"/>
                    </a:cubicBezTo>
                    <a:cubicBezTo>
                      <a:pt x="1399" y="1065"/>
                      <a:pt x="1065" y="1399"/>
                      <a:pt x="700" y="1399"/>
                    </a:cubicBezTo>
                    <a:cubicBezTo>
                      <a:pt x="305" y="1399"/>
                      <a:pt x="1" y="106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3442575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" y="700"/>
                    </a:moveTo>
                    <a:cubicBezTo>
                      <a:pt x="1" y="335"/>
                      <a:pt x="305" y="1"/>
                      <a:pt x="700" y="1"/>
                    </a:cubicBezTo>
                    <a:cubicBezTo>
                      <a:pt x="1065" y="1"/>
                      <a:pt x="1399" y="335"/>
                      <a:pt x="1399" y="700"/>
                    </a:cubicBezTo>
                    <a:cubicBezTo>
                      <a:pt x="1399" y="1095"/>
                      <a:pt x="1065" y="1399"/>
                      <a:pt x="700" y="1399"/>
                    </a:cubicBezTo>
                    <a:cubicBezTo>
                      <a:pt x="30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338635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2858" y="1"/>
                    </a:moveTo>
                    <a:cubicBezTo>
                      <a:pt x="1277" y="4803"/>
                      <a:pt x="6262" y="5898"/>
                      <a:pt x="6262" y="5898"/>
                    </a:cubicBezTo>
                    <a:cubicBezTo>
                      <a:pt x="6262" y="5898"/>
                      <a:pt x="1216" y="6232"/>
                      <a:pt x="0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4200200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305"/>
                      <a:pt x="1094" y="1"/>
                      <a:pt x="699" y="1"/>
                    </a:cubicBezTo>
                    <a:cubicBezTo>
                      <a:pt x="304" y="1"/>
                      <a:pt x="0" y="305"/>
                      <a:pt x="0" y="700"/>
                    </a:cubicBezTo>
                    <a:cubicBezTo>
                      <a:pt x="0" y="1065"/>
                      <a:pt x="304" y="1399"/>
                      <a:pt x="699" y="1399"/>
                    </a:cubicBezTo>
                    <a:cubicBezTo>
                      <a:pt x="1094" y="1399"/>
                      <a:pt x="1398" y="106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4123450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335"/>
                      <a:pt x="1094" y="1"/>
                      <a:pt x="699" y="1"/>
                    </a:cubicBezTo>
                    <a:cubicBezTo>
                      <a:pt x="304" y="1"/>
                      <a:pt x="0" y="335"/>
                      <a:pt x="0" y="700"/>
                    </a:cubicBezTo>
                    <a:cubicBezTo>
                      <a:pt x="0" y="1095"/>
                      <a:pt x="335" y="1399"/>
                      <a:pt x="699" y="1399"/>
                    </a:cubicBezTo>
                    <a:cubicBezTo>
                      <a:pt x="1094" y="1399"/>
                      <a:pt x="1398" y="109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405810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3405" y="1"/>
                    </a:moveTo>
                    <a:cubicBezTo>
                      <a:pt x="4985" y="4803"/>
                      <a:pt x="0" y="5898"/>
                      <a:pt x="0" y="5898"/>
                    </a:cubicBezTo>
                    <a:cubicBezTo>
                      <a:pt x="0" y="5898"/>
                      <a:pt x="5046" y="6232"/>
                      <a:pt x="6262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" name="Google Shape;652;p9"/>
            <p:cNvGrpSpPr/>
            <p:nvPr/>
          </p:nvGrpSpPr>
          <p:grpSpPr>
            <a:xfrm rot="10800000" flipH="1">
              <a:off x="4049260" y="4699982"/>
              <a:ext cx="1045480" cy="347311"/>
              <a:chOff x="3365825" y="2892425"/>
              <a:chExt cx="869350" cy="288800"/>
            </a:xfrm>
          </p:grpSpPr>
          <p:sp>
            <p:nvSpPr>
              <p:cNvPr id="653" name="Google Shape;653;p9"/>
              <p:cNvSpPr/>
              <p:nvPr/>
            </p:nvSpPr>
            <p:spPr>
              <a:xfrm>
                <a:off x="3455500" y="2977550"/>
                <a:ext cx="690000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27600" h="6748" fill="none" extrusionOk="0">
                    <a:moveTo>
                      <a:pt x="24135" y="3313"/>
                    </a:moveTo>
                    <a:cubicBezTo>
                      <a:pt x="23861" y="2401"/>
                      <a:pt x="21338" y="3222"/>
                      <a:pt x="23101" y="4985"/>
                    </a:cubicBezTo>
                    <a:cubicBezTo>
                      <a:pt x="24864" y="6748"/>
                      <a:pt x="27600" y="3222"/>
                      <a:pt x="24773" y="1702"/>
                    </a:cubicBezTo>
                    <a:cubicBezTo>
                      <a:pt x="21703" y="61"/>
                      <a:pt x="14955" y="4985"/>
                      <a:pt x="14955" y="4985"/>
                    </a:cubicBezTo>
                    <a:lnTo>
                      <a:pt x="16110" y="851"/>
                    </a:lnTo>
                    <a:cubicBezTo>
                      <a:pt x="15472" y="0"/>
                      <a:pt x="13800" y="0"/>
                      <a:pt x="13800" y="0"/>
                    </a:cubicBezTo>
                    <a:cubicBezTo>
                      <a:pt x="13800" y="0"/>
                      <a:pt x="12128" y="0"/>
                      <a:pt x="11460" y="851"/>
                    </a:cubicBezTo>
                    <a:lnTo>
                      <a:pt x="12615" y="4985"/>
                    </a:lnTo>
                    <a:cubicBezTo>
                      <a:pt x="12615" y="4985"/>
                      <a:pt x="5867" y="61"/>
                      <a:pt x="2827" y="1702"/>
                    </a:cubicBezTo>
                    <a:cubicBezTo>
                      <a:pt x="0" y="3222"/>
                      <a:pt x="2706" y="6748"/>
                      <a:pt x="4469" y="4985"/>
                    </a:cubicBezTo>
                    <a:cubicBezTo>
                      <a:pt x="6232" y="3222"/>
                      <a:pt x="3709" y="2401"/>
                      <a:pt x="3435" y="3313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3756425" y="2944850"/>
                <a:ext cx="88925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6476" fill="none" extrusionOk="0">
                    <a:moveTo>
                      <a:pt x="3556" y="457"/>
                    </a:moveTo>
                    <a:lnTo>
                      <a:pt x="1763" y="6475"/>
                    </a:lnTo>
                    <a:lnTo>
                      <a:pt x="0" y="457"/>
                    </a:lnTo>
                    <a:cubicBezTo>
                      <a:pt x="0" y="457"/>
                      <a:pt x="790" y="1"/>
                      <a:pt x="1763" y="1"/>
                    </a:cubicBezTo>
                    <a:cubicBezTo>
                      <a:pt x="2705" y="1"/>
                      <a:pt x="3556" y="457"/>
                      <a:pt x="3556" y="4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3612800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9" y="304"/>
                      <a:pt x="1399" y="699"/>
                    </a:cubicBezTo>
                    <a:cubicBezTo>
                      <a:pt x="1399" y="1064"/>
                      <a:pt x="1064" y="1398"/>
                      <a:pt x="699" y="1398"/>
                    </a:cubicBezTo>
                    <a:cubicBezTo>
                      <a:pt x="304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3657625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761" y="1976"/>
                    </a:moveTo>
                    <a:cubicBezTo>
                      <a:pt x="213" y="1247"/>
                      <a:pt x="1" y="487"/>
                      <a:pt x="305" y="244"/>
                    </a:cubicBezTo>
                    <a:cubicBezTo>
                      <a:pt x="609" y="1"/>
                      <a:pt x="1308" y="396"/>
                      <a:pt x="1855" y="1125"/>
                    </a:cubicBezTo>
                    <a:cubicBezTo>
                      <a:pt x="2432" y="1824"/>
                      <a:pt x="2645" y="2615"/>
                      <a:pt x="2341" y="2858"/>
                    </a:cubicBezTo>
                    <a:cubicBezTo>
                      <a:pt x="2037" y="3071"/>
                      <a:pt x="1338" y="2706"/>
                      <a:pt x="761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3874950" y="2957775"/>
                <a:ext cx="661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71" fill="none" extrusionOk="0">
                    <a:moveTo>
                      <a:pt x="1885" y="1976"/>
                    </a:moveTo>
                    <a:cubicBezTo>
                      <a:pt x="2463" y="1247"/>
                      <a:pt x="2645" y="487"/>
                      <a:pt x="2341" y="244"/>
                    </a:cubicBezTo>
                    <a:cubicBezTo>
                      <a:pt x="2037" y="1"/>
                      <a:pt x="1338" y="396"/>
                      <a:pt x="791" y="1125"/>
                    </a:cubicBezTo>
                    <a:cubicBezTo>
                      <a:pt x="214" y="1824"/>
                      <a:pt x="1" y="2615"/>
                      <a:pt x="305" y="2858"/>
                    </a:cubicBezTo>
                    <a:cubicBezTo>
                      <a:pt x="609" y="3071"/>
                      <a:pt x="1338" y="2706"/>
                      <a:pt x="1885" y="19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3952475" y="30717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0" y="699"/>
                    </a:moveTo>
                    <a:cubicBezTo>
                      <a:pt x="0" y="304"/>
                      <a:pt x="335" y="0"/>
                      <a:pt x="699" y="0"/>
                    </a:cubicBezTo>
                    <a:cubicBezTo>
                      <a:pt x="1094" y="0"/>
                      <a:pt x="1398" y="304"/>
                      <a:pt x="1398" y="699"/>
                    </a:cubicBezTo>
                    <a:cubicBezTo>
                      <a:pt x="1398" y="1064"/>
                      <a:pt x="1094" y="1398"/>
                      <a:pt x="699" y="1398"/>
                    </a:cubicBezTo>
                    <a:cubicBezTo>
                      <a:pt x="335" y="1398"/>
                      <a:pt x="0" y="1064"/>
                      <a:pt x="0" y="6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3783000" y="2892425"/>
                <a:ext cx="35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fill="none" extrusionOk="0">
                    <a:moveTo>
                      <a:pt x="1" y="700"/>
                    </a:moveTo>
                    <a:cubicBezTo>
                      <a:pt x="1" y="335"/>
                      <a:pt x="335" y="1"/>
                      <a:pt x="700" y="1"/>
                    </a:cubicBezTo>
                    <a:cubicBezTo>
                      <a:pt x="1095" y="1"/>
                      <a:pt x="1399" y="335"/>
                      <a:pt x="1399" y="700"/>
                    </a:cubicBezTo>
                    <a:cubicBezTo>
                      <a:pt x="1399" y="1095"/>
                      <a:pt x="1095" y="1399"/>
                      <a:pt x="700" y="1399"/>
                    </a:cubicBezTo>
                    <a:cubicBezTo>
                      <a:pt x="33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3682700" y="3089250"/>
                <a:ext cx="881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517" fill="none" extrusionOk="0">
                    <a:moveTo>
                      <a:pt x="3527" y="517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3829375" y="3089250"/>
                <a:ext cx="881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517" fill="none" extrusionOk="0">
                    <a:moveTo>
                      <a:pt x="0" y="517"/>
                    </a:moveTo>
                    <a:lnTo>
                      <a:pt x="3526" y="0"/>
                    </a:ln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3365825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" y="700"/>
                    </a:moveTo>
                    <a:cubicBezTo>
                      <a:pt x="1" y="305"/>
                      <a:pt x="305" y="1"/>
                      <a:pt x="700" y="1"/>
                    </a:cubicBezTo>
                    <a:cubicBezTo>
                      <a:pt x="1095" y="1"/>
                      <a:pt x="1399" y="305"/>
                      <a:pt x="1399" y="700"/>
                    </a:cubicBezTo>
                    <a:cubicBezTo>
                      <a:pt x="1399" y="1065"/>
                      <a:pt x="1065" y="1399"/>
                      <a:pt x="700" y="1399"/>
                    </a:cubicBezTo>
                    <a:cubicBezTo>
                      <a:pt x="305" y="1399"/>
                      <a:pt x="1" y="106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3442575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" y="700"/>
                    </a:moveTo>
                    <a:cubicBezTo>
                      <a:pt x="1" y="335"/>
                      <a:pt x="305" y="1"/>
                      <a:pt x="700" y="1"/>
                    </a:cubicBezTo>
                    <a:cubicBezTo>
                      <a:pt x="1065" y="1"/>
                      <a:pt x="1399" y="335"/>
                      <a:pt x="1399" y="700"/>
                    </a:cubicBezTo>
                    <a:cubicBezTo>
                      <a:pt x="1399" y="1095"/>
                      <a:pt x="1065" y="1399"/>
                      <a:pt x="700" y="1399"/>
                    </a:cubicBezTo>
                    <a:cubicBezTo>
                      <a:pt x="305" y="1399"/>
                      <a:pt x="1" y="1095"/>
                      <a:pt x="1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338635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2858" y="1"/>
                    </a:moveTo>
                    <a:cubicBezTo>
                      <a:pt x="1277" y="4803"/>
                      <a:pt x="6262" y="5898"/>
                      <a:pt x="6262" y="5898"/>
                    </a:cubicBezTo>
                    <a:cubicBezTo>
                      <a:pt x="6262" y="5898"/>
                      <a:pt x="1216" y="6232"/>
                      <a:pt x="0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4200200" y="3054275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305"/>
                      <a:pt x="1094" y="1"/>
                      <a:pt x="699" y="1"/>
                    </a:cubicBezTo>
                    <a:cubicBezTo>
                      <a:pt x="304" y="1"/>
                      <a:pt x="0" y="305"/>
                      <a:pt x="0" y="700"/>
                    </a:cubicBezTo>
                    <a:cubicBezTo>
                      <a:pt x="0" y="1065"/>
                      <a:pt x="304" y="1399"/>
                      <a:pt x="699" y="1399"/>
                    </a:cubicBezTo>
                    <a:cubicBezTo>
                      <a:pt x="1094" y="1399"/>
                      <a:pt x="1398" y="106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4123450" y="29904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335"/>
                      <a:pt x="1094" y="1"/>
                      <a:pt x="699" y="1"/>
                    </a:cubicBezTo>
                    <a:cubicBezTo>
                      <a:pt x="304" y="1"/>
                      <a:pt x="0" y="335"/>
                      <a:pt x="0" y="700"/>
                    </a:cubicBezTo>
                    <a:cubicBezTo>
                      <a:pt x="0" y="1095"/>
                      <a:pt x="335" y="1399"/>
                      <a:pt x="699" y="1399"/>
                    </a:cubicBezTo>
                    <a:cubicBezTo>
                      <a:pt x="1094" y="1399"/>
                      <a:pt x="1398" y="1095"/>
                      <a:pt x="1398" y="7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4058100" y="3025400"/>
                <a:ext cx="156550" cy="155825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33" fill="none" extrusionOk="0">
                    <a:moveTo>
                      <a:pt x="3405" y="1"/>
                    </a:moveTo>
                    <a:cubicBezTo>
                      <a:pt x="4985" y="4803"/>
                      <a:pt x="0" y="5898"/>
                      <a:pt x="0" y="5898"/>
                    </a:cubicBezTo>
                    <a:cubicBezTo>
                      <a:pt x="0" y="5898"/>
                      <a:pt x="5046" y="6232"/>
                      <a:pt x="6262" y="2554"/>
                    </a:cubicBezTo>
                  </a:path>
                </a:pathLst>
              </a:custGeom>
              <a:solidFill>
                <a:schemeClr val="accent1"/>
              </a:solidFill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oogle Shape;1296;p20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20"/>
          <p:cNvSpPr txBox="1">
            <a:spLocks noGrp="1"/>
          </p:cNvSpPr>
          <p:nvPr>
            <p:ph type="subTitle" idx="1"/>
          </p:nvPr>
        </p:nvSpPr>
        <p:spPr>
          <a:xfrm>
            <a:off x="4925950" y="1647550"/>
            <a:ext cx="3079200" cy="261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20"/>
          <p:cNvSpPr txBox="1">
            <a:spLocks noGrp="1"/>
          </p:cNvSpPr>
          <p:nvPr>
            <p:ph type="subTitle" idx="2"/>
          </p:nvPr>
        </p:nvSpPr>
        <p:spPr>
          <a:xfrm>
            <a:off x="1020350" y="1647550"/>
            <a:ext cx="3079200" cy="261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20"/>
          <p:cNvGrpSpPr/>
          <p:nvPr/>
        </p:nvGrpSpPr>
        <p:grpSpPr>
          <a:xfrm>
            <a:off x="210404" y="53325"/>
            <a:ext cx="8723207" cy="5018550"/>
            <a:chOff x="210404" y="53325"/>
            <a:chExt cx="8723207" cy="5018550"/>
          </a:xfrm>
        </p:grpSpPr>
        <p:grpSp>
          <p:nvGrpSpPr>
            <p:cNvPr id="1301" name="Google Shape;1301;p20"/>
            <p:cNvGrpSpPr/>
            <p:nvPr/>
          </p:nvGrpSpPr>
          <p:grpSpPr>
            <a:xfrm>
              <a:off x="3825013" y="53325"/>
              <a:ext cx="1493975" cy="305500"/>
              <a:chOff x="3053525" y="817925"/>
              <a:chExt cx="1493975" cy="305500"/>
            </a:xfrm>
          </p:grpSpPr>
          <p:sp>
            <p:nvSpPr>
              <p:cNvPr id="1302" name="Google Shape;1302;p20"/>
              <p:cNvSpPr/>
              <p:nvPr/>
            </p:nvSpPr>
            <p:spPr>
              <a:xfrm>
                <a:off x="3053525" y="922025"/>
                <a:ext cx="443025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8056" fill="none" extrusionOk="0">
                    <a:moveTo>
                      <a:pt x="1277" y="8056"/>
                    </a:moveTo>
                    <a:lnTo>
                      <a:pt x="0" y="2919"/>
                    </a:lnTo>
                    <a:cubicBezTo>
                      <a:pt x="0" y="2919"/>
                      <a:pt x="2493" y="5898"/>
                      <a:pt x="11459" y="5898"/>
                    </a:cubicBezTo>
                    <a:cubicBezTo>
                      <a:pt x="11459" y="5898"/>
                      <a:pt x="15593" y="6110"/>
                      <a:pt x="16657" y="3983"/>
                    </a:cubicBezTo>
                    <a:cubicBezTo>
                      <a:pt x="17721" y="1855"/>
                      <a:pt x="14316" y="1"/>
                      <a:pt x="12949" y="1977"/>
                    </a:cubicBezTo>
                    <a:cubicBezTo>
                      <a:pt x="11611" y="3983"/>
                      <a:pt x="14529" y="4621"/>
                      <a:pt x="14803" y="3344"/>
                    </a:cubicBezTo>
                    <a:cubicBezTo>
                      <a:pt x="14803" y="3344"/>
                      <a:pt x="13830" y="2767"/>
                      <a:pt x="14286" y="2372"/>
                    </a:cubicBezTo>
                    <a:cubicBezTo>
                      <a:pt x="14742" y="1977"/>
                      <a:pt x="15107" y="2706"/>
                      <a:pt x="14864" y="3193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0"/>
              <p:cNvSpPr/>
              <p:nvPr/>
            </p:nvSpPr>
            <p:spPr>
              <a:xfrm>
                <a:off x="3317200" y="10109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304" y="1398"/>
                      <a:pt x="0" y="1094"/>
                      <a:pt x="0" y="699"/>
                    </a:cubicBezTo>
                    <a:cubicBezTo>
                      <a:pt x="0" y="304"/>
                      <a:pt x="335" y="0"/>
                      <a:pt x="699" y="0"/>
                    </a:cubicBezTo>
                    <a:cubicBezTo>
                      <a:pt x="1095" y="0"/>
                      <a:pt x="1399" y="304"/>
                      <a:pt x="1399" y="699"/>
                    </a:cubicBezTo>
                    <a:cubicBezTo>
                      <a:pt x="1399" y="1094"/>
                      <a:pt x="1095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0"/>
              <p:cNvSpPr/>
              <p:nvPr/>
            </p:nvSpPr>
            <p:spPr>
              <a:xfrm>
                <a:off x="3472225" y="8544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9"/>
                    </a:moveTo>
                    <a:cubicBezTo>
                      <a:pt x="304" y="1399"/>
                      <a:pt x="0" y="109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ubicBezTo>
                      <a:pt x="1094" y="1"/>
                      <a:pt x="1398" y="305"/>
                      <a:pt x="1398" y="700"/>
                    </a:cubicBezTo>
                    <a:cubicBezTo>
                      <a:pt x="1398" y="1095"/>
                      <a:pt x="1094" y="1399"/>
                      <a:pt x="699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0"/>
              <p:cNvSpPr/>
              <p:nvPr/>
            </p:nvSpPr>
            <p:spPr>
              <a:xfrm>
                <a:off x="3282250" y="9684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699"/>
                    </a:moveTo>
                    <a:cubicBezTo>
                      <a:pt x="1398" y="1094"/>
                      <a:pt x="1094" y="1398"/>
                      <a:pt x="699" y="1398"/>
                    </a:cubicBezTo>
                    <a:cubicBezTo>
                      <a:pt x="335" y="1398"/>
                      <a:pt x="0" y="1094"/>
                      <a:pt x="0" y="699"/>
                    </a:cubicBezTo>
                    <a:cubicBezTo>
                      <a:pt x="0" y="334"/>
                      <a:pt x="335" y="0"/>
                      <a:pt x="699" y="0"/>
                    </a:cubicBezTo>
                    <a:cubicBezTo>
                      <a:pt x="1094" y="0"/>
                      <a:pt x="1398" y="334"/>
                      <a:pt x="1398" y="6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0"/>
              <p:cNvSpPr/>
              <p:nvPr/>
            </p:nvSpPr>
            <p:spPr>
              <a:xfrm>
                <a:off x="3340750" y="931150"/>
                <a:ext cx="2435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433" fill="none" extrusionOk="0">
                    <a:moveTo>
                      <a:pt x="396" y="2432"/>
                    </a:moveTo>
                    <a:cubicBezTo>
                      <a:pt x="396" y="2432"/>
                      <a:pt x="1" y="1217"/>
                      <a:pt x="973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0"/>
              <p:cNvSpPr/>
              <p:nvPr/>
            </p:nvSpPr>
            <p:spPr>
              <a:xfrm>
                <a:off x="3080875" y="9570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335" y="1398"/>
                      <a:pt x="0" y="1094"/>
                      <a:pt x="0" y="699"/>
                    </a:cubicBezTo>
                    <a:cubicBezTo>
                      <a:pt x="0" y="335"/>
                      <a:pt x="335" y="0"/>
                      <a:pt x="699" y="0"/>
                    </a:cubicBezTo>
                    <a:cubicBezTo>
                      <a:pt x="1095" y="0"/>
                      <a:pt x="1399" y="335"/>
                      <a:pt x="1399" y="699"/>
                    </a:cubicBezTo>
                    <a:cubicBezTo>
                      <a:pt x="1399" y="1094"/>
                      <a:pt x="1095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0"/>
              <p:cNvSpPr/>
              <p:nvPr/>
            </p:nvSpPr>
            <p:spPr>
              <a:xfrm>
                <a:off x="3135575" y="932675"/>
                <a:ext cx="35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fill="none" extrusionOk="0">
                    <a:moveTo>
                      <a:pt x="700" y="1399"/>
                    </a:moveTo>
                    <a:cubicBezTo>
                      <a:pt x="305" y="1399"/>
                      <a:pt x="1" y="1095"/>
                      <a:pt x="1" y="700"/>
                    </a:cubicBezTo>
                    <a:cubicBezTo>
                      <a:pt x="1" y="335"/>
                      <a:pt x="305" y="1"/>
                      <a:pt x="700" y="1"/>
                    </a:cubicBezTo>
                    <a:cubicBezTo>
                      <a:pt x="1065" y="1"/>
                      <a:pt x="1399" y="335"/>
                      <a:pt x="1399" y="700"/>
                    </a:cubicBezTo>
                    <a:cubicBezTo>
                      <a:pt x="1399" y="1095"/>
                      <a:pt x="1065" y="1399"/>
                      <a:pt x="700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0"/>
              <p:cNvSpPr/>
              <p:nvPr/>
            </p:nvSpPr>
            <p:spPr>
              <a:xfrm>
                <a:off x="3112025" y="968400"/>
                <a:ext cx="18847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3253" fill="none" extrusionOk="0">
                    <a:moveTo>
                      <a:pt x="1946" y="0"/>
                    </a:moveTo>
                    <a:cubicBezTo>
                      <a:pt x="4469" y="3131"/>
                      <a:pt x="7539" y="3100"/>
                      <a:pt x="7539" y="3100"/>
                    </a:cubicBezTo>
                    <a:cubicBezTo>
                      <a:pt x="7539" y="3100"/>
                      <a:pt x="3830" y="3252"/>
                      <a:pt x="1" y="85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0"/>
              <p:cNvSpPr/>
              <p:nvPr/>
            </p:nvSpPr>
            <p:spPr>
              <a:xfrm>
                <a:off x="3514775" y="817925"/>
                <a:ext cx="285750" cy="208250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8330" fill="none" extrusionOk="0">
                    <a:moveTo>
                      <a:pt x="11429" y="1"/>
                    </a:moveTo>
                    <a:lnTo>
                      <a:pt x="8997" y="2554"/>
                    </a:lnTo>
                    <a:cubicBezTo>
                      <a:pt x="8997" y="2554"/>
                      <a:pt x="10608" y="2980"/>
                      <a:pt x="10608" y="4530"/>
                    </a:cubicBezTo>
                    <a:cubicBezTo>
                      <a:pt x="10608" y="6080"/>
                      <a:pt x="9545" y="8025"/>
                      <a:pt x="7386" y="8025"/>
                    </a:cubicBezTo>
                    <a:cubicBezTo>
                      <a:pt x="5198" y="8025"/>
                      <a:pt x="3101" y="8329"/>
                      <a:pt x="0" y="3435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0"/>
              <p:cNvSpPr/>
              <p:nvPr/>
            </p:nvSpPr>
            <p:spPr>
              <a:xfrm>
                <a:off x="3374950" y="877200"/>
                <a:ext cx="160350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05" fill="none" extrusionOk="0">
                    <a:moveTo>
                      <a:pt x="6414" y="4104"/>
                    </a:moveTo>
                    <a:cubicBezTo>
                      <a:pt x="6414" y="4104"/>
                      <a:pt x="4803" y="1"/>
                      <a:pt x="0" y="27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0"/>
              <p:cNvSpPr/>
              <p:nvPr/>
            </p:nvSpPr>
            <p:spPr>
              <a:xfrm>
                <a:off x="3426625" y="921275"/>
                <a:ext cx="486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65" fill="none" extrusionOk="0">
                    <a:moveTo>
                      <a:pt x="1946" y="1064"/>
                    </a:moveTo>
                    <a:cubicBezTo>
                      <a:pt x="1946" y="1064"/>
                      <a:pt x="1216" y="31"/>
                      <a:pt x="0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0"/>
              <p:cNvSpPr/>
              <p:nvPr/>
            </p:nvSpPr>
            <p:spPr>
              <a:xfrm>
                <a:off x="3482100" y="1018550"/>
                <a:ext cx="2355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1794" fill="none" extrusionOk="0">
                    <a:moveTo>
                      <a:pt x="0" y="1794"/>
                    </a:moveTo>
                    <a:cubicBezTo>
                      <a:pt x="0" y="1794"/>
                      <a:pt x="578" y="0"/>
                      <a:pt x="2432" y="0"/>
                    </a:cubicBezTo>
                    <a:cubicBezTo>
                      <a:pt x="4286" y="0"/>
                      <a:pt x="6079" y="1794"/>
                      <a:pt x="9423" y="179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0"/>
              <p:cNvSpPr/>
              <p:nvPr/>
            </p:nvSpPr>
            <p:spPr>
              <a:xfrm>
                <a:off x="4103675" y="922025"/>
                <a:ext cx="443825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8056" fill="none" extrusionOk="0">
                    <a:moveTo>
                      <a:pt x="16475" y="8056"/>
                    </a:moveTo>
                    <a:lnTo>
                      <a:pt x="17752" y="2919"/>
                    </a:lnTo>
                    <a:cubicBezTo>
                      <a:pt x="17752" y="2919"/>
                      <a:pt x="15260" y="5898"/>
                      <a:pt x="6262" y="5898"/>
                    </a:cubicBezTo>
                    <a:cubicBezTo>
                      <a:pt x="6262" y="5898"/>
                      <a:pt x="2129" y="6110"/>
                      <a:pt x="1065" y="3983"/>
                    </a:cubicBezTo>
                    <a:cubicBezTo>
                      <a:pt x="1" y="1855"/>
                      <a:pt x="3405" y="1"/>
                      <a:pt x="4773" y="1977"/>
                    </a:cubicBezTo>
                    <a:cubicBezTo>
                      <a:pt x="6110" y="3983"/>
                      <a:pt x="3192" y="4621"/>
                      <a:pt x="2919" y="3344"/>
                    </a:cubicBezTo>
                    <a:cubicBezTo>
                      <a:pt x="2919" y="3344"/>
                      <a:pt x="3892" y="2767"/>
                      <a:pt x="3436" y="2372"/>
                    </a:cubicBezTo>
                    <a:cubicBezTo>
                      <a:pt x="2980" y="1977"/>
                      <a:pt x="2615" y="2706"/>
                      <a:pt x="2858" y="3193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0"/>
              <p:cNvSpPr/>
              <p:nvPr/>
            </p:nvSpPr>
            <p:spPr>
              <a:xfrm>
                <a:off x="4200175" y="1021213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1094" y="1398"/>
                      <a:pt x="1398" y="1094"/>
                      <a:pt x="1398" y="699"/>
                    </a:cubicBezTo>
                    <a:cubicBezTo>
                      <a:pt x="1398" y="304"/>
                      <a:pt x="1094" y="0"/>
                      <a:pt x="699" y="0"/>
                    </a:cubicBezTo>
                    <a:cubicBezTo>
                      <a:pt x="304" y="0"/>
                      <a:pt x="0" y="304"/>
                      <a:pt x="0" y="699"/>
                    </a:cubicBezTo>
                    <a:cubicBezTo>
                      <a:pt x="0" y="1094"/>
                      <a:pt x="304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0"/>
              <p:cNvSpPr/>
              <p:nvPr/>
            </p:nvSpPr>
            <p:spPr>
              <a:xfrm>
                <a:off x="4093050" y="8544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700" y="1399"/>
                    </a:moveTo>
                    <a:cubicBezTo>
                      <a:pt x="1095" y="1399"/>
                      <a:pt x="1399" y="1095"/>
                      <a:pt x="1399" y="700"/>
                    </a:cubicBezTo>
                    <a:cubicBezTo>
                      <a:pt x="1399" y="305"/>
                      <a:pt x="1095" y="1"/>
                      <a:pt x="700" y="1"/>
                    </a:cubicBezTo>
                    <a:cubicBezTo>
                      <a:pt x="304" y="1"/>
                      <a:pt x="0" y="305"/>
                      <a:pt x="0" y="700"/>
                    </a:cubicBezTo>
                    <a:cubicBezTo>
                      <a:pt x="0" y="1095"/>
                      <a:pt x="304" y="1399"/>
                      <a:pt x="700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0"/>
              <p:cNvSpPr/>
              <p:nvPr/>
            </p:nvSpPr>
            <p:spPr>
              <a:xfrm>
                <a:off x="4283025" y="968400"/>
                <a:ext cx="342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429" fill="none" extrusionOk="0">
                    <a:moveTo>
                      <a:pt x="699" y="1429"/>
                    </a:moveTo>
                    <a:cubicBezTo>
                      <a:pt x="1064" y="1429"/>
                      <a:pt x="1368" y="1094"/>
                      <a:pt x="1368" y="699"/>
                    </a:cubicBezTo>
                    <a:cubicBezTo>
                      <a:pt x="1368" y="334"/>
                      <a:pt x="1064" y="0"/>
                      <a:pt x="699" y="0"/>
                    </a:cubicBezTo>
                    <a:cubicBezTo>
                      <a:pt x="304" y="0"/>
                      <a:pt x="0" y="334"/>
                      <a:pt x="0" y="699"/>
                    </a:cubicBezTo>
                    <a:cubicBezTo>
                      <a:pt x="0" y="1094"/>
                      <a:pt x="304" y="1429"/>
                      <a:pt x="699" y="142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0"/>
              <p:cNvSpPr/>
              <p:nvPr/>
            </p:nvSpPr>
            <p:spPr>
              <a:xfrm>
                <a:off x="4235150" y="931150"/>
                <a:ext cx="251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433" fill="none" extrusionOk="0">
                    <a:moveTo>
                      <a:pt x="578" y="2432"/>
                    </a:moveTo>
                    <a:cubicBezTo>
                      <a:pt x="578" y="2432"/>
                      <a:pt x="1003" y="1217"/>
                      <a:pt x="0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0"/>
              <p:cNvSpPr/>
              <p:nvPr/>
            </p:nvSpPr>
            <p:spPr>
              <a:xfrm>
                <a:off x="4484400" y="9570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1094" y="1398"/>
                      <a:pt x="1398" y="1094"/>
                      <a:pt x="1398" y="699"/>
                    </a:cubicBezTo>
                    <a:cubicBezTo>
                      <a:pt x="1398" y="335"/>
                      <a:pt x="1064" y="0"/>
                      <a:pt x="699" y="0"/>
                    </a:cubicBezTo>
                    <a:cubicBezTo>
                      <a:pt x="304" y="0"/>
                      <a:pt x="0" y="335"/>
                      <a:pt x="0" y="699"/>
                    </a:cubicBezTo>
                    <a:cubicBezTo>
                      <a:pt x="0" y="1094"/>
                      <a:pt x="304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0"/>
              <p:cNvSpPr/>
              <p:nvPr/>
            </p:nvSpPr>
            <p:spPr>
              <a:xfrm>
                <a:off x="4429675" y="9326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700" y="1399"/>
                    </a:moveTo>
                    <a:cubicBezTo>
                      <a:pt x="1095" y="1399"/>
                      <a:pt x="1399" y="1095"/>
                      <a:pt x="1399" y="700"/>
                    </a:cubicBezTo>
                    <a:cubicBezTo>
                      <a:pt x="1399" y="335"/>
                      <a:pt x="1095" y="1"/>
                      <a:pt x="700" y="1"/>
                    </a:cubicBezTo>
                    <a:cubicBezTo>
                      <a:pt x="335" y="1"/>
                      <a:pt x="1" y="335"/>
                      <a:pt x="1" y="700"/>
                    </a:cubicBezTo>
                    <a:cubicBezTo>
                      <a:pt x="1" y="1095"/>
                      <a:pt x="335" y="1399"/>
                      <a:pt x="700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0"/>
              <p:cNvSpPr/>
              <p:nvPr/>
            </p:nvSpPr>
            <p:spPr>
              <a:xfrm>
                <a:off x="4300500" y="968400"/>
                <a:ext cx="1877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3253" fill="none" extrusionOk="0">
                    <a:moveTo>
                      <a:pt x="5563" y="0"/>
                    </a:moveTo>
                    <a:cubicBezTo>
                      <a:pt x="3040" y="3131"/>
                      <a:pt x="0" y="3100"/>
                      <a:pt x="0" y="3100"/>
                    </a:cubicBezTo>
                    <a:cubicBezTo>
                      <a:pt x="0" y="3100"/>
                      <a:pt x="3678" y="3252"/>
                      <a:pt x="7508" y="85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0"/>
              <p:cNvSpPr/>
              <p:nvPr/>
            </p:nvSpPr>
            <p:spPr>
              <a:xfrm>
                <a:off x="3800500" y="817925"/>
                <a:ext cx="284975" cy="208250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8330" fill="none" extrusionOk="0">
                    <a:moveTo>
                      <a:pt x="0" y="1"/>
                    </a:moveTo>
                    <a:lnTo>
                      <a:pt x="2401" y="2554"/>
                    </a:lnTo>
                    <a:cubicBezTo>
                      <a:pt x="2401" y="2554"/>
                      <a:pt x="790" y="2980"/>
                      <a:pt x="790" y="4530"/>
                    </a:cubicBezTo>
                    <a:cubicBezTo>
                      <a:pt x="790" y="6080"/>
                      <a:pt x="1854" y="8025"/>
                      <a:pt x="4043" y="8025"/>
                    </a:cubicBezTo>
                    <a:cubicBezTo>
                      <a:pt x="6201" y="8025"/>
                      <a:pt x="8298" y="8329"/>
                      <a:pt x="11398" y="3435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0"/>
              <p:cNvSpPr/>
              <p:nvPr/>
            </p:nvSpPr>
            <p:spPr>
              <a:xfrm>
                <a:off x="4064925" y="877200"/>
                <a:ext cx="160375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105" fill="none" extrusionOk="0">
                    <a:moveTo>
                      <a:pt x="1" y="4104"/>
                    </a:moveTo>
                    <a:cubicBezTo>
                      <a:pt x="1" y="4104"/>
                      <a:pt x="1642" y="1"/>
                      <a:pt x="6414" y="27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0"/>
              <p:cNvSpPr/>
              <p:nvPr/>
            </p:nvSpPr>
            <p:spPr>
              <a:xfrm>
                <a:off x="4124975" y="921275"/>
                <a:ext cx="486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65" fill="none" extrusionOk="0">
                    <a:moveTo>
                      <a:pt x="0" y="1064"/>
                    </a:moveTo>
                    <a:cubicBezTo>
                      <a:pt x="0" y="1064"/>
                      <a:pt x="730" y="31"/>
                      <a:pt x="1945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0"/>
              <p:cNvSpPr/>
              <p:nvPr/>
            </p:nvSpPr>
            <p:spPr>
              <a:xfrm>
                <a:off x="3882550" y="1018550"/>
                <a:ext cx="2356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1794" fill="none" extrusionOk="0">
                    <a:moveTo>
                      <a:pt x="9423" y="1794"/>
                    </a:moveTo>
                    <a:cubicBezTo>
                      <a:pt x="9423" y="1794"/>
                      <a:pt x="8846" y="0"/>
                      <a:pt x="6992" y="0"/>
                    </a:cubicBezTo>
                    <a:cubicBezTo>
                      <a:pt x="5138" y="0"/>
                      <a:pt x="3344" y="1794"/>
                      <a:pt x="1" y="179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0"/>
              <p:cNvSpPr/>
              <p:nvPr/>
            </p:nvSpPr>
            <p:spPr>
              <a:xfrm>
                <a:off x="3774650" y="1015500"/>
                <a:ext cx="509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68" fill="none" extrusionOk="0">
                    <a:moveTo>
                      <a:pt x="1034" y="2068"/>
                    </a:moveTo>
                    <a:cubicBezTo>
                      <a:pt x="457" y="2068"/>
                      <a:pt x="1" y="1581"/>
                      <a:pt x="1" y="1034"/>
                    </a:cubicBezTo>
                    <a:cubicBezTo>
                      <a:pt x="1" y="457"/>
                      <a:pt x="457" y="1"/>
                      <a:pt x="1034" y="1"/>
                    </a:cubicBezTo>
                    <a:cubicBezTo>
                      <a:pt x="1581" y="1"/>
                      <a:pt x="2037" y="457"/>
                      <a:pt x="2037" y="1034"/>
                    </a:cubicBezTo>
                    <a:cubicBezTo>
                      <a:pt x="2037" y="1581"/>
                      <a:pt x="1581" y="2068"/>
                      <a:pt x="1034" y="206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7" name="Google Shape;1327;p20"/>
            <p:cNvGrpSpPr/>
            <p:nvPr/>
          </p:nvGrpSpPr>
          <p:grpSpPr>
            <a:xfrm rot="10800000">
              <a:off x="3825015" y="4766375"/>
              <a:ext cx="1493975" cy="305500"/>
              <a:chOff x="3053525" y="817925"/>
              <a:chExt cx="1493975" cy="305500"/>
            </a:xfrm>
          </p:grpSpPr>
          <p:sp>
            <p:nvSpPr>
              <p:cNvPr id="1328" name="Google Shape;1328;p20"/>
              <p:cNvSpPr/>
              <p:nvPr/>
            </p:nvSpPr>
            <p:spPr>
              <a:xfrm>
                <a:off x="3053525" y="922025"/>
                <a:ext cx="443025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8056" fill="none" extrusionOk="0">
                    <a:moveTo>
                      <a:pt x="1277" y="8056"/>
                    </a:moveTo>
                    <a:lnTo>
                      <a:pt x="0" y="2919"/>
                    </a:lnTo>
                    <a:cubicBezTo>
                      <a:pt x="0" y="2919"/>
                      <a:pt x="2493" y="5898"/>
                      <a:pt x="11459" y="5898"/>
                    </a:cubicBezTo>
                    <a:cubicBezTo>
                      <a:pt x="11459" y="5898"/>
                      <a:pt x="15593" y="6110"/>
                      <a:pt x="16657" y="3983"/>
                    </a:cubicBezTo>
                    <a:cubicBezTo>
                      <a:pt x="17721" y="1855"/>
                      <a:pt x="14316" y="1"/>
                      <a:pt x="12949" y="1977"/>
                    </a:cubicBezTo>
                    <a:cubicBezTo>
                      <a:pt x="11611" y="3983"/>
                      <a:pt x="14529" y="4621"/>
                      <a:pt x="14803" y="3344"/>
                    </a:cubicBezTo>
                    <a:cubicBezTo>
                      <a:pt x="14803" y="3344"/>
                      <a:pt x="13830" y="2767"/>
                      <a:pt x="14286" y="2372"/>
                    </a:cubicBezTo>
                    <a:cubicBezTo>
                      <a:pt x="14742" y="1977"/>
                      <a:pt x="15107" y="2706"/>
                      <a:pt x="14864" y="3193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0"/>
              <p:cNvSpPr/>
              <p:nvPr/>
            </p:nvSpPr>
            <p:spPr>
              <a:xfrm>
                <a:off x="3317200" y="101095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304" y="1398"/>
                      <a:pt x="0" y="1094"/>
                      <a:pt x="0" y="699"/>
                    </a:cubicBezTo>
                    <a:cubicBezTo>
                      <a:pt x="0" y="304"/>
                      <a:pt x="335" y="0"/>
                      <a:pt x="699" y="0"/>
                    </a:cubicBezTo>
                    <a:cubicBezTo>
                      <a:pt x="1095" y="0"/>
                      <a:pt x="1399" y="304"/>
                      <a:pt x="1399" y="699"/>
                    </a:cubicBezTo>
                    <a:cubicBezTo>
                      <a:pt x="1399" y="1094"/>
                      <a:pt x="1095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0"/>
              <p:cNvSpPr/>
              <p:nvPr/>
            </p:nvSpPr>
            <p:spPr>
              <a:xfrm>
                <a:off x="3472225" y="8544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9"/>
                    </a:moveTo>
                    <a:cubicBezTo>
                      <a:pt x="304" y="1399"/>
                      <a:pt x="0" y="109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ubicBezTo>
                      <a:pt x="1094" y="1"/>
                      <a:pt x="1398" y="305"/>
                      <a:pt x="1398" y="700"/>
                    </a:cubicBezTo>
                    <a:cubicBezTo>
                      <a:pt x="1398" y="1095"/>
                      <a:pt x="1094" y="1399"/>
                      <a:pt x="699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0"/>
              <p:cNvSpPr/>
              <p:nvPr/>
            </p:nvSpPr>
            <p:spPr>
              <a:xfrm>
                <a:off x="3282250" y="9684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699"/>
                    </a:moveTo>
                    <a:cubicBezTo>
                      <a:pt x="1398" y="1094"/>
                      <a:pt x="1094" y="1398"/>
                      <a:pt x="699" y="1398"/>
                    </a:cubicBezTo>
                    <a:cubicBezTo>
                      <a:pt x="335" y="1398"/>
                      <a:pt x="0" y="1094"/>
                      <a:pt x="0" y="699"/>
                    </a:cubicBezTo>
                    <a:cubicBezTo>
                      <a:pt x="0" y="334"/>
                      <a:pt x="335" y="0"/>
                      <a:pt x="699" y="0"/>
                    </a:cubicBezTo>
                    <a:cubicBezTo>
                      <a:pt x="1094" y="0"/>
                      <a:pt x="1398" y="334"/>
                      <a:pt x="1398" y="6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0"/>
              <p:cNvSpPr/>
              <p:nvPr/>
            </p:nvSpPr>
            <p:spPr>
              <a:xfrm>
                <a:off x="3340750" y="931150"/>
                <a:ext cx="2435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433" fill="none" extrusionOk="0">
                    <a:moveTo>
                      <a:pt x="396" y="2432"/>
                    </a:moveTo>
                    <a:cubicBezTo>
                      <a:pt x="396" y="2432"/>
                      <a:pt x="1" y="1217"/>
                      <a:pt x="973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0"/>
              <p:cNvSpPr/>
              <p:nvPr/>
            </p:nvSpPr>
            <p:spPr>
              <a:xfrm>
                <a:off x="3080875" y="9570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335" y="1398"/>
                      <a:pt x="0" y="1094"/>
                      <a:pt x="0" y="699"/>
                    </a:cubicBezTo>
                    <a:cubicBezTo>
                      <a:pt x="0" y="335"/>
                      <a:pt x="335" y="0"/>
                      <a:pt x="699" y="0"/>
                    </a:cubicBezTo>
                    <a:cubicBezTo>
                      <a:pt x="1095" y="0"/>
                      <a:pt x="1399" y="335"/>
                      <a:pt x="1399" y="699"/>
                    </a:cubicBezTo>
                    <a:cubicBezTo>
                      <a:pt x="1399" y="1094"/>
                      <a:pt x="1095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0"/>
              <p:cNvSpPr/>
              <p:nvPr/>
            </p:nvSpPr>
            <p:spPr>
              <a:xfrm>
                <a:off x="3135575" y="932675"/>
                <a:ext cx="35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99" fill="none" extrusionOk="0">
                    <a:moveTo>
                      <a:pt x="700" y="1399"/>
                    </a:moveTo>
                    <a:cubicBezTo>
                      <a:pt x="305" y="1399"/>
                      <a:pt x="1" y="1095"/>
                      <a:pt x="1" y="700"/>
                    </a:cubicBezTo>
                    <a:cubicBezTo>
                      <a:pt x="1" y="335"/>
                      <a:pt x="305" y="1"/>
                      <a:pt x="700" y="1"/>
                    </a:cubicBezTo>
                    <a:cubicBezTo>
                      <a:pt x="1065" y="1"/>
                      <a:pt x="1399" y="335"/>
                      <a:pt x="1399" y="700"/>
                    </a:cubicBezTo>
                    <a:cubicBezTo>
                      <a:pt x="1399" y="1095"/>
                      <a:pt x="1065" y="1399"/>
                      <a:pt x="700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0"/>
              <p:cNvSpPr/>
              <p:nvPr/>
            </p:nvSpPr>
            <p:spPr>
              <a:xfrm>
                <a:off x="3112025" y="968400"/>
                <a:ext cx="18847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3253" fill="none" extrusionOk="0">
                    <a:moveTo>
                      <a:pt x="1946" y="0"/>
                    </a:moveTo>
                    <a:cubicBezTo>
                      <a:pt x="4469" y="3131"/>
                      <a:pt x="7539" y="3100"/>
                      <a:pt x="7539" y="3100"/>
                    </a:cubicBezTo>
                    <a:cubicBezTo>
                      <a:pt x="7539" y="3100"/>
                      <a:pt x="3830" y="3252"/>
                      <a:pt x="1" y="85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0"/>
              <p:cNvSpPr/>
              <p:nvPr/>
            </p:nvSpPr>
            <p:spPr>
              <a:xfrm>
                <a:off x="3514775" y="817925"/>
                <a:ext cx="285750" cy="208250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8330" fill="none" extrusionOk="0">
                    <a:moveTo>
                      <a:pt x="11429" y="1"/>
                    </a:moveTo>
                    <a:lnTo>
                      <a:pt x="8997" y="2554"/>
                    </a:lnTo>
                    <a:cubicBezTo>
                      <a:pt x="8997" y="2554"/>
                      <a:pt x="10608" y="2980"/>
                      <a:pt x="10608" y="4530"/>
                    </a:cubicBezTo>
                    <a:cubicBezTo>
                      <a:pt x="10608" y="6080"/>
                      <a:pt x="9545" y="8025"/>
                      <a:pt x="7386" y="8025"/>
                    </a:cubicBezTo>
                    <a:cubicBezTo>
                      <a:pt x="5198" y="8025"/>
                      <a:pt x="3101" y="8329"/>
                      <a:pt x="0" y="3435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0"/>
              <p:cNvSpPr/>
              <p:nvPr/>
            </p:nvSpPr>
            <p:spPr>
              <a:xfrm>
                <a:off x="3374950" y="877200"/>
                <a:ext cx="160350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105" fill="none" extrusionOk="0">
                    <a:moveTo>
                      <a:pt x="6414" y="4104"/>
                    </a:moveTo>
                    <a:cubicBezTo>
                      <a:pt x="6414" y="4104"/>
                      <a:pt x="4803" y="1"/>
                      <a:pt x="0" y="27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0"/>
              <p:cNvSpPr/>
              <p:nvPr/>
            </p:nvSpPr>
            <p:spPr>
              <a:xfrm>
                <a:off x="3426625" y="921275"/>
                <a:ext cx="486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65" fill="none" extrusionOk="0">
                    <a:moveTo>
                      <a:pt x="1946" y="1064"/>
                    </a:moveTo>
                    <a:cubicBezTo>
                      <a:pt x="1946" y="1064"/>
                      <a:pt x="1216" y="31"/>
                      <a:pt x="0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0"/>
              <p:cNvSpPr/>
              <p:nvPr/>
            </p:nvSpPr>
            <p:spPr>
              <a:xfrm>
                <a:off x="3482100" y="1018550"/>
                <a:ext cx="2355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1794" fill="none" extrusionOk="0">
                    <a:moveTo>
                      <a:pt x="0" y="1794"/>
                    </a:moveTo>
                    <a:cubicBezTo>
                      <a:pt x="0" y="1794"/>
                      <a:pt x="578" y="0"/>
                      <a:pt x="2432" y="0"/>
                    </a:cubicBezTo>
                    <a:cubicBezTo>
                      <a:pt x="4286" y="0"/>
                      <a:pt x="6079" y="1794"/>
                      <a:pt x="9423" y="179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0"/>
              <p:cNvSpPr/>
              <p:nvPr/>
            </p:nvSpPr>
            <p:spPr>
              <a:xfrm>
                <a:off x="4103675" y="922025"/>
                <a:ext cx="443825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8056" fill="none" extrusionOk="0">
                    <a:moveTo>
                      <a:pt x="16475" y="8056"/>
                    </a:moveTo>
                    <a:lnTo>
                      <a:pt x="17752" y="2919"/>
                    </a:lnTo>
                    <a:cubicBezTo>
                      <a:pt x="17752" y="2919"/>
                      <a:pt x="15260" y="5898"/>
                      <a:pt x="6262" y="5898"/>
                    </a:cubicBezTo>
                    <a:cubicBezTo>
                      <a:pt x="6262" y="5898"/>
                      <a:pt x="2129" y="6110"/>
                      <a:pt x="1065" y="3983"/>
                    </a:cubicBezTo>
                    <a:cubicBezTo>
                      <a:pt x="1" y="1855"/>
                      <a:pt x="3405" y="1"/>
                      <a:pt x="4773" y="1977"/>
                    </a:cubicBezTo>
                    <a:cubicBezTo>
                      <a:pt x="6110" y="3983"/>
                      <a:pt x="3192" y="4621"/>
                      <a:pt x="2919" y="3344"/>
                    </a:cubicBezTo>
                    <a:cubicBezTo>
                      <a:pt x="2919" y="3344"/>
                      <a:pt x="3892" y="2767"/>
                      <a:pt x="3436" y="2372"/>
                    </a:cubicBezTo>
                    <a:cubicBezTo>
                      <a:pt x="2980" y="1977"/>
                      <a:pt x="2615" y="2706"/>
                      <a:pt x="2858" y="3193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0"/>
              <p:cNvSpPr/>
              <p:nvPr/>
            </p:nvSpPr>
            <p:spPr>
              <a:xfrm>
                <a:off x="4200175" y="1021213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1094" y="1398"/>
                      <a:pt x="1398" y="1094"/>
                      <a:pt x="1398" y="699"/>
                    </a:cubicBezTo>
                    <a:cubicBezTo>
                      <a:pt x="1398" y="304"/>
                      <a:pt x="1094" y="0"/>
                      <a:pt x="699" y="0"/>
                    </a:cubicBezTo>
                    <a:cubicBezTo>
                      <a:pt x="304" y="0"/>
                      <a:pt x="0" y="304"/>
                      <a:pt x="0" y="699"/>
                    </a:cubicBezTo>
                    <a:cubicBezTo>
                      <a:pt x="0" y="1094"/>
                      <a:pt x="304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0"/>
              <p:cNvSpPr/>
              <p:nvPr/>
            </p:nvSpPr>
            <p:spPr>
              <a:xfrm>
                <a:off x="4093050" y="8544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700" y="1399"/>
                    </a:moveTo>
                    <a:cubicBezTo>
                      <a:pt x="1095" y="1399"/>
                      <a:pt x="1399" y="1095"/>
                      <a:pt x="1399" y="700"/>
                    </a:cubicBezTo>
                    <a:cubicBezTo>
                      <a:pt x="1399" y="305"/>
                      <a:pt x="1095" y="1"/>
                      <a:pt x="700" y="1"/>
                    </a:cubicBezTo>
                    <a:cubicBezTo>
                      <a:pt x="304" y="1"/>
                      <a:pt x="0" y="305"/>
                      <a:pt x="0" y="700"/>
                    </a:cubicBezTo>
                    <a:cubicBezTo>
                      <a:pt x="0" y="1095"/>
                      <a:pt x="304" y="1399"/>
                      <a:pt x="700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0"/>
              <p:cNvSpPr/>
              <p:nvPr/>
            </p:nvSpPr>
            <p:spPr>
              <a:xfrm>
                <a:off x="4283025" y="968400"/>
                <a:ext cx="342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429" fill="none" extrusionOk="0">
                    <a:moveTo>
                      <a:pt x="699" y="1429"/>
                    </a:moveTo>
                    <a:cubicBezTo>
                      <a:pt x="1064" y="1429"/>
                      <a:pt x="1368" y="1094"/>
                      <a:pt x="1368" y="699"/>
                    </a:cubicBezTo>
                    <a:cubicBezTo>
                      <a:pt x="1368" y="334"/>
                      <a:pt x="1064" y="0"/>
                      <a:pt x="699" y="0"/>
                    </a:cubicBezTo>
                    <a:cubicBezTo>
                      <a:pt x="304" y="0"/>
                      <a:pt x="0" y="334"/>
                      <a:pt x="0" y="699"/>
                    </a:cubicBezTo>
                    <a:cubicBezTo>
                      <a:pt x="0" y="1094"/>
                      <a:pt x="304" y="1429"/>
                      <a:pt x="699" y="142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0"/>
              <p:cNvSpPr/>
              <p:nvPr/>
            </p:nvSpPr>
            <p:spPr>
              <a:xfrm>
                <a:off x="4235150" y="931150"/>
                <a:ext cx="251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433" fill="none" extrusionOk="0">
                    <a:moveTo>
                      <a:pt x="578" y="2432"/>
                    </a:moveTo>
                    <a:cubicBezTo>
                      <a:pt x="578" y="2432"/>
                      <a:pt x="1003" y="1217"/>
                      <a:pt x="0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0"/>
              <p:cNvSpPr/>
              <p:nvPr/>
            </p:nvSpPr>
            <p:spPr>
              <a:xfrm>
                <a:off x="4484400" y="9570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398"/>
                    </a:moveTo>
                    <a:cubicBezTo>
                      <a:pt x="1094" y="1398"/>
                      <a:pt x="1398" y="1094"/>
                      <a:pt x="1398" y="699"/>
                    </a:cubicBezTo>
                    <a:cubicBezTo>
                      <a:pt x="1398" y="335"/>
                      <a:pt x="1064" y="0"/>
                      <a:pt x="699" y="0"/>
                    </a:cubicBezTo>
                    <a:cubicBezTo>
                      <a:pt x="304" y="0"/>
                      <a:pt x="0" y="335"/>
                      <a:pt x="0" y="699"/>
                    </a:cubicBezTo>
                    <a:cubicBezTo>
                      <a:pt x="0" y="1094"/>
                      <a:pt x="304" y="1398"/>
                      <a:pt x="699" y="139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0"/>
              <p:cNvSpPr/>
              <p:nvPr/>
            </p:nvSpPr>
            <p:spPr>
              <a:xfrm>
                <a:off x="4429675" y="93267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700" y="1399"/>
                    </a:moveTo>
                    <a:cubicBezTo>
                      <a:pt x="1095" y="1399"/>
                      <a:pt x="1399" y="1095"/>
                      <a:pt x="1399" y="700"/>
                    </a:cubicBezTo>
                    <a:cubicBezTo>
                      <a:pt x="1399" y="335"/>
                      <a:pt x="1095" y="1"/>
                      <a:pt x="700" y="1"/>
                    </a:cubicBezTo>
                    <a:cubicBezTo>
                      <a:pt x="335" y="1"/>
                      <a:pt x="1" y="335"/>
                      <a:pt x="1" y="700"/>
                    </a:cubicBezTo>
                    <a:cubicBezTo>
                      <a:pt x="1" y="1095"/>
                      <a:pt x="335" y="1399"/>
                      <a:pt x="700" y="13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0"/>
              <p:cNvSpPr/>
              <p:nvPr/>
            </p:nvSpPr>
            <p:spPr>
              <a:xfrm>
                <a:off x="4300500" y="968400"/>
                <a:ext cx="1877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7509" h="3253" fill="none" extrusionOk="0">
                    <a:moveTo>
                      <a:pt x="5563" y="0"/>
                    </a:moveTo>
                    <a:cubicBezTo>
                      <a:pt x="3040" y="3131"/>
                      <a:pt x="0" y="3100"/>
                      <a:pt x="0" y="3100"/>
                    </a:cubicBezTo>
                    <a:cubicBezTo>
                      <a:pt x="0" y="3100"/>
                      <a:pt x="3678" y="3252"/>
                      <a:pt x="7508" y="85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0"/>
              <p:cNvSpPr/>
              <p:nvPr/>
            </p:nvSpPr>
            <p:spPr>
              <a:xfrm>
                <a:off x="3800500" y="817925"/>
                <a:ext cx="284975" cy="208250"/>
              </a:xfrm>
              <a:custGeom>
                <a:avLst/>
                <a:gdLst/>
                <a:ahLst/>
                <a:cxnLst/>
                <a:rect l="l" t="t" r="r" b="b"/>
                <a:pathLst>
                  <a:path w="11399" h="8330" fill="none" extrusionOk="0">
                    <a:moveTo>
                      <a:pt x="0" y="1"/>
                    </a:moveTo>
                    <a:lnTo>
                      <a:pt x="2401" y="2554"/>
                    </a:lnTo>
                    <a:cubicBezTo>
                      <a:pt x="2401" y="2554"/>
                      <a:pt x="790" y="2980"/>
                      <a:pt x="790" y="4530"/>
                    </a:cubicBezTo>
                    <a:cubicBezTo>
                      <a:pt x="790" y="6080"/>
                      <a:pt x="1854" y="8025"/>
                      <a:pt x="4043" y="8025"/>
                    </a:cubicBezTo>
                    <a:cubicBezTo>
                      <a:pt x="6201" y="8025"/>
                      <a:pt x="8298" y="8329"/>
                      <a:pt x="11398" y="3435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0"/>
              <p:cNvSpPr/>
              <p:nvPr/>
            </p:nvSpPr>
            <p:spPr>
              <a:xfrm>
                <a:off x="4064925" y="877200"/>
                <a:ext cx="160375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4105" fill="none" extrusionOk="0">
                    <a:moveTo>
                      <a:pt x="1" y="4104"/>
                    </a:moveTo>
                    <a:cubicBezTo>
                      <a:pt x="1" y="4104"/>
                      <a:pt x="1642" y="1"/>
                      <a:pt x="6414" y="27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0"/>
              <p:cNvSpPr/>
              <p:nvPr/>
            </p:nvSpPr>
            <p:spPr>
              <a:xfrm>
                <a:off x="4124975" y="921275"/>
                <a:ext cx="486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65" fill="none" extrusionOk="0">
                    <a:moveTo>
                      <a:pt x="0" y="1064"/>
                    </a:moveTo>
                    <a:cubicBezTo>
                      <a:pt x="0" y="1064"/>
                      <a:pt x="730" y="31"/>
                      <a:pt x="1945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0"/>
              <p:cNvSpPr/>
              <p:nvPr/>
            </p:nvSpPr>
            <p:spPr>
              <a:xfrm>
                <a:off x="3882550" y="1018550"/>
                <a:ext cx="2356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1794" fill="none" extrusionOk="0">
                    <a:moveTo>
                      <a:pt x="9423" y="1794"/>
                    </a:moveTo>
                    <a:cubicBezTo>
                      <a:pt x="9423" y="1794"/>
                      <a:pt x="8846" y="0"/>
                      <a:pt x="6992" y="0"/>
                    </a:cubicBezTo>
                    <a:cubicBezTo>
                      <a:pt x="5138" y="0"/>
                      <a:pt x="3344" y="1794"/>
                      <a:pt x="1" y="1794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0"/>
              <p:cNvSpPr/>
              <p:nvPr/>
            </p:nvSpPr>
            <p:spPr>
              <a:xfrm>
                <a:off x="3774650" y="1015500"/>
                <a:ext cx="509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068" fill="none" extrusionOk="0">
                    <a:moveTo>
                      <a:pt x="1034" y="2068"/>
                    </a:moveTo>
                    <a:cubicBezTo>
                      <a:pt x="457" y="2068"/>
                      <a:pt x="1" y="1581"/>
                      <a:pt x="1" y="1034"/>
                    </a:cubicBezTo>
                    <a:cubicBezTo>
                      <a:pt x="1" y="457"/>
                      <a:pt x="457" y="1"/>
                      <a:pt x="1034" y="1"/>
                    </a:cubicBezTo>
                    <a:cubicBezTo>
                      <a:pt x="1581" y="1"/>
                      <a:pt x="2037" y="457"/>
                      <a:pt x="2037" y="1034"/>
                    </a:cubicBezTo>
                    <a:cubicBezTo>
                      <a:pt x="2037" y="1581"/>
                      <a:pt x="1581" y="2068"/>
                      <a:pt x="1034" y="2068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3" name="Google Shape;1353;p20"/>
            <p:cNvGrpSpPr/>
            <p:nvPr/>
          </p:nvGrpSpPr>
          <p:grpSpPr>
            <a:xfrm>
              <a:off x="8588304" y="1961020"/>
              <a:ext cx="345307" cy="1221460"/>
              <a:chOff x="6716200" y="3568725"/>
              <a:chExt cx="161125" cy="569950"/>
            </a:xfrm>
          </p:grpSpPr>
          <p:sp>
            <p:nvSpPr>
              <p:cNvPr id="1354" name="Google Shape;1354;p20"/>
              <p:cNvSpPr/>
              <p:nvPr/>
            </p:nvSpPr>
            <p:spPr>
              <a:xfrm>
                <a:off x="6761025" y="3910675"/>
                <a:ext cx="608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6840" fill="none" extrusionOk="0">
                    <a:moveTo>
                      <a:pt x="1" y="1"/>
                    </a:moveTo>
                    <a:lnTo>
                      <a:pt x="2432" y="4986"/>
                    </a:lnTo>
                    <a:cubicBezTo>
                      <a:pt x="2432" y="4986"/>
                      <a:pt x="1429" y="6840"/>
                      <a:pt x="1" y="6840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>
                <a:off x="6761025" y="3627250"/>
                <a:ext cx="608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6840" fill="none" extrusionOk="0">
                    <a:moveTo>
                      <a:pt x="1" y="6839"/>
                    </a:moveTo>
                    <a:lnTo>
                      <a:pt x="2432" y="1854"/>
                    </a:lnTo>
                    <a:cubicBezTo>
                      <a:pt x="2432" y="1854"/>
                      <a:pt x="1429" y="0"/>
                      <a:pt x="1" y="0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6760275" y="4100650"/>
                <a:ext cx="380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fill="none" extrusionOk="0">
                    <a:moveTo>
                      <a:pt x="1459" y="639"/>
                    </a:moveTo>
                    <a:cubicBezTo>
                      <a:pt x="1520" y="1034"/>
                      <a:pt x="1247" y="1399"/>
                      <a:pt x="882" y="1460"/>
                    </a:cubicBezTo>
                    <a:cubicBezTo>
                      <a:pt x="487" y="1520"/>
                      <a:pt x="152" y="1247"/>
                      <a:pt x="61" y="882"/>
                    </a:cubicBezTo>
                    <a:cubicBezTo>
                      <a:pt x="0" y="487"/>
                      <a:pt x="274" y="122"/>
                      <a:pt x="669" y="61"/>
                    </a:cubicBezTo>
                    <a:cubicBezTo>
                      <a:pt x="1034" y="1"/>
                      <a:pt x="1399" y="274"/>
                      <a:pt x="1459" y="63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0"/>
              <p:cNvSpPr/>
              <p:nvPr/>
            </p:nvSpPr>
            <p:spPr>
              <a:xfrm>
                <a:off x="6760275" y="3568725"/>
                <a:ext cx="380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fill="none" extrusionOk="0">
                    <a:moveTo>
                      <a:pt x="1459" y="639"/>
                    </a:moveTo>
                    <a:cubicBezTo>
                      <a:pt x="1520" y="1034"/>
                      <a:pt x="1247" y="1399"/>
                      <a:pt x="882" y="1460"/>
                    </a:cubicBezTo>
                    <a:cubicBezTo>
                      <a:pt x="487" y="1521"/>
                      <a:pt x="152" y="1247"/>
                      <a:pt x="61" y="882"/>
                    </a:cubicBezTo>
                    <a:cubicBezTo>
                      <a:pt x="0" y="487"/>
                      <a:pt x="274" y="122"/>
                      <a:pt x="669" y="62"/>
                    </a:cubicBezTo>
                    <a:cubicBezTo>
                      <a:pt x="1034" y="1"/>
                      <a:pt x="1399" y="274"/>
                      <a:pt x="1459" y="63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0"/>
              <p:cNvSpPr/>
              <p:nvPr/>
            </p:nvSpPr>
            <p:spPr>
              <a:xfrm>
                <a:off x="6796750" y="3925875"/>
                <a:ext cx="646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007" fill="none" extrusionOk="0">
                    <a:moveTo>
                      <a:pt x="0" y="1"/>
                    </a:moveTo>
                    <a:cubicBezTo>
                      <a:pt x="0" y="1"/>
                      <a:pt x="669" y="1733"/>
                      <a:pt x="2584" y="2007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0"/>
              <p:cNvSpPr/>
              <p:nvPr/>
            </p:nvSpPr>
            <p:spPr>
              <a:xfrm>
                <a:off x="6796750" y="3732875"/>
                <a:ext cx="646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007" fill="none" extrusionOk="0">
                    <a:moveTo>
                      <a:pt x="0" y="2006"/>
                    </a:moveTo>
                    <a:cubicBezTo>
                      <a:pt x="0" y="2006"/>
                      <a:pt x="669" y="274"/>
                      <a:pt x="2584" y="0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0"/>
              <p:cNvSpPr/>
              <p:nvPr/>
            </p:nvSpPr>
            <p:spPr>
              <a:xfrm>
                <a:off x="6716200" y="3798225"/>
                <a:ext cx="1611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4499" fill="none" extrusionOk="0">
                    <a:moveTo>
                      <a:pt x="0" y="1186"/>
                    </a:moveTo>
                    <a:lnTo>
                      <a:pt x="5137" y="0"/>
                    </a:lnTo>
                    <a:cubicBezTo>
                      <a:pt x="5137" y="0"/>
                      <a:pt x="5046" y="2250"/>
                      <a:pt x="6444" y="2250"/>
                    </a:cubicBezTo>
                    <a:cubicBezTo>
                      <a:pt x="5046" y="2250"/>
                      <a:pt x="5137" y="4499"/>
                      <a:pt x="5137" y="4499"/>
                    </a:cubicBezTo>
                    <a:lnTo>
                      <a:pt x="0" y="3313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0"/>
              <p:cNvSpPr/>
              <p:nvPr/>
            </p:nvSpPr>
            <p:spPr>
              <a:xfrm>
                <a:off x="6783825" y="3854450"/>
                <a:ext cx="93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" fill="none" extrusionOk="0">
                    <a:moveTo>
                      <a:pt x="3739" y="1"/>
                    </a:moveTo>
                    <a:lnTo>
                      <a:pt x="1" y="1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20"/>
            <p:cNvGrpSpPr/>
            <p:nvPr/>
          </p:nvGrpSpPr>
          <p:grpSpPr>
            <a:xfrm rot="10800000">
              <a:off x="210404" y="1961020"/>
              <a:ext cx="345307" cy="1221460"/>
              <a:chOff x="6716200" y="3568725"/>
              <a:chExt cx="161125" cy="569950"/>
            </a:xfrm>
          </p:grpSpPr>
          <p:sp>
            <p:nvSpPr>
              <p:cNvPr id="1363" name="Google Shape;1363;p20"/>
              <p:cNvSpPr/>
              <p:nvPr/>
            </p:nvSpPr>
            <p:spPr>
              <a:xfrm>
                <a:off x="6761025" y="3910675"/>
                <a:ext cx="608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6840" fill="none" extrusionOk="0">
                    <a:moveTo>
                      <a:pt x="1" y="1"/>
                    </a:moveTo>
                    <a:lnTo>
                      <a:pt x="2432" y="4986"/>
                    </a:lnTo>
                    <a:cubicBezTo>
                      <a:pt x="2432" y="4986"/>
                      <a:pt x="1429" y="6840"/>
                      <a:pt x="1" y="6840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0"/>
              <p:cNvSpPr/>
              <p:nvPr/>
            </p:nvSpPr>
            <p:spPr>
              <a:xfrm>
                <a:off x="6761025" y="3627250"/>
                <a:ext cx="6082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6840" fill="none" extrusionOk="0">
                    <a:moveTo>
                      <a:pt x="1" y="6839"/>
                    </a:moveTo>
                    <a:lnTo>
                      <a:pt x="2432" y="1854"/>
                    </a:lnTo>
                    <a:cubicBezTo>
                      <a:pt x="2432" y="1854"/>
                      <a:pt x="1429" y="0"/>
                      <a:pt x="1" y="0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0"/>
              <p:cNvSpPr/>
              <p:nvPr/>
            </p:nvSpPr>
            <p:spPr>
              <a:xfrm>
                <a:off x="6760275" y="4100650"/>
                <a:ext cx="380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fill="none" extrusionOk="0">
                    <a:moveTo>
                      <a:pt x="1459" y="639"/>
                    </a:moveTo>
                    <a:cubicBezTo>
                      <a:pt x="1520" y="1034"/>
                      <a:pt x="1247" y="1399"/>
                      <a:pt x="882" y="1460"/>
                    </a:cubicBezTo>
                    <a:cubicBezTo>
                      <a:pt x="487" y="1520"/>
                      <a:pt x="152" y="1247"/>
                      <a:pt x="61" y="882"/>
                    </a:cubicBezTo>
                    <a:cubicBezTo>
                      <a:pt x="0" y="487"/>
                      <a:pt x="274" y="122"/>
                      <a:pt x="669" y="61"/>
                    </a:cubicBezTo>
                    <a:cubicBezTo>
                      <a:pt x="1034" y="1"/>
                      <a:pt x="1399" y="274"/>
                      <a:pt x="1459" y="63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0"/>
              <p:cNvSpPr/>
              <p:nvPr/>
            </p:nvSpPr>
            <p:spPr>
              <a:xfrm>
                <a:off x="6760275" y="3568725"/>
                <a:ext cx="38025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21" fill="none" extrusionOk="0">
                    <a:moveTo>
                      <a:pt x="1459" y="639"/>
                    </a:moveTo>
                    <a:cubicBezTo>
                      <a:pt x="1520" y="1034"/>
                      <a:pt x="1247" y="1399"/>
                      <a:pt x="882" y="1460"/>
                    </a:cubicBezTo>
                    <a:cubicBezTo>
                      <a:pt x="487" y="1521"/>
                      <a:pt x="152" y="1247"/>
                      <a:pt x="61" y="882"/>
                    </a:cubicBezTo>
                    <a:cubicBezTo>
                      <a:pt x="0" y="487"/>
                      <a:pt x="274" y="122"/>
                      <a:pt x="669" y="62"/>
                    </a:cubicBezTo>
                    <a:cubicBezTo>
                      <a:pt x="1034" y="1"/>
                      <a:pt x="1399" y="274"/>
                      <a:pt x="1459" y="63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0"/>
              <p:cNvSpPr/>
              <p:nvPr/>
            </p:nvSpPr>
            <p:spPr>
              <a:xfrm>
                <a:off x="6796750" y="3925875"/>
                <a:ext cx="646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007" fill="none" extrusionOk="0">
                    <a:moveTo>
                      <a:pt x="0" y="1"/>
                    </a:moveTo>
                    <a:cubicBezTo>
                      <a:pt x="0" y="1"/>
                      <a:pt x="669" y="1733"/>
                      <a:pt x="2584" y="2007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0"/>
              <p:cNvSpPr/>
              <p:nvPr/>
            </p:nvSpPr>
            <p:spPr>
              <a:xfrm>
                <a:off x="6796750" y="3732875"/>
                <a:ext cx="646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007" fill="none" extrusionOk="0">
                    <a:moveTo>
                      <a:pt x="0" y="2006"/>
                    </a:moveTo>
                    <a:cubicBezTo>
                      <a:pt x="0" y="2006"/>
                      <a:pt x="669" y="274"/>
                      <a:pt x="2584" y="0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0"/>
              <p:cNvSpPr/>
              <p:nvPr/>
            </p:nvSpPr>
            <p:spPr>
              <a:xfrm>
                <a:off x="6716200" y="3798225"/>
                <a:ext cx="1611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4499" fill="none" extrusionOk="0">
                    <a:moveTo>
                      <a:pt x="0" y="1186"/>
                    </a:moveTo>
                    <a:lnTo>
                      <a:pt x="5137" y="0"/>
                    </a:lnTo>
                    <a:cubicBezTo>
                      <a:pt x="5137" y="0"/>
                      <a:pt x="5046" y="2250"/>
                      <a:pt x="6444" y="2250"/>
                    </a:cubicBezTo>
                    <a:cubicBezTo>
                      <a:pt x="5046" y="2250"/>
                      <a:pt x="5137" y="4499"/>
                      <a:pt x="5137" y="4499"/>
                    </a:cubicBezTo>
                    <a:lnTo>
                      <a:pt x="0" y="3313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0"/>
              <p:cNvSpPr/>
              <p:nvPr/>
            </p:nvSpPr>
            <p:spPr>
              <a:xfrm>
                <a:off x="6783825" y="3854450"/>
                <a:ext cx="935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" fill="none" extrusionOk="0">
                    <a:moveTo>
                      <a:pt x="3739" y="1"/>
                    </a:moveTo>
                    <a:lnTo>
                      <a:pt x="1" y="1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1" name="Google Shape;1371;p20"/>
            <p:cNvSpPr/>
            <p:nvPr/>
          </p:nvSpPr>
          <p:spPr>
            <a:xfrm>
              <a:off x="445288" y="358818"/>
              <a:ext cx="8253503" cy="4407568"/>
            </a:xfrm>
            <a:custGeom>
              <a:avLst/>
              <a:gdLst/>
              <a:ahLst/>
              <a:cxnLst/>
              <a:rect l="l" t="t" r="r" b="b"/>
              <a:pathLst>
                <a:path w="61765" h="57844" fill="none" extrusionOk="0">
                  <a:moveTo>
                    <a:pt x="1" y="0"/>
                  </a:moveTo>
                  <a:lnTo>
                    <a:pt x="61765" y="0"/>
                  </a:lnTo>
                  <a:lnTo>
                    <a:pt x="61765" y="57843"/>
                  </a:lnTo>
                  <a:lnTo>
                    <a:pt x="1" y="57843"/>
                  </a:ln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29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4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37" name="Google Shape;2037;p29"/>
          <p:cNvGrpSpPr/>
          <p:nvPr/>
        </p:nvGrpSpPr>
        <p:grpSpPr>
          <a:xfrm>
            <a:off x="156500" y="70025"/>
            <a:ext cx="8831100" cy="4985150"/>
            <a:chOff x="156500" y="70025"/>
            <a:chExt cx="8831100" cy="4985150"/>
          </a:xfrm>
        </p:grpSpPr>
        <p:grpSp>
          <p:nvGrpSpPr>
            <p:cNvPr id="2038" name="Google Shape;2038;p29"/>
            <p:cNvGrpSpPr/>
            <p:nvPr/>
          </p:nvGrpSpPr>
          <p:grpSpPr>
            <a:xfrm>
              <a:off x="8698800" y="2157213"/>
              <a:ext cx="288800" cy="829075"/>
              <a:chOff x="4537575" y="3455500"/>
              <a:chExt cx="288800" cy="829075"/>
            </a:xfrm>
          </p:grpSpPr>
          <p:sp>
            <p:nvSpPr>
              <p:cNvPr id="2039" name="Google Shape;2039;p29"/>
              <p:cNvSpPr/>
              <p:nvPr/>
            </p:nvSpPr>
            <p:spPr>
              <a:xfrm>
                <a:off x="4573300" y="3524650"/>
                <a:ext cx="168725" cy="690000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27600" fill="none" extrusionOk="0">
                    <a:moveTo>
                      <a:pt x="3405" y="24165"/>
                    </a:moveTo>
                    <a:cubicBezTo>
                      <a:pt x="4317" y="23892"/>
                      <a:pt x="3496" y="21369"/>
                      <a:pt x="1733" y="23132"/>
                    </a:cubicBezTo>
                    <a:cubicBezTo>
                      <a:pt x="0" y="24864"/>
                      <a:pt x="3496" y="27600"/>
                      <a:pt x="5016" y="24773"/>
                    </a:cubicBezTo>
                    <a:cubicBezTo>
                      <a:pt x="6657" y="21734"/>
                      <a:pt x="1733" y="14986"/>
                      <a:pt x="1733" y="14986"/>
                    </a:cubicBezTo>
                    <a:lnTo>
                      <a:pt x="5867" y="16141"/>
                    </a:lnTo>
                    <a:cubicBezTo>
                      <a:pt x="6748" y="15472"/>
                      <a:pt x="6748" y="13800"/>
                      <a:pt x="6748" y="13800"/>
                    </a:cubicBezTo>
                    <a:cubicBezTo>
                      <a:pt x="6748" y="13800"/>
                      <a:pt x="6748" y="12129"/>
                      <a:pt x="5867" y="11460"/>
                    </a:cubicBezTo>
                    <a:lnTo>
                      <a:pt x="1763" y="12645"/>
                    </a:lnTo>
                    <a:cubicBezTo>
                      <a:pt x="1763" y="12645"/>
                      <a:pt x="6657" y="5898"/>
                      <a:pt x="5016" y="2828"/>
                    </a:cubicBezTo>
                    <a:cubicBezTo>
                      <a:pt x="3526" y="1"/>
                      <a:pt x="0" y="2736"/>
                      <a:pt x="1763" y="4499"/>
                    </a:cubicBezTo>
                    <a:cubicBezTo>
                      <a:pt x="3496" y="6262"/>
                      <a:pt x="4317" y="3739"/>
                      <a:pt x="3405" y="3436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9"/>
              <p:cNvSpPr/>
              <p:nvPr/>
            </p:nvSpPr>
            <p:spPr>
              <a:xfrm>
                <a:off x="4612825" y="3826325"/>
                <a:ext cx="16110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3527" fill="none" extrusionOk="0">
                    <a:moveTo>
                      <a:pt x="5988" y="3527"/>
                    </a:moveTo>
                    <a:lnTo>
                      <a:pt x="0" y="1733"/>
                    </a:lnTo>
                    <a:lnTo>
                      <a:pt x="5988" y="1"/>
                    </a:lnTo>
                    <a:cubicBezTo>
                      <a:pt x="5988" y="1"/>
                      <a:pt x="6444" y="791"/>
                      <a:pt x="6444" y="1733"/>
                    </a:cubicBezTo>
                    <a:cubicBezTo>
                      <a:pt x="6444" y="2676"/>
                      <a:pt x="5988" y="3527"/>
                      <a:pt x="5988" y="3527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9"/>
              <p:cNvSpPr/>
              <p:nvPr/>
            </p:nvSpPr>
            <p:spPr>
              <a:xfrm>
                <a:off x="4684250" y="3727550"/>
                <a:ext cx="76775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15" fill="none" extrusionOk="0">
                    <a:moveTo>
                      <a:pt x="1095" y="760"/>
                    </a:moveTo>
                    <a:cubicBezTo>
                      <a:pt x="1824" y="183"/>
                      <a:pt x="2584" y="0"/>
                      <a:pt x="2827" y="304"/>
                    </a:cubicBezTo>
                    <a:cubicBezTo>
                      <a:pt x="3070" y="608"/>
                      <a:pt x="2675" y="1307"/>
                      <a:pt x="1976" y="1855"/>
                    </a:cubicBezTo>
                    <a:cubicBezTo>
                      <a:pt x="1246" y="2432"/>
                      <a:pt x="456" y="2614"/>
                      <a:pt x="243" y="2311"/>
                    </a:cubicBezTo>
                    <a:cubicBezTo>
                      <a:pt x="0" y="2007"/>
                      <a:pt x="395" y="1307"/>
                      <a:pt x="1095" y="76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9"/>
              <p:cNvSpPr/>
              <p:nvPr/>
            </p:nvSpPr>
            <p:spPr>
              <a:xfrm>
                <a:off x="4684250" y="3944875"/>
                <a:ext cx="7677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45" fill="none" extrusionOk="0">
                    <a:moveTo>
                      <a:pt x="1095" y="1885"/>
                    </a:moveTo>
                    <a:cubicBezTo>
                      <a:pt x="1824" y="2432"/>
                      <a:pt x="2584" y="2645"/>
                      <a:pt x="2827" y="2341"/>
                    </a:cubicBezTo>
                    <a:cubicBezTo>
                      <a:pt x="3070" y="2037"/>
                      <a:pt x="2675" y="1338"/>
                      <a:pt x="1976" y="760"/>
                    </a:cubicBezTo>
                    <a:cubicBezTo>
                      <a:pt x="1246" y="213"/>
                      <a:pt x="456" y="1"/>
                      <a:pt x="243" y="305"/>
                    </a:cubicBezTo>
                    <a:cubicBezTo>
                      <a:pt x="0" y="608"/>
                      <a:pt x="395" y="1308"/>
                      <a:pt x="1095" y="1885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9"/>
              <p:cNvSpPr/>
              <p:nvPr/>
            </p:nvSpPr>
            <p:spPr>
              <a:xfrm>
                <a:off x="4791400" y="385292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"/>
                    </a:moveTo>
                    <a:cubicBezTo>
                      <a:pt x="1094" y="1"/>
                      <a:pt x="1398" y="305"/>
                      <a:pt x="1398" y="700"/>
                    </a:cubicBezTo>
                    <a:cubicBezTo>
                      <a:pt x="1398" y="1095"/>
                      <a:pt x="1064" y="1399"/>
                      <a:pt x="699" y="1399"/>
                    </a:cubicBezTo>
                    <a:cubicBezTo>
                      <a:pt x="304" y="1399"/>
                      <a:pt x="0" y="109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9"/>
              <p:cNvSpPr/>
              <p:nvPr/>
            </p:nvSpPr>
            <p:spPr>
              <a:xfrm>
                <a:off x="4693375" y="35125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1064"/>
                      <a:pt x="1064" y="1399"/>
                      <a:pt x="699" y="1399"/>
                    </a:cubicBezTo>
                    <a:cubicBezTo>
                      <a:pt x="304" y="1399"/>
                      <a:pt x="0" y="1064"/>
                      <a:pt x="0" y="700"/>
                    </a:cubicBez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8" y="304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9"/>
              <p:cNvSpPr/>
              <p:nvPr/>
            </p:nvSpPr>
            <p:spPr>
              <a:xfrm>
                <a:off x="4537575" y="3455500"/>
                <a:ext cx="155800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93" fill="none" extrusionOk="0">
                    <a:moveTo>
                      <a:pt x="6232" y="2858"/>
                    </a:moveTo>
                    <a:cubicBezTo>
                      <a:pt x="1429" y="1308"/>
                      <a:pt x="335" y="6293"/>
                      <a:pt x="335" y="6293"/>
                    </a:cubicBezTo>
                    <a:cubicBezTo>
                      <a:pt x="335" y="6293"/>
                      <a:pt x="1" y="1217"/>
                      <a:pt x="3679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9"/>
              <p:cNvSpPr/>
              <p:nvPr/>
            </p:nvSpPr>
            <p:spPr>
              <a:xfrm>
                <a:off x="4693375" y="4193350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1065"/>
                      <a:pt x="1064" y="1399"/>
                      <a:pt x="699" y="1399"/>
                    </a:cubicBezTo>
                    <a:cubicBezTo>
                      <a:pt x="304" y="1399"/>
                      <a:pt x="0" y="106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ubicBezTo>
                      <a:pt x="1064" y="1"/>
                      <a:pt x="1398" y="305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9"/>
              <p:cNvSpPr/>
              <p:nvPr/>
            </p:nvSpPr>
            <p:spPr>
              <a:xfrm>
                <a:off x="4537575" y="4128000"/>
                <a:ext cx="155800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63" fill="none" extrusionOk="0">
                    <a:moveTo>
                      <a:pt x="6232" y="3405"/>
                    </a:moveTo>
                    <a:cubicBezTo>
                      <a:pt x="1429" y="4986"/>
                      <a:pt x="335" y="1"/>
                      <a:pt x="335" y="1"/>
                    </a:cubicBezTo>
                    <a:cubicBezTo>
                      <a:pt x="335" y="1"/>
                      <a:pt x="1" y="5047"/>
                      <a:pt x="3679" y="6262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8" name="Google Shape;2048;p29"/>
            <p:cNvSpPr/>
            <p:nvPr/>
          </p:nvSpPr>
          <p:spPr>
            <a:xfrm>
              <a:off x="445288" y="358818"/>
              <a:ext cx="8253503" cy="4407568"/>
            </a:xfrm>
            <a:custGeom>
              <a:avLst/>
              <a:gdLst/>
              <a:ahLst/>
              <a:cxnLst/>
              <a:rect l="l" t="t" r="r" b="b"/>
              <a:pathLst>
                <a:path w="61765" h="57844" fill="none" extrusionOk="0">
                  <a:moveTo>
                    <a:pt x="1" y="0"/>
                  </a:moveTo>
                  <a:lnTo>
                    <a:pt x="61765" y="0"/>
                  </a:lnTo>
                  <a:lnTo>
                    <a:pt x="61765" y="57843"/>
                  </a:lnTo>
                  <a:lnTo>
                    <a:pt x="1" y="57843"/>
                  </a:ln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9" name="Google Shape;2049;p29"/>
            <p:cNvGrpSpPr/>
            <p:nvPr/>
          </p:nvGrpSpPr>
          <p:grpSpPr>
            <a:xfrm flipH="1">
              <a:off x="156500" y="2157213"/>
              <a:ext cx="288800" cy="829075"/>
              <a:chOff x="4537575" y="3455500"/>
              <a:chExt cx="288800" cy="829075"/>
            </a:xfrm>
          </p:grpSpPr>
          <p:sp>
            <p:nvSpPr>
              <p:cNvPr id="2050" name="Google Shape;2050;p29"/>
              <p:cNvSpPr/>
              <p:nvPr/>
            </p:nvSpPr>
            <p:spPr>
              <a:xfrm>
                <a:off x="4573300" y="3524650"/>
                <a:ext cx="168725" cy="690000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27600" fill="none" extrusionOk="0">
                    <a:moveTo>
                      <a:pt x="3405" y="24165"/>
                    </a:moveTo>
                    <a:cubicBezTo>
                      <a:pt x="4317" y="23892"/>
                      <a:pt x="3496" y="21369"/>
                      <a:pt x="1733" y="23132"/>
                    </a:cubicBezTo>
                    <a:cubicBezTo>
                      <a:pt x="0" y="24864"/>
                      <a:pt x="3496" y="27600"/>
                      <a:pt x="5016" y="24773"/>
                    </a:cubicBezTo>
                    <a:cubicBezTo>
                      <a:pt x="6657" y="21734"/>
                      <a:pt x="1733" y="14986"/>
                      <a:pt x="1733" y="14986"/>
                    </a:cubicBezTo>
                    <a:lnTo>
                      <a:pt x="5867" y="16141"/>
                    </a:lnTo>
                    <a:cubicBezTo>
                      <a:pt x="6748" y="15472"/>
                      <a:pt x="6748" y="13800"/>
                      <a:pt x="6748" y="13800"/>
                    </a:cubicBezTo>
                    <a:cubicBezTo>
                      <a:pt x="6748" y="13800"/>
                      <a:pt x="6748" y="12129"/>
                      <a:pt x="5867" y="11460"/>
                    </a:cubicBezTo>
                    <a:lnTo>
                      <a:pt x="1763" y="12645"/>
                    </a:lnTo>
                    <a:cubicBezTo>
                      <a:pt x="1763" y="12645"/>
                      <a:pt x="6657" y="5898"/>
                      <a:pt x="5016" y="2828"/>
                    </a:cubicBezTo>
                    <a:cubicBezTo>
                      <a:pt x="3526" y="1"/>
                      <a:pt x="0" y="2736"/>
                      <a:pt x="1763" y="4499"/>
                    </a:cubicBezTo>
                    <a:cubicBezTo>
                      <a:pt x="3496" y="6262"/>
                      <a:pt x="4317" y="3739"/>
                      <a:pt x="3405" y="3436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9"/>
              <p:cNvSpPr/>
              <p:nvPr/>
            </p:nvSpPr>
            <p:spPr>
              <a:xfrm>
                <a:off x="4612825" y="3826325"/>
                <a:ext cx="16110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3527" fill="none" extrusionOk="0">
                    <a:moveTo>
                      <a:pt x="5988" y="3527"/>
                    </a:moveTo>
                    <a:lnTo>
                      <a:pt x="0" y="1733"/>
                    </a:lnTo>
                    <a:lnTo>
                      <a:pt x="5988" y="1"/>
                    </a:lnTo>
                    <a:cubicBezTo>
                      <a:pt x="5988" y="1"/>
                      <a:pt x="6444" y="791"/>
                      <a:pt x="6444" y="1733"/>
                    </a:cubicBezTo>
                    <a:cubicBezTo>
                      <a:pt x="6444" y="2676"/>
                      <a:pt x="5988" y="3527"/>
                      <a:pt x="5988" y="3527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9"/>
              <p:cNvSpPr/>
              <p:nvPr/>
            </p:nvSpPr>
            <p:spPr>
              <a:xfrm>
                <a:off x="4684250" y="3727550"/>
                <a:ext cx="76775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15" fill="none" extrusionOk="0">
                    <a:moveTo>
                      <a:pt x="1095" y="760"/>
                    </a:moveTo>
                    <a:cubicBezTo>
                      <a:pt x="1824" y="183"/>
                      <a:pt x="2584" y="0"/>
                      <a:pt x="2827" y="304"/>
                    </a:cubicBezTo>
                    <a:cubicBezTo>
                      <a:pt x="3070" y="608"/>
                      <a:pt x="2675" y="1307"/>
                      <a:pt x="1976" y="1855"/>
                    </a:cubicBezTo>
                    <a:cubicBezTo>
                      <a:pt x="1246" y="2432"/>
                      <a:pt x="456" y="2614"/>
                      <a:pt x="243" y="2311"/>
                    </a:cubicBezTo>
                    <a:cubicBezTo>
                      <a:pt x="0" y="2007"/>
                      <a:pt x="395" y="1307"/>
                      <a:pt x="1095" y="76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9"/>
              <p:cNvSpPr/>
              <p:nvPr/>
            </p:nvSpPr>
            <p:spPr>
              <a:xfrm>
                <a:off x="4684250" y="3944875"/>
                <a:ext cx="7677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45" fill="none" extrusionOk="0">
                    <a:moveTo>
                      <a:pt x="1095" y="1885"/>
                    </a:moveTo>
                    <a:cubicBezTo>
                      <a:pt x="1824" y="2432"/>
                      <a:pt x="2584" y="2645"/>
                      <a:pt x="2827" y="2341"/>
                    </a:cubicBezTo>
                    <a:cubicBezTo>
                      <a:pt x="3070" y="2037"/>
                      <a:pt x="2675" y="1338"/>
                      <a:pt x="1976" y="760"/>
                    </a:cubicBezTo>
                    <a:cubicBezTo>
                      <a:pt x="1246" y="213"/>
                      <a:pt x="456" y="1"/>
                      <a:pt x="243" y="305"/>
                    </a:cubicBezTo>
                    <a:cubicBezTo>
                      <a:pt x="0" y="608"/>
                      <a:pt x="395" y="1308"/>
                      <a:pt x="1095" y="1885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9"/>
              <p:cNvSpPr/>
              <p:nvPr/>
            </p:nvSpPr>
            <p:spPr>
              <a:xfrm>
                <a:off x="4791400" y="385292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"/>
                    </a:moveTo>
                    <a:cubicBezTo>
                      <a:pt x="1094" y="1"/>
                      <a:pt x="1398" y="305"/>
                      <a:pt x="1398" y="700"/>
                    </a:cubicBezTo>
                    <a:cubicBezTo>
                      <a:pt x="1398" y="1095"/>
                      <a:pt x="1064" y="1399"/>
                      <a:pt x="699" y="1399"/>
                    </a:cubicBezTo>
                    <a:cubicBezTo>
                      <a:pt x="304" y="1399"/>
                      <a:pt x="0" y="109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9"/>
              <p:cNvSpPr/>
              <p:nvPr/>
            </p:nvSpPr>
            <p:spPr>
              <a:xfrm>
                <a:off x="4693375" y="35125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1064"/>
                      <a:pt x="1064" y="1399"/>
                      <a:pt x="699" y="1399"/>
                    </a:cubicBezTo>
                    <a:cubicBezTo>
                      <a:pt x="304" y="1399"/>
                      <a:pt x="0" y="1064"/>
                      <a:pt x="0" y="700"/>
                    </a:cubicBez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8" y="304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9"/>
              <p:cNvSpPr/>
              <p:nvPr/>
            </p:nvSpPr>
            <p:spPr>
              <a:xfrm>
                <a:off x="4537575" y="3455500"/>
                <a:ext cx="155800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93" fill="none" extrusionOk="0">
                    <a:moveTo>
                      <a:pt x="6232" y="2858"/>
                    </a:moveTo>
                    <a:cubicBezTo>
                      <a:pt x="1429" y="1308"/>
                      <a:pt x="335" y="6293"/>
                      <a:pt x="335" y="6293"/>
                    </a:cubicBezTo>
                    <a:cubicBezTo>
                      <a:pt x="335" y="6293"/>
                      <a:pt x="1" y="1217"/>
                      <a:pt x="3679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9"/>
              <p:cNvSpPr/>
              <p:nvPr/>
            </p:nvSpPr>
            <p:spPr>
              <a:xfrm>
                <a:off x="4693375" y="4193350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1065"/>
                      <a:pt x="1064" y="1399"/>
                      <a:pt x="699" y="1399"/>
                    </a:cubicBezTo>
                    <a:cubicBezTo>
                      <a:pt x="304" y="1399"/>
                      <a:pt x="0" y="106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ubicBezTo>
                      <a:pt x="1064" y="1"/>
                      <a:pt x="1398" y="305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9"/>
              <p:cNvSpPr/>
              <p:nvPr/>
            </p:nvSpPr>
            <p:spPr>
              <a:xfrm>
                <a:off x="4537575" y="4128000"/>
                <a:ext cx="155800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63" fill="none" extrusionOk="0">
                    <a:moveTo>
                      <a:pt x="6232" y="3405"/>
                    </a:moveTo>
                    <a:cubicBezTo>
                      <a:pt x="1429" y="4986"/>
                      <a:pt x="335" y="1"/>
                      <a:pt x="335" y="1"/>
                    </a:cubicBezTo>
                    <a:cubicBezTo>
                      <a:pt x="335" y="1"/>
                      <a:pt x="1" y="5047"/>
                      <a:pt x="3679" y="6262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29"/>
            <p:cNvGrpSpPr/>
            <p:nvPr/>
          </p:nvGrpSpPr>
          <p:grpSpPr>
            <a:xfrm rot="5400000" flipH="1">
              <a:off x="4427600" y="-200112"/>
              <a:ext cx="288800" cy="829075"/>
              <a:chOff x="4537575" y="3455500"/>
              <a:chExt cx="288800" cy="829075"/>
            </a:xfrm>
          </p:grpSpPr>
          <p:sp>
            <p:nvSpPr>
              <p:cNvPr id="2060" name="Google Shape;2060;p29"/>
              <p:cNvSpPr/>
              <p:nvPr/>
            </p:nvSpPr>
            <p:spPr>
              <a:xfrm>
                <a:off x="4573300" y="3524650"/>
                <a:ext cx="168725" cy="690000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27600" fill="none" extrusionOk="0">
                    <a:moveTo>
                      <a:pt x="3405" y="24165"/>
                    </a:moveTo>
                    <a:cubicBezTo>
                      <a:pt x="4317" y="23892"/>
                      <a:pt x="3496" y="21369"/>
                      <a:pt x="1733" y="23132"/>
                    </a:cubicBezTo>
                    <a:cubicBezTo>
                      <a:pt x="0" y="24864"/>
                      <a:pt x="3496" y="27600"/>
                      <a:pt x="5016" y="24773"/>
                    </a:cubicBezTo>
                    <a:cubicBezTo>
                      <a:pt x="6657" y="21734"/>
                      <a:pt x="1733" y="14986"/>
                      <a:pt x="1733" y="14986"/>
                    </a:cubicBezTo>
                    <a:lnTo>
                      <a:pt x="5867" y="16141"/>
                    </a:lnTo>
                    <a:cubicBezTo>
                      <a:pt x="6748" y="15472"/>
                      <a:pt x="6748" y="13800"/>
                      <a:pt x="6748" y="13800"/>
                    </a:cubicBezTo>
                    <a:cubicBezTo>
                      <a:pt x="6748" y="13800"/>
                      <a:pt x="6748" y="12129"/>
                      <a:pt x="5867" y="11460"/>
                    </a:cubicBezTo>
                    <a:lnTo>
                      <a:pt x="1763" y="12645"/>
                    </a:lnTo>
                    <a:cubicBezTo>
                      <a:pt x="1763" y="12645"/>
                      <a:pt x="6657" y="5898"/>
                      <a:pt x="5016" y="2828"/>
                    </a:cubicBezTo>
                    <a:cubicBezTo>
                      <a:pt x="3526" y="1"/>
                      <a:pt x="0" y="2736"/>
                      <a:pt x="1763" y="4499"/>
                    </a:cubicBezTo>
                    <a:cubicBezTo>
                      <a:pt x="3496" y="6262"/>
                      <a:pt x="4317" y="3739"/>
                      <a:pt x="3405" y="3436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9"/>
              <p:cNvSpPr/>
              <p:nvPr/>
            </p:nvSpPr>
            <p:spPr>
              <a:xfrm>
                <a:off x="4612825" y="3826325"/>
                <a:ext cx="16110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3527" fill="none" extrusionOk="0">
                    <a:moveTo>
                      <a:pt x="5988" y="3527"/>
                    </a:moveTo>
                    <a:lnTo>
                      <a:pt x="0" y="1733"/>
                    </a:lnTo>
                    <a:lnTo>
                      <a:pt x="5988" y="1"/>
                    </a:lnTo>
                    <a:cubicBezTo>
                      <a:pt x="5988" y="1"/>
                      <a:pt x="6444" y="791"/>
                      <a:pt x="6444" y="1733"/>
                    </a:cubicBezTo>
                    <a:cubicBezTo>
                      <a:pt x="6444" y="2676"/>
                      <a:pt x="5988" y="3527"/>
                      <a:pt x="5988" y="3527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9"/>
              <p:cNvSpPr/>
              <p:nvPr/>
            </p:nvSpPr>
            <p:spPr>
              <a:xfrm>
                <a:off x="4684250" y="3727550"/>
                <a:ext cx="76775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15" fill="none" extrusionOk="0">
                    <a:moveTo>
                      <a:pt x="1095" y="760"/>
                    </a:moveTo>
                    <a:cubicBezTo>
                      <a:pt x="1824" y="183"/>
                      <a:pt x="2584" y="0"/>
                      <a:pt x="2827" y="304"/>
                    </a:cubicBezTo>
                    <a:cubicBezTo>
                      <a:pt x="3070" y="608"/>
                      <a:pt x="2675" y="1307"/>
                      <a:pt x="1976" y="1855"/>
                    </a:cubicBezTo>
                    <a:cubicBezTo>
                      <a:pt x="1246" y="2432"/>
                      <a:pt x="456" y="2614"/>
                      <a:pt x="243" y="2311"/>
                    </a:cubicBezTo>
                    <a:cubicBezTo>
                      <a:pt x="0" y="2007"/>
                      <a:pt x="395" y="1307"/>
                      <a:pt x="1095" y="76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9"/>
              <p:cNvSpPr/>
              <p:nvPr/>
            </p:nvSpPr>
            <p:spPr>
              <a:xfrm>
                <a:off x="4684250" y="3944875"/>
                <a:ext cx="7677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45" fill="none" extrusionOk="0">
                    <a:moveTo>
                      <a:pt x="1095" y="1885"/>
                    </a:moveTo>
                    <a:cubicBezTo>
                      <a:pt x="1824" y="2432"/>
                      <a:pt x="2584" y="2645"/>
                      <a:pt x="2827" y="2341"/>
                    </a:cubicBezTo>
                    <a:cubicBezTo>
                      <a:pt x="3070" y="2037"/>
                      <a:pt x="2675" y="1338"/>
                      <a:pt x="1976" y="760"/>
                    </a:cubicBezTo>
                    <a:cubicBezTo>
                      <a:pt x="1246" y="213"/>
                      <a:pt x="456" y="1"/>
                      <a:pt x="243" y="305"/>
                    </a:cubicBezTo>
                    <a:cubicBezTo>
                      <a:pt x="0" y="608"/>
                      <a:pt x="395" y="1308"/>
                      <a:pt x="1095" y="1885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9"/>
              <p:cNvSpPr/>
              <p:nvPr/>
            </p:nvSpPr>
            <p:spPr>
              <a:xfrm>
                <a:off x="4791400" y="385292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"/>
                    </a:moveTo>
                    <a:cubicBezTo>
                      <a:pt x="1094" y="1"/>
                      <a:pt x="1398" y="305"/>
                      <a:pt x="1398" y="700"/>
                    </a:cubicBezTo>
                    <a:cubicBezTo>
                      <a:pt x="1398" y="1095"/>
                      <a:pt x="1064" y="1399"/>
                      <a:pt x="699" y="1399"/>
                    </a:cubicBezTo>
                    <a:cubicBezTo>
                      <a:pt x="304" y="1399"/>
                      <a:pt x="0" y="109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9"/>
              <p:cNvSpPr/>
              <p:nvPr/>
            </p:nvSpPr>
            <p:spPr>
              <a:xfrm>
                <a:off x="4693375" y="35125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1064"/>
                      <a:pt x="1064" y="1399"/>
                      <a:pt x="699" y="1399"/>
                    </a:cubicBezTo>
                    <a:cubicBezTo>
                      <a:pt x="304" y="1399"/>
                      <a:pt x="0" y="1064"/>
                      <a:pt x="0" y="700"/>
                    </a:cubicBez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8" y="304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9"/>
              <p:cNvSpPr/>
              <p:nvPr/>
            </p:nvSpPr>
            <p:spPr>
              <a:xfrm>
                <a:off x="4537575" y="3455500"/>
                <a:ext cx="155800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93" fill="none" extrusionOk="0">
                    <a:moveTo>
                      <a:pt x="6232" y="2858"/>
                    </a:moveTo>
                    <a:cubicBezTo>
                      <a:pt x="1429" y="1308"/>
                      <a:pt x="335" y="6293"/>
                      <a:pt x="335" y="6293"/>
                    </a:cubicBezTo>
                    <a:cubicBezTo>
                      <a:pt x="335" y="6293"/>
                      <a:pt x="1" y="1217"/>
                      <a:pt x="3679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9"/>
              <p:cNvSpPr/>
              <p:nvPr/>
            </p:nvSpPr>
            <p:spPr>
              <a:xfrm>
                <a:off x="4693375" y="4193350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1065"/>
                      <a:pt x="1064" y="1399"/>
                      <a:pt x="699" y="1399"/>
                    </a:cubicBezTo>
                    <a:cubicBezTo>
                      <a:pt x="304" y="1399"/>
                      <a:pt x="0" y="106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ubicBezTo>
                      <a:pt x="1064" y="1"/>
                      <a:pt x="1398" y="305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9"/>
              <p:cNvSpPr/>
              <p:nvPr/>
            </p:nvSpPr>
            <p:spPr>
              <a:xfrm>
                <a:off x="4537575" y="4128000"/>
                <a:ext cx="155800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63" fill="none" extrusionOk="0">
                    <a:moveTo>
                      <a:pt x="6232" y="3405"/>
                    </a:moveTo>
                    <a:cubicBezTo>
                      <a:pt x="1429" y="4986"/>
                      <a:pt x="335" y="1"/>
                      <a:pt x="335" y="1"/>
                    </a:cubicBezTo>
                    <a:cubicBezTo>
                      <a:pt x="335" y="1"/>
                      <a:pt x="1" y="5047"/>
                      <a:pt x="3679" y="6262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9" name="Google Shape;2069;p29"/>
            <p:cNvGrpSpPr/>
            <p:nvPr/>
          </p:nvGrpSpPr>
          <p:grpSpPr>
            <a:xfrm rot="-5400000" flipH="1">
              <a:off x="4427600" y="4496238"/>
              <a:ext cx="288800" cy="829075"/>
              <a:chOff x="4537575" y="3455500"/>
              <a:chExt cx="288800" cy="829075"/>
            </a:xfrm>
          </p:grpSpPr>
          <p:sp>
            <p:nvSpPr>
              <p:cNvPr id="2070" name="Google Shape;2070;p29"/>
              <p:cNvSpPr/>
              <p:nvPr/>
            </p:nvSpPr>
            <p:spPr>
              <a:xfrm>
                <a:off x="4573300" y="3524650"/>
                <a:ext cx="168725" cy="690000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27600" fill="none" extrusionOk="0">
                    <a:moveTo>
                      <a:pt x="3405" y="24165"/>
                    </a:moveTo>
                    <a:cubicBezTo>
                      <a:pt x="4317" y="23892"/>
                      <a:pt x="3496" y="21369"/>
                      <a:pt x="1733" y="23132"/>
                    </a:cubicBezTo>
                    <a:cubicBezTo>
                      <a:pt x="0" y="24864"/>
                      <a:pt x="3496" y="27600"/>
                      <a:pt x="5016" y="24773"/>
                    </a:cubicBezTo>
                    <a:cubicBezTo>
                      <a:pt x="6657" y="21734"/>
                      <a:pt x="1733" y="14986"/>
                      <a:pt x="1733" y="14986"/>
                    </a:cubicBezTo>
                    <a:lnTo>
                      <a:pt x="5867" y="16141"/>
                    </a:lnTo>
                    <a:cubicBezTo>
                      <a:pt x="6748" y="15472"/>
                      <a:pt x="6748" y="13800"/>
                      <a:pt x="6748" y="13800"/>
                    </a:cubicBezTo>
                    <a:cubicBezTo>
                      <a:pt x="6748" y="13800"/>
                      <a:pt x="6748" y="12129"/>
                      <a:pt x="5867" y="11460"/>
                    </a:cubicBezTo>
                    <a:lnTo>
                      <a:pt x="1763" y="12645"/>
                    </a:lnTo>
                    <a:cubicBezTo>
                      <a:pt x="1763" y="12645"/>
                      <a:pt x="6657" y="5898"/>
                      <a:pt x="5016" y="2828"/>
                    </a:cubicBezTo>
                    <a:cubicBezTo>
                      <a:pt x="3526" y="1"/>
                      <a:pt x="0" y="2736"/>
                      <a:pt x="1763" y="4499"/>
                    </a:cubicBezTo>
                    <a:cubicBezTo>
                      <a:pt x="3496" y="6262"/>
                      <a:pt x="4317" y="3739"/>
                      <a:pt x="3405" y="3436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9"/>
              <p:cNvSpPr/>
              <p:nvPr/>
            </p:nvSpPr>
            <p:spPr>
              <a:xfrm>
                <a:off x="4612825" y="3826325"/>
                <a:ext cx="161100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3527" fill="none" extrusionOk="0">
                    <a:moveTo>
                      <a:pt x="5988" y="3527"/>
                    </a:moveTo>
                    <a:lnTo>
                      <a:pt x="0" y="1733"/>
                    </a:lnTo>
                    <a:lnTo>
                      <a:pt x="5988" y="1"/>
                    </a:lnTo>
                    <a:cubicBezTo>
                      <a:pt x="5988" y="1"/>
                      <a:pt x="6444" y="791"/>
                      <a:pt x="6444" y="1733"/>
                    </a:cubicBezTo>
                    <a:cubicBezTo>
                      <a:pt x="6444" y="2676"/>
                      <a:pt x="5988" y="3527"/>
                      <a:pt x="5988" y="3527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9"/>
              <p:cNvSpPr/>
              <p:nvPr/>
            </p:nvSpPr>
            <p:spPr>
              <a:xfrm>
                <a:off x="4684250" y="3727550"/>
                <a:ext cx="76775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15" fill="none" extrusionOk="0">
                    <a:moveTo>
                      <a:pt x="1095" y="760"/>
                    </a:moveTo>
                    <a:cubicBezTo>
                      <a:pt x="1824" y="183"/>
                      <a:pt x="2584" y="0"/>
                      <a:pt x="2827" y="304"/>
                    </a:cubicBezTo>
                    <a:cubicBezTo>
                      <a:pt x="3070" y="608"/>
                      <a:pt x="2675" y="1307"/>
                      <a:pt x="1976" y="1855"/>
                    </a:cubicBezTo>
                    <a:cubicBezTo>
                      <a:pt x="1246" y="2432"/>
                      <a:pt x="456" y="2614"/>
                      <a:pt x="243" y="2311"/>
                    </a:cubicBezTo>
                    <a:cubicBezTo>
                      <a:pt x="0" y="2007"/>
                      <a:pt x="395" y="1307"/>
                      <a:pt x="1095" y="76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9"/>
              <p:cNvSpPr/>
              <p:nvPr/>
            </p:nvSpPr>
            <p:spPr>
              <a:xfrm>
                <a:off x="4684250" y="3944875"/>
                <a:ext cx="7677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45" fill="none" extrusionOk="0">
                    <a:moveTo>
                      <a:pt x="1095" y="1885"/>
                    </a:moveTo>
                    <a:cubicBezTo>
                      <a:pt x="1824" y="2432"/>
                      <a:pt x="2584" y="2645"/>
                      <a:pt x="2827" y="2341"/>
                    </a:cubicBezTo>
                    <a:cubicBezTo>
                      <a:pt x="3070" y="2037"/>
                      <a:pt x="2675" y="1338"/>
                      <a:pt x="1976" y="760"/>
                    </a:cubicBezTo>
                    <a:cubicBezTo>
                      <a:pt x="1246" y="213"/>
                      <a:pt x="456" y="1"/>
                      <a:pt x="243" y="305"/>
                    </a:cubicBezTo>
                    <a:cubicBezTo>
                      <a:pt x="0" y="608"/>
                      <a:pt x="395" y="1308"/>
                      <a:pt x="1095" y="1885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9"/>
              <p:cNvSpPr/>
              <p:nvPr/>
            </p:nvSpPr>
            <p:spPr>
              <a:xfrm>
                <a:off x="4791400" y="3852925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699" y="1"/>
                    </a:moveTo>
                    <a:cubicBezTo>
                      <a:pt x="1094" y="1"/>
                      <a:pt x="1398" y="305"/>
                      <a:pt x="1398" y="700"/>
                    </a:cubicBezTo>
                    <a:cubicBezTo>
                      <a:pt x="1398" y="1095"/>
                      <a:pt x="1064" y="1399"/>
                      <a:pt x="699" y="1399"/>
                    </a:cubicBezTo>
                    <a:cubicBezTo>
                      <a:pt x="304" y="1399"/>
                      <a:pt x="0" y="109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9"/>
              <p:cNvSpPr/>
              <p:nvPr/>
            </p:nvSpPr>
            <p:spPr>
              <a:xfrm>
                <a:off x="4693375" y="35125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700"/>
                    </a:moveTo>
                    <a:cubicBezTo>
                      <a:pt x="1398" y="1064"/>
                      <a:pt x="1064" y="1399"/>
                      <a:pt x="699" y="1399"/>
                    </a:cubicBezTo>
                    <a:cubicBezTo>
                      <a:pt x="304" y="1399"/>
                      <a:pt x="0" y="1064"/>
                      <a:pt x="0" y="700"/>
                    </a:cubicBezTo>
                    <a:cubicBezTo>
                      <a:pt x="0" y="304"/>
                      <a:pt x="304" y="0"/>
                      <a:pt x="699" y="0"/>
                    </a:cubicBezTo>
                    <a:cubicBezTo>
                      <a:pt x="1064" y="0"/>
                      <a:pt x="1398" y="304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9"/>
              <p:cNvSpPr/>
              <p:nvPr/>
            </p:nvSpPr>
            <p:spPr>
              <a:xfrm>
                <a:off x="4537575" y="3455500"/>
                <a:ext cx="155800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93" fill="none" extrusionOk="0">
                    <a:moveTo>
                      <a:pt x="6232" y="2858"/>
                    </a:moveTo>
                    <a:cubicBezTo>
                      <a:pt x="1429" y="1308"/>
                      <a:pt x="335" y="6293"/>
                      <a:pt x="335" y="6293"/>
                    </a:cubicBezTo>
                    <a:cubicBezTo>
                      <a:pt x="335" y="6293"/>
                      <a:pt x="1" y="1217"/>
                      <a:pt x="3679" y="1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9"/>
              <p:cNvSpPr/>
              <p:nvPr/>
            </p:nvSpPr>
            <p:spPr>
              <a:xfrm>
                <a:off x="4693375" y="4193350"/>
                <a:ext cx="3497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00" fill="none" extrusionOk="0">
                    <a:moveTo>
                      <a:pt x="1398" y="700"/>
                    </a:moveTo>
                    <a:cubicBezTo>
                      <a:pt x="1398" y="1065"/>
                      <a:pt x="1064" y="1399"/>
                      <a:pt x="699" y="1399"/>
                    </a:cubicBezTo>
                    <a:cubicBezTo>
                      <a:pt x="304" y="1399"/>
                      <a:pt x="0" y="1065"/>
                      <a:pt x="0" y="700"/>
                    </a:cubicBezTo>
                    <a:cubicBezTo>
                      <a:pt x="0" y="305"/>
                      <a:pt x="304" y="1"/>
                      <a:pt x="699" y="1"/>
                    </a:cubicBezTo>
                    <a:cubicBezTo>
                      <a:pt x="1064" y="1"/>
                      <a:pt x="1398" y="305"/>
                      <a:pt x="1398" y="700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9"/>
              <p:cNvSpPr/>
              <p:nvPr/>
            </p:nvSpPr>
            <p:spPr>
              <a:xfrm>
                <a:off x="4537575" y="4128000"/>
                <a:ext cx="155800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263" fill="none" extrusionOk="0">
                    <a:moveTo>
                      <a:pt x="6232" y="3405"/>
                    </a:moveTo>
                    <a:cubicBezTo>
                      <a:pt x="1429" y="4986"/>
                      <a:pt x="335" y="1"/>
                      <a:pt x="335" y="1"/>
                    </a:cubicBezTo>
                    <a:cubicBezTo>
                      <a:pt x="335" y="1"/>
                      <a:pt x="1" y="5047"/>
                      <a:pt x="3679" y="6262"/>
                    </a:cubicBez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Google Shape;2278;p33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4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9" name="Google Shape;2279;p33"/>
          <p:cNvGrpSpPr/>
          <p:nvPr/>
        </p:nvGrpSpPr>
        <p:grpSpPr>
          <a:xfrm>
            <a:off x="190312" y="103841"/>
            <a:ext cx="8763475" cy="4917500"/>
            <a:chOff x="190312" y="103841"/>
            <a:chExt cx="8763475" cy="4917500"/>
          </a:xfrm>
        </p:grpSpPr>
        <p:sp>
          <p:nvSpPr>
            <p:cNvPr id="2280" name="Google Shape;2280;p33"/>
            <p:cNvSpPr/>
            <p:nvPr/>
          </p:nvSpPr>
          <p:spPr>
            <a:xfrm>
              <a:off x="445288" y="358818"/>
              <a:ext cx="8253503" cy="4407568"/>
            </a:xfrm>
            <a:custGeom>
              <a:avLst/>
              <a:gdLst/>
              <a:ahLst/>
              <a:cxnLst/>
              <a:rect l="l" t="t" r="r" b="b"/>
              <a:pathLst>
                <a:path w="61765" h="57844" fill="none" extrusionOk="0">
                  <a:moveTo>
                    <a:pt x="1" y="0"/>
                  </a:moveTo>
                  <a:lnTo>
                    <a:pt x="61765" y="0"/>
                  </a:lnTo>
                  <a:lnTo>
                    <a:pt x="61765" y="57843"/>
                  </a:lnTo>
                  <a:lnTo>
                    <a:pt x="1" y="57843"/>
                  </a:ln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33"/>
            <p:cNvGrpSpPr/>
            <p:nvPr/>
          </p:nvGrpSpPr>
          <p:grpSpPr>
            <a:xfrm>
              <a:off x="8459615" y="168340"/>
              <a:ext cx="393236" cy="438471"/>
              <a:chOff x="9563500" y="1368900"/>
              <a:chExt cx="145175" cy="161875"/>
            </a:xfrm>
          </p:grpSpPr>
          <p:sp>
            <p:nvSpPr>
              <p:cNvPr id="2282" name="Google Shape;2282;p33"/>
              <p:cNvSpPr/>
              <p:nvPr/>
            </p:nvSpPr>
            <p:spPr>
              <a:xfrm>
                <a:off x="9563500" y="1400050"/>
                <a:ext cx="12770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229" fill="none" extrusionOk="0">
                    <a:moveTo>
                      <a:pt x="1" y="3374"/>
                    </a:moveTo>
                    <a:lnTo>
                      <a:pt x="1642" y="0"/>
                    </a:lnTo>
                    <a:cubicBezTo>
                      <a:pt x="1642" y="0"/>
                      <a:pt x="3162" y="1095"/>
                      <a:pt x="4347" y="487"/>
                    </a:cubicBezTo>
                    <a:cubicBezTo>
                      <a:pt x="4347" y="487"/>
                      <a:pt x="3982" y="2371"/>
                      <a:pt x="5107" y="3374"/>
                    </a:cubicBezTo>
                    <a:lnTo>
                      <a:pt x="2007" y="5228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3"/>
              <p:cNvSpPr/>
              <p:nvPr/>
            </p:nvSpPr>
            <p:spPr>
              <a:xfrm>
                <a:off x="9673700" y="13689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699"/>
                    </a:moveTo>
                    <a:cubicBezTo>
                      <a:pt x="1398" y="1094"/>
                      <a:pt x="1094" y="1398"/>
                      <a:pt x="699" y="1398"/>
                    </a:cubicBezTo>
                    <a:cubicBezTo>
                      <a:pt x="304" y="1398"/>
                      <a:pt x="0" y="1094"/>
                      <a:pt x="0" y="699"/>
                    </a:cubicBezTo>
                    <a:cubicBezTo>
                      <a:pt x="0" y="334"/>
                      <a:pt x="304" y="0"/>
                      <a:pt x="699" y="0"/>
                    </a:cubicBezTo>
                    <a:cubicBezTo>
                      <a:pt x="1094" y="0"/>
                      <a:pt x="1398" y="334"/>
                      <a:pt x="1398" y="6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4" name="Google Shape;2284;p33"/>
            <p:cNvGrpSpPr/>
            <p:nvPr/>
          </p:nvGrpSpPr>
          <p:grpSpPr>
            <a:xfrm rot="-5400000">
              <a:off x="4444512" y="-72579"/>
              <a:ext cx="254975" cy="607814"/>
              <a:chOff x="4529975" y="1601375"/>
              <a:chExt cx="183925" cy="438475"/>
            </a:xfrm>
          </p:grpSpPr>
          <p:sp>
            <p:nvSpPr>
              <p:cNvPr id="2285" name="Google Shape;2285;p33"/>
              <p:cNvSpPr/>
              <p:nvPr/>
            </p:nvSpPr>
            <p:spPr>
              <a:xfrm>
                <a:off x="4571775" y="184150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639"/>
                    </a:moveTo>
                    <a:lnTo>
                      <a:pt x="1" y="1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3"/>
              <p:cNvSpPr/>
              <p:nvPr/>
            </p:nvSpPr>
            <p:spPr>
              <a:xfrm>
                <a:off x="4571775" y="178375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1"/>
                    </a:moveTo>
                    <a:lnTo>
                      <a:pt x="1" y="639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7" name="Google Shape;2287;p33"/>
              <p:cNvGrpSpPr/>
              <p:nvPr/>
            </p:nvGrpSpPr>
            <p:grpSpPr>
              <a:xfrm>
                <a:off x="4529975" y="1601375"/>
                <a:ext cx="183925" cy="438475"/>
                <a:chOff x="4529975" y="1601375"/>
                <a:chExt cx="183925" cy="438475"/>
              </a:xfrm>
            </p:grpSpPr>
            <p:sp>
              <p:nvSpPr>
                <p:cNvPr id="2288" name="Google Shape;2288;p33"/>
                <p:cNvSpPr/>
                <p:nvPr/>
              </p:nvSpPr>
              <p:spPr>
                <a:xfrm>
                  <a:off x="4623450" y="19144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35" y="1399"/>
                        <a:pt x="1" y="1064"/>
                        <a:pt x="1" y="700"/>
                      </a:cubicBezTo>
                      <a:cubicBezTo>
                        <a:pt x="1" y="305"/>
                        <a:pt x="335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33"/>
                <p:cNvSpPr/>
                <p:nvPr/>
              </p:nvSpPr>
              <p:spPr>
                <a:xfrm>
                  <a:off x="4678925" y="18027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0"/>
                      </a:moveTo>
                      <a:cubicBezTo>
                        <a:pt x="1095" y="0"/>
                        <a:pt x="1399" y="33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04" y="1399"/>
                        <a:pt x="0" y="1095"/>
                        <a:pt x="0" y="700"/>
                      </a:cubicBezTo>
                      <a:cubicBezTo>
                        <a:pt x="0" y="335"/>
                        <a:pt x="304" y="0"/>
                        <a:pt x="700" y="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33"/>
                <p:cNvSpPr/>
                <p:nvPr/>
              </p:nvSpPr>
              <p:spPr>
                <a:xfrm>
                  <a:off x="4529975" y="1601375"/>
                  <a:ext cx="134525" cy="43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17539" fill="none" extrusionOk="0">
                      <a:moveTo>
                        <a:pt x="2463" y="1885"/>
                      </a:moveTo>
                      <a:lnTo>
                        <a:pt x="3284" y="1"/>
                      </a:lnTo>
                      <a:cubicBezTo>
                        <a:pt x="4682" y="3071"/>
                        <a:pt x="1" y="7083"/>
                        <a:pt x="1" y="7083"/>
                      </a:cubicBezTo>
                      <a:lnTo>
                        <a:pt x="4530" y="5806"/>
                      </a:lnTo>
                      <a:lnTo>
                        <a:pt x="5381" y="8755"/>
                      </a:lnTo>
                      <a:lnTo>
                        <a:pt x="4530" y="11733"/>
                      </a:lnTo>
                      <a:lnTo>
                        <a:pt x="1" y="10457"/>
                      </a:lnTo>
                      <a:cubicBezTo>
                        <a:pt x="1" y="10457"/>
                        <a:pt x="4682" y="14469"/>
                        <a:pt x="3284" y="17539"/>
                      </a:cubicBezTo>
                      <a:lnTo>
                        <a:pt x="2463" y="1565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33"/>
                <p:cNvSpPr/>
                <p:nvPr/>
              </p:nvSpPr>
              <p:spPr>
                <a:xfrm>
                  <a:off x="4623450" y="16918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399"/>
                      </a:moveTo>
                      <a:cubicBezTo>
                        <a:pt x="1095" y="1399"/>
                        <a:pt x="1399" y="1095"/>
                        <a:pt x="1399" y="700"/>
                      </a:cubicBezTo>
                      <a:cubicBezTo>
                        <a:pt x="1399" y="305"/>
                        <a:pt x="1095" y="1"/>
                        <a:pt x="700" y="1"/>
                      </a:cubicBezTo>
                      <a:cubicBezTo>
                        <a:pt x="335" y="1"/>
                        <a:pt x="1" y="335"/>
                        <a:pt x="1" y="700"/>
                      </a:cubicBezTo>
                      <a:cubicBezTo>
                        <a:pt x="1" y="1095"/>
                        <a:pt x="335" y="1399"/>
                        <a:pt x="700" y="13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33"/>
                <p:cNvSpPr/>
                <p:nvPr/>
              </p:nvSpPr>
              <p:spPr>
                <a:xfrm>
                  <a:off x="4571775" y="1820225"/>
                  <a:ext cx="69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" fill="none" extrusionOk="0">
                      <a:moveTo>
                        <a:pt x="2767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93" name="Google Shape;2293;p33"/>
            <p:cNvGrpSpPr/>
            <p:nvPr/>
          </p:nvGrpSpPr>
          <p:grpSpPr>
            <a:xfrm flipH="1">
              <a:off x="291140" y="168340"/>
              <a:ext cx="393236" cy="438471"/>
              <a:chOff x="9563500" y="1368900"/>
              <a:chExt cx="145175" cy="161875"/>
            </a:xfrm>
          </p:grpSpPr>
          <p:sp>
            <p:nvSpPr>
              <p:cNvPr id="2294" name="Google Shape;2294;p33"/>
              <p:cNvSpPr/>
              <p:nvPr/>
            </p:nvSpPr>
            <p:spPr>
              <a:xfrm>
                <a:off x="9563500" y="1400050"/>
                <a:ext cx="12770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229" fill="none" extrusionOk="0">
                    <a:moveTo>
                      <a:pt x="1" y="3374"/>
                    </a:moveTo>
                    <a:lnTo>
                      <a:pt x="1642" y="0"/>
                    </a:lnTo>
                    <a:cubicBezTo>
                      <a:pt x="1642" y="0"/>
                      <a:pt x="3162" y="1095"/>
                      <a:pt x="4347" y="487"/>
                    </a:cubicBezTo>
                    <a:cubicBezTo>
                      <a:pt x="4347" y="487"/>
                      <a:pt x="3982" y="2371"/>
                      <a:pt x="5107" y="3374"/>
                    </a:cubicBezTo>
                    <a:lnTo>
                      <a:pt x="2007" y="5228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3"/>
              <p:cNvSpPr/>
              <p:nvPr/>
            </p:nvSpPr>
            <p:spPr>
              <a:xfrm>
                <a:off x="9673700" y="13689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699"/>
                    </a:moveTo>
                    <a:cubicBezTo>
                      <a:pt x="1398" y="1094"/>
                      <a:pt x="1094" y="1398"/>
                      <a:pt x="699" y="1398"/>
                    </a:cubicBezTo>
                    <a:cubicBezTo>
                      <a:pt x="304" y="1398"/>
                      <a:pt x="0" y="1094"/>
                      <a:pt x="0" y="699"/>
                    </a:cubicBezTo>
                    <a:cubicBezTo>
                      <a:pt x="0" y="334"/>
                      <a:pt x="304" y="0"/>
                      <a:pt x="699" y="0"/>
                    </a:cubicBezTo>
                    <a:cubicBezTo>
                      <a:pt x="1094" y="0"/>
                      <a:pt x="1398" y="334"/>
                      <a:pt x="1398" y="6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6" name="Google Shape;2296;p33"/>
            <p:cNvGrpSpPr/>
            <p:nvPr/>
          </p:nvGrpSpPr>
          <p:grpSpPr>
            <a:xfrm rot="10800000">
              <a:off x="291140" y="4553165"/>
              <a:ext cx="393236" cy="438471"/>
              <a:chOff x="9563500" y="1368900"/>
              <a:chExt cx="145175" cy="161875"/>
            </a:xfrm>
          </p:grpSpPr>
          <p:sp>
            <p:nvSpPr>
              <p:cNvPr id="2297" name="Google Shape;2297;p33"/>
              <p:cNvSpPr/>
              <p:nvPr/>
            </p:nvSpPr>
            <p:spPr>
              <a:xfrm>
                <a:off x="9563500" y="1400050"/>
                <a:ext cx="12770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229" fill="none" extrusionOk="0">
                    <a:moveTo>
                      <a:pt x="1" y="3374"/>
                    </a:moveTo>
                    <a:lnTo>
                      <a:pt x="1642" y="0"/>
                    </a:lnTo>
                    <a:cubicBezTo>
                      <a:pt x="1642" y="0"/>
                      <a:pt x="3162" y="1095"/>
                      <a:pt x="4347" y="487"/>
                    </a:cubicBezTo>
                    <a:cubicBezTo>
                      <a:pt x="4347" y="487"/>
                      <a:pt x="3982" y="2371"/>
                      <a:pt x="5107" y="3374"/>
                    </a:cubicBezTo>
                    <a:lnTo>
                      <a:pt x="2007" y="5228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3"/>
              <p:cNvSpPr/>
              <p:nvPr/>
            </p:nvSpPr>
            <p:spPr>
              <a:xfrm>
                <a:off x="9673700" y="13689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699"/>
                    </a:moveTo>
                    <a:cubicBezTo>
                      <a:pt x="1398" y="1094"/>
                      <a:pt x="1094" y="1398"/>
                      <a:pt x="699" y="1398"/>
                    </a:cubicBezTo>
                    <a:cubicBezTo>
                      <a:pt x="304" y="1398"/>
                      <a:pt x="0" y="1094"/>
                      <a:pt x="0" y="699"/>
                    </a:cubicBezTo>
                    <a:cubicBezTo>
                      <a:pt x="0" y="334"/>
                      <a:pt x="304" y="0"/>
                      <a:pt x="699" y="0"/>
                    </a:cubicBezTo>
                    <a:cubicBezTo>
                      <a:pt x="1094" y="0"/>
                      <a:pt x="1398" y="334"/>
                      <a:pt x="1398" y="6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9" name="Google Shape;2299;p33"/>
            <p:cNvGrpSpPr/>
            <p:nvPr/>
          </p:nvGrpSpPr>
          <p:grpSpPr>
            <a:xfrm rot="10800000" flipH="1">
              <a:off x="8459690" y="4553165"/>
              <a:ext cx="393236" cy="438471"/>
              <a:chOff x="9563500" y="1368900"/>
              <a:chExt cx="145175" cy="161875"/>
            </a:xfrm>
          </p:grpSpPr>
          <p:sp>
            <p:nvSpPr>
              <p:cNvPr id="2300" name="Google Shape;2300;p33"/>
              <p:cNvSpPr/>
              <p:nvPr/>
            </p:nvSpPr>
            <p:spPr>
              <a:xfrm>
                <a:off x="9563500" y="1400050"/>
                <a:ext cx="12770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5229" fill="none" extrusionOk="0">
                    <a:moveTo>
                      <a:pt x="1" y="3374"/>
                    </a:moveTo>
                    <a:lnTo>
                      <a:pt x="1642" y="0"/>
                    </a:lnTo>
                    <a:cubicBezTo>
                      <a:pt x="1642" y="0"/>
                      <a:pt x="3162" y="1095"/>
                      <a:pt x="4347" y="487"/>
                    </a:cubicBezTo>
                    <a:cubicBezTo>
                      <a:pt x="4347" y="487"/>
                      <a:pt x="3982" y="2371"/>
                      <a:pt x="5107" y="3374"/>
                    </a:cubicBezTo>
                    <a:lnTo>
                      <a:pt x="2007" y="5228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3"/>
              <p:cNvSpPr/>
              <p:nvPr/>
            </p:nvSpPr>
            <p:spPr>
              <a:xfrm>
                <a:off x="9673700" y="1368900"/>
                <a:ext cx="349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99" fill="none" extrusionOk="0">
                    <a:moveTo>
                      <a:pt x="1398" y="699"/>
                    </a:moveTo>
                    <a:cubicBezTo>
                      <a:pt x="1398" y="1094"/>
                      <a:pt x="1094" y="1398"/>
                      <a:pt x="699" y="1398"/>
                    </a:cubicBezTo>
                    <a:cubicBezTo>
                      <a:pt x="304" y="1398"/>
                      <a:pt x="0" y="1094"/>
                      <a:pt x="0" y="699"/>
                    </a:cubicBezTo>
                    <a:cubicBezTo>
                      <a:pt x="0" y="334"/>
                      <a:pt x="304" y="0"/>
                      <a:pt x="699" y="0"/>
                    </a:cubicBezTo>
                    <a:cubicBezTo>
                      <a:pt x="1094" y="0"/>
                      <a:pt x="1398" y="334"/>
                      <a:pt x="1398" y="699"/>
                    </a:cubicBezTo>
                    <a:close/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2" name="Google Shape;2302;p33"/>
            <p:cNvGrpSpPr/>
            <p:nvPr/>
          </p:nvGrpSpPr>
          <p:grpSpPr>
            <a:xfrm rot="5400000">
              <a:off x="4444532" y="4589946"/>
              <a:ext cx="254975" cy="607814"/>
              <a:chOff x="4529975" y="1601375"/>
              <a:chExt cx="183925" cy="438475"/>
            </a:xfrm>
          </p:grpSpPr>
          <p:sp>
            <p:nvSpPr>
              <p:cNvPr id="2303" name="Google Shape;2303;p33"/>
              <p:cNvSpPr/>
              <p:nvPr/>
            </p:nvSpPr>
            <p:spPr>
              <a:xfrm>
                <a:off x="4571775" y="184150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639"/>
                    </a:moveTo>
                    <a:lnTo>
                      <a:pt x="1" y="1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3"/>
              <p:cNvSpPr/>
              <p:nvPr/>
            </p:nvSpPr>
            <p:spPr>
              <a:xfrm>
                <a:off x="4571775" y="178375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1"/>
                    </a:moveTo>
                    <a:lnTo>
                      <a:pt x="1" y="639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05" name="Google Shape;2305;p33"/>
              <p:cNvGrpSpPr/>
              <p:nvPr/>
            </p:nvGrpSpPr>
            <p:grpSpPr>
              <a:xfrm>
                <a:off x="4529975" y="1601375"/>
                <a:ext cx="183925" cy="438475"/>
                <a:chOff x="4529975" y="1601375"/>
                <a:chExt cx="183925" cy="438475"/>
              </a:xfrm>
            </p:grpSpPr>
            <p:sp>
              <p:nvSpPr>
                <p:cNvPr id="2306" name="Google Shape;2306;p33"/>
                <p:cNvSpPr/>
                <p:nvPr/>
              </p:nvSpPr>
              <p:spPr>
                <a:xfrm>
                  <a:off x="4623450" y="19144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35" y="1399"/>
                        <a:pt x="1" y="1064"/>
                        <a:pt x="1" y="700"/>
                      </a:cubicBezTo>
                      <a:cubicBezTo>
                        <a:pt x="1" y="305"/>
                        <a:pt x="335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33"/>
                <p:cNvSpPr/>
                <p:nvPr/>
              </p:nvSpPr>
              <p:spPr>
                <a:xfrm>
                  <a:off x="4678925" y="18027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0"/>
                      </a:moveTo>
                      <a:cubicBezTo>
                        <a:pt x="1095" y="0"/>
                        <a:pt x="1399" y="33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04" y="1399"/>
                        <a:pt x="0" y="1095"/>
                        <a:pt x="0" y="700"/>
                      </a:cubicBezTo>
                      <a:cubicBezTo>
                        <a:pt x="0" y="335"/>
                        <a:pt x="304" y="0"/>
                        <a:pt x="700" y="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33"/>
                <p:cNvSpPr/>
                <p:nvPr/>
              </p:nvSpPr>
              <p:spPr>
                <a:xfrm>
                  <a:off x="4529975" y="1601375"/>
                  <a:ext cx="134525" cy="43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17539" fill="none" extrusionOk="0">
                      <a:moveTo>
                        <a:pt x="2463" y="1885"/>
                      </a:moveTo>
                      <a:lnTo>
                        <a:pt x="3284" y="1"/>
                      </a:lnTo>
                      <a:cubicBezTo>
                        <a:pt x="4682" y="3071"/>
                        <a:pt x="1" y="7083"/>
                        <a:pt x="1" y="7083"/>
                      </a:cubicBezTo>
                      <a:lnTo>
                        <a:pt x="4530" y="5806"/>
                      </a:lnTo>
                      <a:lnTo>
                        <a:pt x="5381" y="8755"/>
                      </a:lnTo>
                      <a:lnTo>
                        <a:pt x="4530" y="11733"/>
                      </a:lnTo>
                      <a:lnTo>
                        <a:pt x="1" y="10457"/>
                      </a:lnTo>
                      <a:cubicBezTo>
                        <a:pt x="1" y="10457"/>
                        <a:pt x="4682" y="14469"/>
                        <a:pt x="3284" y="17539"/>
                      </a:cubicBezTo>
                      <a:lnTo>
                        <a:pt x="2463" y="1565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33"/>
                <p:cNvSpPr/>
                <p:nvPr/>
              </p:nvSpPr>
              <p:spPr>
                <a:xfrm>
                  <a:off x="4623450" y="16918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399"/>
                      </a:moveTo>
                      <a:cubicBezTo>
                        <a:pt x="1095" y="1399"/>
                        <a:pt x="1399" y="1095"/>
                        <a:pt x="1399" y="700"/>
                      </a:cubicBezTo>
                      <a:cubicBezTo>
                        <a:pt x="1399" y="305"/>
                        <a:pt x="1095" y="1"/>
                        <a:pt x="700" y="1"/>
                      </a:cubicBezTo>
                      <a:cubicBezTo>
                        <a:pt x="335" y="1"/>
                        <a:pt x="1" y="335"/>
                        <a:pt x="1" y="700"/>
                      </a:cubicBezTo>
                      <a:cubicBezTo>
                        <a:pt x="1" y="1095"/>
                        <a:pt x="335" y="1399"/>
                        <a:pt x="700" y="13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33"/>
                <p:cNvSpPr/>
                <p:nvPr/>
              </p:nvSpPr>
              <p:spPr>
                <a:xfrm>
                  <a:off x="4571775" y="1820225"/>
                  <a:ext cx="69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" fill="none" extrusionOk="0">
                      <a:moveTo>
                        <a:pt x="2767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1" name="Google Shape;2311;p33"/>
            <p:cNvGrpSpPr/>
            <p:nvPr/>
          </p:nvGrpSpPr>
          <p:grpSpPr>
            <a:xfrm rot="10800000">
              <a:off x="190312" y="2267843"/>
              <a:ext cx="254975" cy="607814"/>
              <a:chOff x="4529975" y="1601375"/>
              <a:chExt cx="183925" cy="438475"/>
            </a:xfrm>
          </p:grpSpPr>
          <p:sp>
            <p:nvSpPr>
              <p:cNvPr id="2312" name="Google Shape;2312;p33"/>
              <p:cNvSpPr/>
              <p:nvPr/>
            </p:nvSpPr>
            <p:spPr>
              <a:xfrm>
                <a:off x="4571775" y="184150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639"/>
                    </a:moveTo>
                    <a:lnTo>
                      <a:pt x="1" y="1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3"/>
              <p:cNvSpPr/>
              <p:nvPr/>
            </p:nvSpPr>
            <p:spPr>
              <a:xfrm>
                <a:off x="4571775" y="178375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1"/>
                    </a:moveTo>
                    <a:lnTo>
                      <a:pt x="1" y="639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14" name="Google Shape;2314;p33"/>
              <p:cNvGrpSpPr/>
              <p:nvPr/>
            </p:nvGrpSpPr>
            <p:grpSpPr>
              <a:xfrm>
                <a:off x="4529975" y="1601375"/>
                <a:ext cx="183925" cy="438475"/>
                <a:chOff x="4529975" y="1601375"/>
                <a:chExt cx="183925" cy="438475"/>
              </a:xfrm>
            </p:grpSpPr>
            <p:sp>
              <p:nvSpPr>
                <p:cNvPr id="2315" name="Google Shape;2315;p33"/>
                <p:cNvSpPr/>
                <p:nvPr/>
              </p:nvSpPr>
              <p:spPr>
                <a:xfrm>
                  <a:off x="4623450" y="19144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35" y="1399"/>
                        <a:pt x="1" y="1064"/>
                        <a:pt x="1" y="700"/>
                      </a:cubicBezTo>
                      <a:cubicBezTo>
                        <a:pt x="1" y="305"/>
                        <a:pt x="335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33"/>
                <p:cNvSpPr/>
                <p:nvPr/>
              </p:nvSpPr>
              <p:spPr>
                <a:xfrm>
                  <a:off x="4678925" y="18027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0"/>
                      </a:moveTo>
                      <a:cubicBezTo>
                        <a:pt x="1095" y="0"/>
                        <a:pt x="1399" y="33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04" y="1399"/>
                        <a:pt x="0" y="1095"/>
                        <a:pt x="0" y="700"/>
                      </a:cubicBezTo>
                      <a:cubicBezTo>
                        <a:pt x="0" y="335"/>
                        <a:pt x="304" y="0"/>
                        <a:pt x="700" y="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33"/>
                <p:cNvSpPr/>
                <p:nvPr/>
              </p:nvSpPr>
              <p:spPr>
                <a:xfrm>
                  <a:off x="4529975" y="1601375"/>
                  <a:ext cx="134525" cy="43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17539" fill="none" extrusionOk="0">
                      <a:moveTo>
                        <a:pt x="2463" y="1885"/>
                      </a:moveTo>
                      <a:lnTo>
                        <a:pt x="3284" y="1"/>
                      </a:lnTo>
                      <a:cubicBezTo>
                        <a:pt x="4682" y="3071"/>
                        <a:pt x="1" y="7083"/>
                        <a:pt x="1" y="7083"/>
                      </a:cubicBezTo>
                      <a:lnTo>
                        <a:pt x="4530" y="5806"/>
                      </a:lnTo>
                      <a:lnTo>
                        <a:pt x="5381" y="8755"/>
                      </a:lnTo>
                      <a:lnTo>
                        <a:pt x="4530" y="11733"/>
                      </a:lnTo>
                      <a:lnTo>
                        <a:pt x="1" y="10457"/>
                      </a:lnTo>
                      <a:cubicBezTo>
                        <a:pt x="1" y="10457"/>
                        <a:pt x="4682" y="14469"/>
                        <a:pt x="3284" y="17539"/>
                      </a:cubicBezTo>
                      <a:lnTo>
                        <a:pt x="2463" y="1565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33"/>
                <p:cNvSpPr/>
                <p:nvPr/>
              </p:nvSpPr>
              <p:spPr>
                <a:xfrm>
                  <a:off x="4623450" y="16918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399"/>
                      </a:moveTo>
                      <a:cubicBezTo>
                        <a:pt x="1095" y="1399"/>
                        <a:pt x="1399" y="1095"/>
                        <a:pt x="1399" y="700"/>
                      </a:cubicBezTo>
                      <a:cubicBezTo>
                        <a:pt x="1399" y="305"/>
                        <a:pt x="1095" y="1"/>
                        <a:pt x="700" y="1"/>
                      </a:cubicBezTo>
                      <a:cubicBezTo>
                        <a:pt x="335" y="1"/>
                        <a:pt x="1" y="335"/>
                        <a:pt x="1" y="700"/>
                      </a:cubicBezTo>
                      <a:cubicBezTo>
                        <a:pt x="1" y="1095"/>
                        <a:pt x="335" y="1399"/>
                        <a:pt x="700" y="13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33"/>
                <p:cNvSpPr/>
                <p:nvPr/>
              </p:nvSpPr>
              <p:spPr>
                <a:xfrm>
                  <a:off x="4571775" y="1820225"/>
                  <a:ext cx="69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" fill="none" extrusionOk="0">
                      <a:moveTo>
                        <a:pt x="2767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20" name="Google Shape;2320;p33"/>
            <p:cNvGrpSpPr/>
            <p:nvPr/>
          </p:nvGrpSpPr>
          <p:grpSpPr>
            <a:xfrm>
              <a:off x="8698812" y="2267843"/>
              <a:ext cx="254975" cy="607814"/>
              <a:chOff x="4529975" y="1601375"/>
              <a:chExt cx="183925" cy="438475"/>
            </a:xfrm>
          </p:grpSpPr>
          <p:sp>
            <p:nvSpPr>
              <p:cNvPr id="2321" name="Google Shape;2321;p33"/>
              <p:cNvSpPr/>
              <p:nvPr/>
            </p:nvSpPr>
            <p:spPr>
              <a:xfrm>
                <a:off x="4571775" y="184150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639"/>
                    </a:moveTo>
                    <a:lnTo>
                      <a:pt x="1" y="1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3"/>
              <p:cNvSpPr/>
              <p:nvPr/>
            </p:nvSpPr>
            <p:spPr>
              <a:xfrm>
                <a:off x="4571775" y="1783750"/>
                <a:ext cx="57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639" fill="none" extrusionOk="0">
                    <a:moveTo>
                      <a:pt x="2280" y="1"/>
                    </a:moveTo>
                    <a:lnTo>
                      <a:pt x="1" y="639"/>
                    </a:lnTo>
                  </a:path>
                </a:pathLst>
              </a:custGeom>
              <a:noFill/>
              <a:ln w="98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3" name="Google Shape;2323;p33"/>
              <p:cNvGrpSpPr/>
              <p:nvPr/>
            </p:nvGrpSpPr>
            <p:grpSpPr>
              <a:xfrm>
                <a:off x="4529975" y="1601375"/>
                <a:ext cx="183925" cy="438475"/>
                <a:chOff x="4529975" y="1601375"/>
                <a:chExt cx="183925" cy="438475"/>
              </a:xfrm>
            </p:grpSpPr>
            <p:sp>
              <p:nvSpPr>
                <p:cNvPr id="2324" name="Google Shape;2324;p33"/>
                <p:cNvSpPr/>
                <p:nvPr/>
              </p:nvSpPr>
              <p:spPr>
                <a:xfrm>
                  <a:off x="4623450" y="19144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"/>
                      </a:moveTo>
                      <a:cubicBezTo>
                        <a:pt x="1095" y="1"/>
                        <a:pt x="1399" y="30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35" y="1399"/>
                        <a:pt x="1" y="1064"/>
                        <a:pt x="1" y="700"/>
                      </a:cubicBezTo>
                      <a:cubicBezTo>
                        <a:pt x="1" y="305"/>
                        <a:pt x="335" y="1"/>
                        <a:pt x="700" y="1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33"/>
                <p:cNvSpPr/>
                <p:nvPr/>
              </p:nvSpPr>
              <p:spPr>
                <a:xfrm>
                  <a:off x="4678925" y="180275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0"/>
                      </a:moveTo>
                      <a:cubicBezTo>
                        <a:pt x="1095" y="0"/>
                        <a:pt x="1399" y="335"/>
                        <a:pt x="1399" y="700"/>
                      </a:cubicBezTo>
                      <a:cubicBezTo>
                        <a:pt x="1399" y="1095"/>
                        <a:pt x="1095" y="1399"/>
                        <a:pt x="700" y="1399"/>
                      </a:cubicBezTo>
                      <a:cubicBezTo>
                        <a:pt x="304" y="1399"/>
                        <a:pt x="0" y="1095"/>
                        <a:pt x="0" y="700"/>
                      </a:cubicBezTo>
                      <a:cubicBezTo>
                        <a:pt x="0" y="335"/>
                        <a:pt x="304" y="0"/>
                        <a:pt x="700" y="0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33"/>
                <p:cNvSpPr/>
                <p:nvPr/>
              </p:nvSpPr>
              <p:spPr>
                <a:xfrm>
                  <a:off x="4529975" y="1601375"/>
                  <a:ext cx="134525" cy="43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1" h="17539" fill="none" extrusionOk="0">
                      <a:moveTo>
                        <a:pt x="2463" y="1885"/>
                      </a:moveTo>
                      <a:lnTo>
                        <a:pt x="3284" y="1"/>
                      </a:lnTo>
                      <a:cubicBezTo>
                        <a:pt x="4682" y="3071"/>
                        <a:pt x="1" y="7083"/>
                        <a:pt x="1" y="7083"/>
                      </a:cubicBezTo>
                      <a:lnTo>
                        <a:pt x="4530" y="5806"/>
                      </a:lnTo>
                      <a:lnTo>
                        <a:pt x="5381" y="8755"/>
                      </a:lnTo>
                      <a:lnTo>
                        <a:pt x="4530" y="11733"/>
                      </a:lnTo>
                      <a:lnTo>
                        <a:pt x="1" y="10457"/>
                      </a:lnTo>
                      <a:cubicBezTo>
                        <a:pt x="1" y="10457"/>
                        <a:pt x="4682" y="14469"/>
                        <a:pt x="3284" y="17539"/>
                      </a:cubicBezTo>
                      <a:lnTo>
                        <a:pt x="2463" y="15654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33"/>
                <p:cNvSpPr/>
                <p:nvPr/>
              </p:nvSpPr>
              <p:spPr>
                <a:xfrm>
                  <a:off x="4623450" y="1691800"/>
                  <a:ext cx="349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399" fill="none" extrusionOk="0">
                      <a:moveTo>
                        <a:pt x="700" y="1399"/>
                      </a:moveTo>
                      <a:cubicBezTo>
                        <a:pt x="1095" y="1399"/>
                        <a:pt x="1399" y="1095"/>
                        <a:pt x="1399" y="700"/>
                      </a:cubicBezTo>
                      <a:cubicBezTo>
                        <a:pt x="1399" y="305"/>
                        <a:pt x="1095" y="1"/>
                        <a:pt x="700" y="1"/>
                      </a:cubicBezTo>
                      <a:cubicBezTo>
                        <a:pt x="335" y="1"/>
                        <a:pt x="1" y="335"/>
                        <a:pt x="1" y="700"/>
                      </a:cubicBezTo>
                      <a:cubicBezTo>
                        <a:pt x="1" y="1095"/>
                        <a:pt x="335" y="1399"/>
                        <a:pt x="700" y="1399"/>
                      </a:cubicBezTo>
                      <a:close/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33"/>
                <p:cNvSpPr/>
                <p:nvPr/>
              </p:nvSpPr>
              <p:spPr>
                <a:xfrm>
                  <a:off x="4571775" y="1820225"/>
                  <a:ext cx="69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" fill="none" extrusionOk="0">
                      <a:moveTo>
                        <a:pt x="2767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8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34"/>
          <p:cNvSpPr/>
          <p:nvPr/>
        </p:nvSpPr>
        <p:spPr>
          <a:xfrm>
            <a:off x="445200" y="367950"/>
            <a:ext cx="8253600" cy="440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1" name="Google Shape;2331;p34"/>
          <p:cNvGrpSpPr/>
          <p:nvPr/>
        </p:nvGrpSpPr>
        <p:grpSpPr>
          <a:xfrm>
            <a:off x="3801500" y="75350"/>
            <a:ext cx="1541100" cy="283475"/>
            <a:chOff x="5199450" y="2886350"/>
            <a:chExt cx="1541100" cy="283475"/>
          </a:xfrm>
        </p:grpSpPr>
        <p:sp>
          <p:nvSpPr>
            <p:cNvPr id="2332" name="Google Shape;2332;p34"/>
            <p:cNvSpPr/>
            <p:nvPr/>
          </p:nvSpPr>
          <p:spPr>
            <a:xfrm>
              <a:off x="5532275" y="2900025"/>
              <a:ext cx="437725" cy="269800"/>
            </a:xfrm>
            <a:custGeom>
              <a:avLst/>
              <a:gdLst/>
              <a:ahLst/>
              <a:cxnLst/>
              <a:rect l="l" t="t" r="r" b="b"/>
              <a:pathLst>
                <a:path w="17509" h="10792" fill="none" extrusionOk="0">
                  <a:moveTo>
                    <a:pt x="17509" y="2159"/>
                  </a:moveTo>
                  <a:cubicBezTo>
                    <a:pt x="17509" y="2159"/>
                    <a:pt x="13952" y="1"/>
                    <a:pt x="15472" y="4925"/>
                  </a:cubicBezTo>
                  <a:cubicBezTo>
                    <a:pt x="16962" y="9879"/>
                    <a:pt x="17509" y="10791"/>
                    <a:pt x="17509" y="10791"/>
                  </a:cubicBezTo>
                  <a:cubicBezTo>
                    <a:pt x="17509" y="10791"/>
                    <a:pt x="14135" y="4438"/>
                    <a:pt x="10153" y="5563"/>
                  </a:cubicBezTo>
                  <a:cubicBezTo>
                    <a:pt x="6202" y="6718"/>
                    <a:pt x="5989" y="8755"/>
                    <a:pt x="1" y="8755"/>
                  </a:cubicBezTo>
                  <a:lnTo>
                    <a:pt x="11642" y="8755"/>
                  </a:lnTo>
                  <a:lnTo>
                    <a:pt x="8876" y="7326"/>
                  </a:ln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5789125" y="2955500"/>
              <a:ext cx="91225" cy="65375"/>
            </a:xfrm>
            <a:custGeom>
              <a:avLst/>
              <a:gdLst/>
              <a:ahLst/>
              <a:cxnLst/>
              <a:rect l="l" t="t" r="r" b="b"/>
              <a:pathLst>
                <a:path w="3649" h="2615" fill="none" extrusionOk="0">
                  <a:moveTo>
                    <a:pt x="1" y="882"/>
                  </a:moveTo>
                  <a:cubicBezTo>
                    <a:pt x="2432" y="943"/>
                    <a:pt x="3648" y="2615"/>
                    <a:pt x="3648" y="2615"/>
                  </a:cubicBezTo>
                  <a:cubicBezTo>
                    <a:pt x="3648" y="2615"/>
                    <a:pt x="2797" y="973"/>
                    <a:pt x="2979" y="1"/>
                  </a:cubicBez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5754175" y="2960050"/>
              <a:ext cx="34975" cy="35000"/>
            </a:xfrm>
            <a:custGeom>
              <a:avLst/>
              <a:gdLst/>
              <a:ahLst/>
              <a:cxnLst/>
              <a:rect l="l" t="t" r="r" b="b"/>
              <a:pathLst>
                <a:path w="1399" h="1400" fill="none" extrusionOk="0">
                  <a:moveTo>
                    <a:pt x="1399" y="700"/>
                  </a:moveTo>
                  <a:cubicBezTo>
                    <a:pt x="1399" y="1095"/>
                    <a:pt x="1095" y="1399"/>
                    <a:pt x="700" y="1399"/>
                  </a:cubicBezTo>
                  <a:cubicBezTo>
                    <a:pt x="304" y="1399"/>
                    <a:pt x="0" y="1095"/>
                    <a:pt x="0" y="700"/>
                  </a:cubicBezTo>
                  <a:cubicBezTo>
                    <a:pt x="0" y="335"/>
                    <a:pt x="304" y="1"/>
                    <a:pt x="700" y="1"/>
                  </a:cubicBezTo>
                  <a:cubicBezTo>
                    <a:pt x="1095" y="1"/>
                    <a:pt x="1399" y="335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5476800" y="3007925"/>
              <a:ext cx="56275" cy="68425"/>
            </a:xfrm>
            <a:custGeom>
              <a:avLst/>
              <a:gdLst/>
              <a:ahLst/>
              <a:cxnLst/>
              <a:rect l="l" t="t" r="r" b="b"/>
              <a:pathLst>
                <a:path w="2251" h="2737" fill="none" extrusionOk="0">
                  <a:moveTo>
                    <a:pt x="1886" y="2493"/>
                  </a:moveTo>
                  <a:cubicBezTo>
                    <a:pt x="2250" y="2250"/>
                    <a:pt x="2189" y="1551"/>
                    <a:pt x="1794" y="943"/>
                  </a:cubicBezTo>
                  <a:cubicBezTo>
                    <a:pt x="1369" y="305"/>
                    <a:pt x="730" y="1"/>
                    <a:pt x="366" y="244"/>
                  </a:cubicBezTo>
                  <a:cubicBezTo>
                    <a:pt x="1" y="487"/>
                    <a:pt x="62" y="1186"/>
                    <a:pt x="457" y="1825"/>
                  </a:cubicBezTo>
                  <a:cubicBezTo>
                    <a:pt x="882" y="2432"/>
                    <a:pt x="1521" y="2736"/>
                    <a:pt x="1886" y="2493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5199450" y="3036050"/>
              <a:ext cx="332850" cy="91200"/>
            </a:xfrm>
            <a:custGeom>
              <a:avLst/>
              <a:gdLst/>
              <a:ahLst/>
              <a:cxnLst/>
              <a:rect l="l" t="t" r="r" b="b"/>
              <a:pathLst>
                <a:path w="13314" h="3648" fill="none" extrusionOk="0">
                  <a:moveTo>
                    <a:pt x="13314" y="3314"/>
                  </a:moveTo>
                  <a:cubicBezTo>
                    <a:pt x="13314" y="3314"/>
                    <a:pt x="6353" y="3648"/>
                    <a:pt x="1" y="0"/>
                  </a:cubicBezTo>
                  <a:lnTo>
                    <a:pt x="3709" y="3314"/>
                  </a:lnTo>
                  <a:lnTo>
                    <a:pt x="1" y="2402"/>
                  </a:ln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5629550" y="2942575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9" y="700"/>
                  </a:moveTo>
                  <a:cubicBezTo>
                    <a:pt x="1399" y="1095"/>
                    <a:pt x="1095" y="1399"/>
                    <a:pt x="700" y="1399"/>
                  </a:cubicBezTo>
                  <a:cubicBezTo>
                    <a:pt x="304" y="1399"/>
                    <a:pt x="1" y="1095"/>
                    <a:pt x="1" y="700"/>
                  </a:cubicBezTo>
                  <a:cubicBezTo>
                    <a:pt x="1" y="335"/>
                    <a:pt x="304" y="1"/>
                    <a:pt x="700" y="1"/>
                  </a:cubicBezTo>
                  <a:cubicBezTo>
                    <a:pt x="1095" y="1"/>
                    <a:pt x="1399" y="335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5245800" y="2972975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9" y="700"/>
                  </a:moveTo>
                  <a:cubicBezTo>
                    <a:pt x="1399" y="1064"/>
                    <a:pt x="1065" y="1399"/>
                    <a:pt x="700" y="1399"/>
                  </a:cubicBezTo>
                  <a:cubicBezTo>
                    <a:pt x="305" y="1399"/>
                    <a:pt x="1" y="1064"/>
                    <a:pt x="1" y="700"/>
                  </a:cubicBezTo>
                  <a:cubicBezTo>
                    <a:pt x="1" y="305"/>
                    <a:pt x="305" y="1"/>
                    <a:pt x="700" y="1"/>
                  </a:cubicBezTo>
                  <a:cubicBezTo>
                    <a:pt x="1065" y="1"/>
                    <a:pt x="1399" y="305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5270125" y="2977550"/>
              <a:ext cx="440000" cy="126925"/>
            </a:xfrm>
            <a:custGeom>
              <a:avLst/>
              <a:gdLst/>
              <a:ahLst/>
              <a:cxnLst/>
              <a:rect l="l" t="t" r="r" b="b"/>
              <a:pathLst>
                <a:path w="17600" h="5077" fill="none" extrusionOk="0">
                  <a:moveTo>
                    <a:pt x="0" y="1246"/>
                  </a:moveTo>
                  <a:cubicBezTo>
                    <a:pt x="0" y="1246"/>
                    <a:pt x="4833" y="5076"/>
                    <a:pt x="9575" y="5076"/>
                  </a:cubicBezTo>
                  <a:cubicBezTo>
                    <a:pt x="14317" y="5076"/>
                    <a:pt x="17599" y="2827"/>
                    <a:pt x="15472" y="0"/>
                  </a:cubicBez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5567250" y="2985900"/>
              <a:ext cx="35725" cy="34975"/>
            </a:xfrm>
            <a:custGeom>
              <a:avLst/>
              <a:gdLst/>
              <a:ahLst/>
              <a:cxnLst/>
              <a:rect l="l" t="t" r="r" b="b"/>
              <a:pathLst>
                <a:path w="1429" h="1399" fill="none" extrusionOk="0">
                  <a:moveTo>
                    <a:pt x="699" y="1399"/>
                  </a:moveTo>
                  <a:cubicBezTo>
                    <a:pt x="1094" y="1399"/>
                    <a:pt x="1429" y="1095"/>
                    <a:pt x="1429" y="699"/>
                  </a:cubicBezTo>
                  <a:cubicBezTo>
                    <a:pt x="1429" y="335"/>
                    <a:pt x="1094" y="0"/>
                    <a:pt x="699" y="0"/>
                  </a:cubicBezTo>
                  <a:cubicBezTo>
                    <a:pt x="334" y="0"/>
                    <a:pt x="0" y="335"/>
                    <a:pt x="0" y="699"/>
                  </a:cubicBezTo>
                  <a:cubicBezTo>
                    <a:pt x="30" y="1095"/>
                    <a:pt x="334" y="1399"/>
                    <a:pt x="699" y="1399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5359025" y="2985900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700" y="1399"/>
                  </a:moveTo>
                  <a:cubicBezTo>
                    <a:pt x="1095" y="1399"/>
                    <a:pt x="1399" y="1095"/>
                    <a:pt x="1399" y="699"/>
                  </a:cubicBezTo>
                  <a:cubicBezTo>
                    <a:pt x="1399" y="335"/>
                    <a:pt x="1095" y="0"/>
                    <a:pt x="700" y="0"/>
                  </a:cubicBezTo>
                  <a:cubicBezTo>
                    <a:pt x="335" y="0"/>
                    <a:pt x="1" y="335"/>
                    <a:pt x="1" y="699"/>
                  </a:cubicBezTo>
                  <a:cubicBezTo>
                    <a:pt x="1" y="1095"/>
                    <a:pt x="335" y="1399"/>
                    <a:pt x="700" y="1399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5384875" y="3020850"/>
              <a:ext cx="250775" cy="85125"/>
            </a:xfrm>
            <a:custGeom>
              <a:avLst/>
              <a:gdLst/>
              <a:ahLst/>
              <a:cxnLst/>
              <a:rect l="l" t="t" r="r" b="b"/>
              <a:pathLst>
                <a:path w="10031" h="3405" fill="none" extrusionOk="0">
                  <a:moveTo>
                    <a:pt x="0" y="1"/>
                  </a:moveTo>
                  <a:cubicBezTo>
                    <a:pt x="0" y="1"/>
                    <a:pt x="2584" y="3405"/>
                    <a:pt x="5228" y="3344"/>
                  </a:cubicBezTo>
                  <a:cubicBezTo>
                    <a:pt x="7903" y="3314"/>
                    <a:pt x="10031" y="1551"/>
                    <a:pt x="8329" y="1"/>
                  </a:cubicBez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5969975" y="2900025"/>
              <a:ext cx="437725" cy="269800"/>
            </a:xfrm>
            <a:custGeom>
              <a:avLst/>
              <a:gdLst/>
              <a:ahLst/>
              <a:cxnLst/>
              <a:rect l="l" t="t" r="r" b="b"/>
              <a:pathLst>
                <a:path w="17509" h="10792" fill="none" extrusionOk="0">
                  <a:moveTo>
                    <a:pt x="1" y="2159"/>
                  </a:moveTo>
                  <a:cubicBezTo>
                    <a:pt x="1" y="2159"/>
                    <a:pt x="3557" y="1"/>
                    <a:pt x="2037" y="4925"/>
                  </a:cubicBezTo>
                  <a:cubicBezTo>
                    <a:pt x="548" y="9879"/>
                    <a:pt x="1" y="10791"/>
                    <a:pt x="1" y="10791"/>
                  </a:cubicBezTo>
                  <a:cubicBezTo>
                    <a:pt x="1" y="10791"/>
                    <a:pt x="3375" y="4438"/>
                    <a:pt x="7357" y="5563"/>
                  </a:cubicBezTo>
                  <a:cubicBezTo>
                    <a:pt x="11308" y="6718"/>
                    <a:pt x="11521" y="8755"/>
                    <a:pt x="17509" y="8755"/>
                  </a:cubicBezTo>
                  <a:lnTo>
                    <a:pt x="5867" y="8755"/>
                  </a:lnTo>
                  <a:lnTo>
                    <a:pt x="8633" y="7326"/>
                  </a:ln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6059650" y="2955500"/>
              <a:ext cx="91200" cy="65375"/>
            </a:xfrm>
            <a:custGeom>
              <a:avLst/>
              <a:gdLst/>
              <a:ahLst/>
              <a:cxnLst/>
              <a:rect l="l" t="t" r="r" b="b"/>
              <a:pathLst>
                <a:path w="3648" h="2615" fill="none" extrusionOk="0">
                  <a:moveTo>
                    <a:pt x="3648" y="882"/>
                  </a:moveTo>
                  <a:cubicBezTo>
                    <a:pt x="1216" y="943"/>
                    <a:pt x="0" y="2615"/>
                    <a:pt x="0" y="2615"/>
                  </a:cubicBezTo>
                  <a:cubicBezTo>
                    <a:pt x="0" y="2615"/>
                    <a:pt x="852" y="973"/>
                    <a:pt x="669" y="1"/>
                  </a:cubicBez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6150825" y="2960050"/>
              <a:ext cx="35000" cy="35000"/>
            </a:xfrm>
            <a:custGeom>
              <a:avLst/>
              <a:gdLst/>
              <a:ahLst/>
              <a:cxnLst/>
              <a:rect l="l" t="t" r="r" b="b"/>
              <a:pathLst>
                <a:path w="1400" h="1400" fill="none" extrusionOk="0">
                  <a:moveTo>
                    <a:pt x="1399" y="700"/>
                  </a:moveTo>
                  <a:cubicBezTo>
                    <a:pt x="1399" y="1095"/>
                    <a:pt x="1095" y="1399"/>
                    <a:pt x="700" y="1399"/>
                  </a:cubicBezTo>
                  <a:cubicBezTo>
                    <a:pt x="305" y="1399"/>
                    <a:pt x="1" y="1095"/>
                    <a:pt x="1" y="700"/>
                  </a:cubicBezTo>
                  <a:cubicBezTo>
                    <a:pt x="1" y="335"/>
                    <a:pt x="305" y="1"/>
                    <a:pt x="700" y="1"/>
                  </a:cubicBezTo>
                  <a:cubicBezTo>
                    <a:pt x="1095" y="1"/>
                    <a:pt x="1399" y="335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6406925" y="3007925"/>
              <a:ext cx="56250" cy="68425"/>
            </a:xfrm>
            <a:custGeom>
              <a:avLst/>
              <a:gdLst/>
              <a:ahLst/>
              <a:cxnLst/>
              <a:rect l="l" t="t" r="r" b="b"/>
              <a:pathLst>
                <a:path w="2250" h="2737" fill="none" extrusionOk="0">
                  <a:moveTo>
                    <a:pt x="365" y="2493"/>
                  </a:moveTo>
                  <a:cubicBezTo>
                    <a:pt x="0" y="2250"/>
                    <a:pt x="61" y="1551"/>
                    <a:pt x="456" y="943"/>
                  </a:cubicBezTo>
                  <a:cubicBezTo>
                    <a:pt x="882" y="305"/>
                    <a:pt x="1520" y="1"/>
                    <a:pt x="1885" y="244"/>
                  </a:cubicBezTo>
                  <a:cubicBezTo>
                    <a:pt x="2250" y="487"/>
                    <a:pt x="2189" y="1186"/>
                    <a:pt x="1794" y="1825"/>
                  </a:cubicBezTo>
                  <a:cubicBezTo>
                    <a:pt x="1368" y="2432"/>
                    <a:pt x="730" y="2736"/>
                    <a:pt x="365" y="2493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6407675" y="3036050"/>
              <a:ext cx="332875" cy="91200"/>
            </a:xfrm>
            <a:custGeom>
              <a:avLst/>
              <a:gdLst/>
              <a:ahLst/>
              <a:cxnLst/>
              <a:rect l="l" t="t" r="r" b="b"/>
              <a:pathLst>
                <a:path w="13315" h="3648" fill="none" extrusionOk="0">
                  <a:moveTo>
                    <a:pt x="1" y="3314"/>
                  </a:moveTo>
                  <a:cubicBezTo>
                    <a:pt x="1" y="3314"/>
                    <a:pt x="6961" y="3648"/>
                    <a:pt x="13314" y="0"/>
                  </a:cubicBezTo>
                  <a:lnTo>
                    <a:pt x="9606" y="3314"/>
                  </a:lnTo>
                  <a:lnTo>
                    <a:pt x="13314" y="2402"/>
                  </a:ln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6275450" y="2942575"/>
              <a:ext cx="35000" cy="34975"/>
            </a:xfrm>
            <a:custGeom>
              <a:avLst/>
              <a:gdLst/>
              <a:ahLst/>
              <a:cxnLst/>
              <a:rect l="l" t="t" r="r" b="b"/>
              <a:pathLst>
                <a:path w="1400" h="1399" fill="none" extrusionOk="0">
                  <a:moveTo>
                    <a:pt x="1399" y="700"/>
                  </a:moveTo>
                  <a:cubicBezTo>
                    <a:pt x="1399" y="1095"/>
                    <a:pt x="1095" y="1399"/>
                    <a:pt x="700" y="1399"/>
                  </a:cubicBezTo>
                  <a:cubicBezTo>
                    <a:pt x="305" y="1399"/>
                    <a:pt x="1" y="1095"/>
                    <a:pt x="1" y="700"/>
                  </a:cubicBezTo>
                  <a:cubicBezTo>
                    <a:pt x="1" y="335"/>
                    <a:pt x="305" y="1"/>
                    <a:pt x="700" y="1"/>
                  </a:cubicBezTo>
                  <a:cubicBezTo>
                    <a:pt x="1095" y="1"/>
                    <a:pt x="1399" y="335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6659200" y="2972975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9" y="700"/>
                  </a:moveTo>
                  <a:cubicBezTo>
                    <a:pt x="1399" y="1064"/>
                    <a:pt x="1095" y="1399"/>
                    <a:pt x="700" y="1399"/>
                  </a:cubicBezTo>
                  <a:cubicBezTo>
                    <a:pt x="305" y="1399"/>
                    <a:pt x="1" y="1064"/>
                    <a:pt x="1" y="700"/>
                  </a:cubicBezTo>
                  <a:cubicBezTo>
                    <a:pt x="1" y="305"/>
                    <a:pt x="305" y="1"/>
                    <a:pt x="700" y="1"/>
                  </a:cubicBezTo>
                  <a:cubicBezTo>
                    <a:pt x="1095" y="1"/>
                    <a:pt x="1399" y="305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6229875" y="2977550"/>
              <a:ext cx="440000" cy="126925"/>
            </a:xfrm>
            <a:custGeom>
              <a:avLst/>
              <a:gdLst/>
              <a:ahLst/>
              <a:cxnLst/>
              <a:rect l="l" t="t" r="r" b="b"/>
              <a:pathLst>
                <a:path w="17600" h="5077" fill="none" extrusionOk="0">
                  <a:moveTo>
                    <a:pt x="17599" y="1246"/>
                  </a:moveTo>
                  <a:cubicBezTo>
                    <a:pt x="17599" y="1246"/>
                    <a:pt x="12766" y="5076"/>
                    <a:pt x="8025" y="5076"/>
                  </a:cubicBezTo>
                  <a:cubicBezTo>
                    <a:pt x="3283" y="5076"/>
                    <a:pt x="0" y="2827"/>
                    <a:pt x="2128" y="0"/>
                  </a:cubicBez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6335500" y="2984375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fill="none" extrusionOk="0">
                  <a:moveTo>
                    <a:pt x="882" y="61"/>
                  </a:moveTo>
                  <a:cubicBezTo>
                    <a:pt x="1246" y="122"/>
                    <a:pt x="1520" y="487"/>
                    <a:pt x="1459" y="882"/>
                  </a:cubicBezTo>
                  <a:cubicBezTo>
                    <a:pt x="1398" y="1247"/>
                    <a:pt x="1034" y="1520"/>
                    <a:pt x="638" y="1460"/>
                  </a:cubicBezTo>
                  <a:cubicBezTo>
                    <a:pt x="274" y="1399"/>
                    <a:pt x="0" y="1034"/>
                    <a:pt x="61" y="639"/>
                  </a:cubicBezTo>
                  <a:cubicBezTo>
                    <a:pt x="122" y="274"/>
                    <a:pt x="486" y="1"/>
                    <a:pt x="882" y="61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6545975" y="2985900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9" y="699"/>
                  </a:moveTo>
                  <a:cubicBezTo>
                    <a:pt x="1399" y="1095"/>
                    <a:pt x="1065" y="1399"/>
                    <a:pt x="700" y="1399"/>
                  </a:cubicBezTo>
                  <a:cubicBezTo>
                    <a:pt x="305" y="1399"/>
                    <a:pt x="1" y="1095"/>
                    <a:pt x="1" y="699"/>
                  </a:cubicBezTo>
                  <a:cubicBezTo>
                    <a:pt x="1" y="335"/>
                    <a:pt x="305" y="0"/>
                    <a:pt x="700" y="0"/>
                  </a:cubicBezTo>
                  <a:cubicBezTo>
                    <a:pt x="1065" y="0"/>
                    <a:pt x="1399" y="335"/>
                    <a:pt x="1399" y="699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6304325" y="3020850"/>
              <a:ext cx="250800" cy="85125"/>
            </a:xfrm>
            <a:custGeom>
              <a:avLst/>
              <a:gdLst/>
              <a:ahLst/>
              <a:cxnLst/>
              <a:rect l="l" t="t" r="r" b="b"/>
              <a:pathLst>
                <a:path w="10032" h="3405" fill="none" extrusionOk="0">
                  <a:moveTo>
                    <a:pt x="10031" y="1"/>
                  </a:moveTo>
                  <a:cubicBezTo>
                    <a:pt x="10031" y="1"/>
                    <a:pt x="7448" y="3405"/>
                    <a:pt x="4803" y="3344"/>
                  </a:cubicBezTo>
                  <a:cubicBezTo>
                    <a:pt x="2129" y="3314"/>
                    <a:pt x="1" y="1551"/>
                    <a:pt x="1703" y="1"/>
                  </a:cubicBez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5952500" y="2886350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9" y="700"/>
                  </a:moveTo>
                  <a:cubicBezTo>
                    <a:pt x="1399" y="1064"/>
                    <a:pt x="1095" y="1399"/>
                    <a:pt x="700" y="1399"/>
                  </a:cubicBezTo>
                  <a:cubicBezTo>
                    <a:pt x="305" y="1399"/>
                    <a:pt x="1" y="1064"/>
                    <a:pt x="1" y="700"/>
                  </a:cubicBezTo>
                  <a:cubicBezTo>
                    <a:pt x="1" y="304"/>
                    <a:pt x="305" y="1"/>
                    <a:pt x="700" y="1"/>
                  </a:cubicBezTo>
                  <a:cubicBezTo>
                    <a:pt x="1095" y="1"/>
                    <a:pt x="1399" y="304"/>
                    <a:pt x="1399" y="700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5" name="Google Shape;2355;p34"/>
          <p:cNvGrpSpPr/>
          <p:nvPr/>
        </p:nvGrpSpPr>
        <p:grpSpPr>
          <a:xfrm flipH="1">
            <a:off x="291140" y="156815"/>
            <a:ext cx="393236" cy="438471"/>
            <a:chOff x="9563500" y="1368900"/>
            <a:chExt cx="145175" cy="161875"/>
          </a:xfrm>
        </p:grpSpPr>
        <p:sp>
          <p:nvSpPr>
            <p:cNvPr id="2356" name="Google Shape;2356;p34"/>
            <p:cNvSpPr/>
            <p:nvPr/>
          </p:nvSpPr>
          <p:spPr>
            <a:xfrm>
              <a:off x="9563500" y="1400050"/>
              <a:ext cx="127700" cy="130725"/>
            </a:xfrm>
            <a:custGeom>
              <a:avLst/>
              <a:gdLst/>
              <a:ahLst/>
              <a:cxnLst/>
              <a:rect l="l" t="t" r="r" b="b"/>
              <a:pathLst>
                <a:path w="5108" h="5229" fill="none" extrusionOk="0">
                  <a:moveTo>
                    <a:pt x="1" y="3374"/>
                  </a:moveTo>
                  <a:lnTo>
                    <a:pt x="1642" y="0"/>
                  </a:lnTo>
                  <a:cubicBezTo>
                    <a:pt x="1642" y="0"/>
                    <a:pt x="3162" y="1095"/>
                    <a:pt x="4347" y="487"/>
                  </a:cubicBezTo>
                  <a:cubicBezTo>
                    <a:pt x="4347" y="487"/>
                    <a:pt x="3982" y="2371"/>
                    <a:pt x="5107" y="3374"/>
                  </a:cubicBezTo>
                  <a:lnTo>
                    <a:pt x="2007" y="5228"/>
                  </a:ln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9673700" y="1368900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8" y="699"/>
                  </a:moveTo>
                  <a:cubicBezTo>
                    <a:pt x="1398" y="1094"/>
                    <a:pt x="1094" y="1398"/>
                    <a:pt x="699" y="1398"/>
                  </a:cubicBezTo>
                  <a:cubicBezTo>
                    <a:pt x="304" y="1398"/>
                    <a:pt x="0" y="1094"/>
                    <a:pt x="0" y="699"/>
                  </a:cubicBezTo>
                  <a:cubicBezTo>
                    <a:pt x="0" y="334"/>
                    <a:pt x="304" y="0"/>
                    <a:pt x="699" y="0"/>
                  </a:cubicBezTo>
                  <a:cubicBezTo>
                    <a:pt x="1094" y="0"/>
                    <a:pt x="1398" y="334"/>
                    <a:pt x="1398" y="699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8" name="Google Shape;2358;p34"/>
          <p:cNvGrpSpPr/>
          <p:nvPr/>
        </p:nvGrpSpPr>
        <p:grpSpPr>
          <a:xfrm>
            <a:off x="8430765" y="156815"/>
            <a:ext cx="393236" cy="438471"/>
            <a:chOff x="9563500" y="1368900"/>
            <a:chExt cx="145175" cy="161875"/>
          </a:xfrm>
        </p:grpSpPr>
        <p:sp>
          <p:nvSpPr>
            <p:cNvPr id="2359" name="Google Shape;2359;p34"/>
            <p:cNvSpPr/>
            <p:nvPr/>
          </p:nvSpPr>
          <p:spPr>
            <a:xfrm>
              <a:off x="9563500" y="1400050"/>
              <a:ext cx="127700" cy="130725"/>
            </a:xfrm>
            <a:custGeom>
              <a:avLst/>
              <a:gdLst/>
              <a:ahLst/>
              <a:cxnLst/>
              <a:rect l="l" t="t" r="r" b="b"/>
              <a:pathLst>
                <a:path w="5108" h="5229" fill="none" extrusionOk="0">
                  <a:moveTo>
                    <a:pt x="1" y="3374"/>
                  </a:moveTo>
                  <a:lnTo>
                    <a:pt x="1642" y="0"/>
                  </a:lnTo>
                  <a:cubicBezTo>
                    <a:pt x="1642" y="0"/>
                    <a:pt x="3162" y="1095"/>
                    <a:pt x="4347" y="487"/>
                  </a:cubicBezTo>
                  <a:cubicBezTo>
                    <a:pt x="4347" y="487"/>
                    <a:pt x="3982" y="2371"/>
                    <a:pt x="5107" y="3374"/>
                  </a:cubicBezTo>
                  <a:lnTo>
                    <a:pt x="2007" y="5228"/>
                  </a:lnTo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9673700" y="1368900"/>
              <a:ext cx="34975" cy="34975"/>
            </a:xfrm>
            <a:custGeom>
              <a:avLst/>
              <a:gdLst/>
              <a:ahLst/>
              <a:cxnLst/>
              <a:rect l="l" t="t" r="r" b="b"/>
              <a:pathLst>
                <a:path w="1399" h="1399" fill="none" extrusionOk="0">
                  <a:moveTo>
                    <a:pt x="1398" y="699"/>
                  </a:moveTo>
                  <a:cubicBezTo>
                    <a:pt x="1398" y="1094"/>
                    <a:pt x="1094" y="1398"/>
                    <a:pt x="699" y="1398"/>
                  </a:cubicBezTo>
                  <a:cubicBezTo>
                    <a:pt x="304" y="1398"/>
                    <a:pt x="0" y="1094"/>
                    <a:pt x="0" y="699"/>
                  </a:cubicBezTo>
                  <a:cubicBezTo>
                    <a:pt x="0" y="334"/>
                    <a:pt x="304" y="0"/>
                    <a:pt x="699" y="0"/>
                  </a:cubicBezTo>
                  <a:cubicBezTo>
                    <a:pt x="1094" y="0"/>
                    <a:pt x="1398" y="334"/>
                    <a:pt x="1398" y="699"/>
                  </a:cubicBezTo>
                  <a:close/>
                </a:path>
              </a:pathLst>
            </a:custGeom>
            <a:noFill/>
            <a:ln w="98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1" name="Google Shape;2361;p34"/>
          <p:cNvSpPr/>
          <p:nvPr/>
        </p:nvSpPr>
        <p:spPr>
          <a:xfrm>
            <a:off x="715200" y="539500"/>
            <a:ext cx="7713600" cy="406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2" name="Google Shape;2362;p34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4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layfair Display"/>
              <a:buNone/>
              <a:defRPr sz="3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6" r:id="rId5"/>
    <p:sldLayoutId id="2147483675" r:id="rId6"/>
    <p:sldLayoutId id="2147483679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38"/>
          <p:cNvSpPr txBox="1">
            <a:spLocks noGrp="1"/>
          </p:cNvSpPr>
          <p:nvPr>
            <p:ph type="ctrTitle"/>
          </p:nvPr>
        </p:nvSpPr>
        <p:spPr>
          <a:xfrm>
            <a:off x="726511" y="1749648"/>
            <a:ext cx="4476000" cy="16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Teknik </a:t>
            </a:r>
            <a:r>
              <a:rPr lang="en-US" sz="5400" dirty="0" err="1"/>
              <a:t>Komunikasi</a:t>
            </a:r>
            <a:endParaRPr sz="6000" dirty="0"/>
          </a:p>
        </p:txBody>
      </p:sp>
      <p:grpSp>
        <p:nvGrpSpPr>
          <p:cNvPr id="2375" name="Google Shape;2375;p38"/>
          <p:cNvGrpSpPr/>
          <p:nvPr/>
        </p:nvGrpSpPr>
        <p:grpSpPr>
          <a:xfrm>
            <a:off x="5746753" y="1218154"/>
            <a:ext cx="2538885" cy="2707196"/>
            <a:chOff x="2943950" y="2327875"/>
            <a:chExt cx="1800500" cy="1919725"/>
          </a:xfrm>
        </p:grpSpPr>
        <p:sp>
          <p:nvSpPr>
            <p:cNvPr id="2376" name="Google Shape;2376;p38"/>
            <p:cNvSpPr/>
            <p:nvPr/>
          </p:nvSpPr>
          <p:spPr>
            <a:xfrm>
              <a:off x="4444025" y="3165275"/>
              <a:ext cx="97075" cy="106300"/>
            </a:xfrm>
            <a:custGeom>
              <a:avLst/>
              <a:gdLst/>
              <a:ahLst/>
              <a:cxnLst/>
              <a:rect l="l" t="t" r="r" b="b"/>
              <a:pathLst>
                <a:path w="3883" h="4252" extrusionOk="0">
                  <a:moveTo>
                    <a:pt x="3883" y="0"/>
                  </a:moveTo>
                  <a:lnTo>
                    <a:pt x="3883" y="0"/>
                  </a:lnTo>
                  <a:cubicBezTo>
                    <a:pt x="3882" y="1"/>
                    <a:pt x="3845" y="75"/>
                    <a:pt x="3735" y="185"/>
                  </a:cubicBezTo>
                  <a:cubicBezTo>
                    <a:pt x="3624" y="296"/>
                    <a:pt x="3476" y="481"/>
                    <a:pt x="3328" y="703"/>
                  </a:cubicBezTo>
                  <a:cubicBezTo>
                    <a:pt x="3143" y="888"/>
                    <a:pt x="2922" y="1146"/>
                    <a:pt x="2700" y="1405"/>
                  </a:cubicBezTo>
                  <a:cubicBezTo>
                    <a:pt x="2478" y="1627"/>
                    <a:pt x="2256" y="1923"/>
                    <a:pt x="1997" y="2182"/>
                  </a:cubicBezTo>
                  <a:cubicBezTo>
                    <a:pt x="1739" y="2440"/>
                    <a:pt x="1480" y="2699"/>
                    <a:pt x="1258" y="2921"/>
                  </a:cubicBezTo>
                  <a:cubicBezTo>
                    <a:pt x="1036" y="3180"/>
                    <a:pt x="814" y="3402"/>
                    <a:pt x="629" y="3586"/>
                  </a:cubicBezTo>
                  <a:cubicBezTo>
                    <a:pt x="445" y="3808"/>
                    <a:pt x="260" y="3956"/>
                    <a:pt x="149" y="4067"/>
                  </a:cubicBezTo>
                  <a:cubicBezTo>
                    <a:pt x="38" y="4178"/>
                    <a:pt x="1" y="4252"/>
                    <a:pt x="1" y="4252"/>
                  </a:cubicBezTo>
                  <a:cubicBezTo>
                    <a:pt x="1" y="4252"/>
                    <a:pt x="75" y="4215"/>
                    <a:pt x="186" y="4104"/>
                  </a:cubicBezTo>
                  <a:cubicBezTo>
                    <a:pt x="297" y="3993"/>
                    <a:pt x="482" y="3845"/>
                    <a:pt x="703" y="3697"/>
                  </a:cubicBezTo>
                  <a:cubicBezTo>
                    <a:pt x="888" y="3512"/>
                    <a:pt x="1110" y="3291"/>
                    <a:pt x="1369" y="3069"/>
                  </a:cubicBezTo>
                  <a:cubicBezTo>
                    <a:pt x="1628" y="2810"/>
                    <a:pt x="1886" y="2551"/>
                    <a:pt x="2145" y="2292"/>
                  </a:cubicBezTo>
                  <a:cubicBezTo>
                    <a:pt x="2367" y="2034"/>
                    <a:pt x="2626" y="1775"/>
                    <a:pt x="2811" y="1479"/>
                  </a:cubicBezTo>
                  <a:cubicBezTo>
                    <a:pt x="3033" y="1220"/>
                    <a:pt x="3217" y="961"/>
                    <a:pt x="3402" y="740"/>
                  </a:cubicBezTo>
                  <a:cubicBezTo>
                    <a:pt x="3550" y="555"/>
                    <a:pt x="3661" y="333"/>
                    <a:pt x="3772" y="222"/>
                  </a:cubicBezTo>
                  <a:cubicBezTo>
                    <a:pt x="3845" y="75"/>
                    <a:pt x="3882" y="1"/>
                    <a:pt x="38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4285050" y="3403725"/>
              <a:ext cx="128500" cy="58250"/>
            </a:xfrm>
            <a:custGeom>
              <a:avLst/>
              <a:gdLst/>
              <a:ahLst/>
              <a:cxnLst/>
              <a:rect l="l" t="t" r="r" b="b"/>
              <a:pathLst>
                <a:path w="5140" h="2330" extrusionOk="0">
                  <a:moveTo>
                    <a:pt x="5140" y="1"/>
                  </a:moveTo>
                  <a:cubicBezTo>
                    <a:pt x="5140" y="1"/>
                    <a:pt x="5066" y="1"/>
                    <a:pt x="4918" y="38"/>
                  </a:cubicBezTo>
                  <a:cubicBezTo>
                    <a:pt x="4770" y="75"/>
                    <a:pt x="4548" y="112"/>
                    <a:pt x="4290" y="149"/>
                  </a:cubicBezTo>
                  <a:cubicBezTo>
                    <a:pt x="4031" y="223"/>
                    <a:pt x="3735" y="296"/>
                    <a:pt x="3402" y="407"/>
                  </a:cubicBezTo>
                  <a:cubicBezTo>
                    <a:pt x="3070" y="518"/>
                    <a:pt x="2737" y="666"/>
                    <a:pt x="2404" y="814"/>
                  </a:cubicBezTo>
                  <a:cubicBezTo>
                    <a:pt x="2108" y="962"/>
                    <a:pt x="1776" y="1147"/>
                    <a:pt x="1480" y="1295"/>
                  </a:cubicBezTo>
                  <a:cubicBezTo>
                    <a:pt x="1184" y="1480"/>
                    <a:pt x="925" y="1627"/>
                    <a:pt x="703" y="1812"/>
                  </a:cubicBezTo>
                  <a:cubicBezTo>
                    <a:pt x="482" y="1960"/>
                    <a:pt x="334" y="2071"/>
                    <a:pt x="186" y="2182"/>
                  </a:cubicBezTo>
                  <a:cubicBezTo>
                    <a:pt x="75" y="2256"/>
                    <a:pt x="1" y="2330"/>
                    <a:pt x="1" y="2330"/>
                  </a:cubicBezTo>
                  <a:cubicBezTo>
                    <a:pt x="1" y="2330"/>
                    <a:pt x="75" y="2293"/>
                    <a:pt x="223" y="2219"/>
                  </a:cubicBezTo>
                  <a:cubicBezTo>
                    <a:pt x="334" y="2145"/>
                    <a:pt x="519" y="2034"/>
                    <a:pt x="777" y="1886"/>
                  </a:cubicBezTo>
                  <a:cubicBezTo>
                    <a:pt x="999" y="1738"/>
                    <a:pt x="1258" y="1627"/>
                    <a:pt x="1554" y="1443"/>
                  </a:cubicBezTo>
                  <a:cubicBezTo>
                    <a:pt x="1849" y="1295"/>
                    <a:pt x="2182" y="1147"/>
                    <a:pt x="2478" y="999"/>
                  </a:cubicBezTo>
                  <a:cubicBezTo>
                    <a:pt x="2811" y="814"/>
                    <a:pt x="3143" y="703"/>
                    <a:pt x="3439" y="555"/>
                  </a:cubicBezTo>
                  <a:cubicBezTo>
                    <a:pt x="3735" y="444"/>
                    <a:pt x="4031" y="333"/>
                    <a:pt x="4290" y="259"/>
                  </a:cubicBezTo>
                  <a:cubicBezTo>
                    <a:pt x="4548" y="186"/>
                    <a:pt x="4770" y="112"/>
                    <a:pt x="4918" y="75"/>
                  </a:cubicBezTo>
                  <a:cubicBezTo>
                    <a:pt x="5066" y="38"/>
                    <a:pt x="5140" y="1"/>
                    <a:pt x="514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3304425" y="3236425"/>
              <a:ext cx="121100" cy="195050"/>
            </a:xfrm>
            <a:custGeom>
              <a:avLst/>
              <a:gdLst/>
              <a:ahLst/>
              <a:cxnLst/>
              <a:rect l="l" t="t" r="r" b="b"/>
              <a:pathLst>
                <a:path w="4844" h="7802" extrusionOk="0">
                  <a:moveTo>
                    <a:pt x="0" y="1"/>
                  </a:moveTo>
                  <a:cubicBezTo>
                    <a:pt x="0" y="1"/>
                    <a:pt x="74" y="112"/>
                    <a:pt x="185" y="334"/>
                  </a:cubicBezTo>
                  <a:cubicBezTo>
                    <a:pt x="296" y="556"/>
                    <a:pt x="481" y="888"/>
                    <a:pt x="702" y="1258"/>
                  </a:cubicBezTo>
                  <a:cubicBezTo>
                    <a:pt x="924" y="1628"/>
                    <a:pt x="1220" y="2034"/>
                    <a:pt x="1516" y="2478"/>
                  </a:cubicBezTo>
                  <a:cubicBezTo>
                    <a:pt x="1812" y="2959"/>
                    <a:pt x="2144" y="3439"/>
                    <a:pt x="2440" y="3883"/>
                  </a:cubicBezTo>
                  <a:cubicBezTo>
                    <a:pt x="2773" y="4364"/>
                    <a:pt x="3106" y="4844"/>
                    <a:pt x="3401" y="5288"/>
                  </a:cubicBezTo>
                  <a:cubicBezTo>
                    <a:pt x="3697" y="5731"/>
                    <a:pt x="3956" y="6138"/>
                    <a:pt x="4178" y="6545"/>
                  </a:cubicBezTo>
                  <a:cubicBezTo>
                    <a:pt x="4400" y="6915"/>
                    <a:pt x="4547" y="7210"/>
                    <a:pt x="4658" y="7432"/>
                  </a:cubicBezTo>
                  <a:cubicBezTo>
                    <a:pt x="4806" y="7654"/>
                    <a:pt x="4843" y="7802"/>
                    <a:pt x="4843" y="7802"/>
                  </a:cubicBezTo>
                  <a:cubicBezTo>
                    <a:pt x="4843" y="7802"/>
                    <a:pt x="4806" y="7654"/>
                    <a:pt x="4732" y="7395"/>
                  </a:cubicBezTo>
                  <a:cubicBezTo>
                    <a:pt x="4658" y="7173"/>
                    <a:pt x="4547" y="6841"/>
                    <a:pt x="4363" y="6434"/>
                  </a:cubicBezTo>
                  <a:cubicBezTo>
                    <a:pt x="4178" y="6027"/>
                    <a:pt x="3956" y="5584"/>
                    <a:pt x="3660" y="5103"/>
                  </a:cubicBezTo>
                  <a:cubicBezTo>
                    <a:pt x="3401" y="4659"/>
                    <a:pt x="3106" y="4142"/>
                    <a:pt x="2773" y="3661"/>
                  </a:cubicBezTo>
                  <a:cubicBezTo>
                    <a:pt x="2440" y="3217"/>
                    <a:pt x="2107" y="2737"/>
                    <a:pt x="1775" y="2293"/>
                  </a:cubicBezTo>
                  <a:cubicBezTo>
                    <a:pt x="1442" y="1887"/>
                    <a:pt x="1146" y="1480"/>
                    <a:pt x="887" y="1110"/>
                  </a:cubicBezTo>
                  <a:cubicBezTo>
                    <a:pt x="629" y="777"/>
                    <a:pt x="407" y="519"/>
                    <a:pt x="259" y="297"/>
                  </a:cubicBezTo>
                  <a:cubicBezTo>
                    <a:pt x="111" y="112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3145450" y="3165275"/>
              <a:ext cx="97975" cy="106300"/>
            </a:xfrm>
            <a:custGeom>
              <a:avLst/>
              <a:gdLst/>
              <a:ahLst/>
              <a:cxnLst/>
              <a:rect l="l" t="t" r="r" b="b"/>
              <a:pathLst>
                <a:path w="3919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75" y="75"/>
                    <a:pt x="148" y="185"/>
                  </a:cubicBezTo>
                  <a:cubicBezTo>
                    <a:pt x="222" y="333"/>
                    <a:pt x="333" y="518"/>
                    <a:pt x="518" y="740"/>
                  </a:cubicBezTo>
                  <a:cubicBezTo>
                    <a:pt x="666" y="961"/>
                    <a:pt x="850" y="1220"/>
                    <a:pt x="1072" y="1479"/>
                  </a:cubicBezTo>
                  <a:cubicBezTo>
                    <a:pt x="1294" y="1775"/>
                    <a:pt x="1516" y="2034"/>
                    <a:pt x="1775" y="2292"/>
                  </a:cubicBezTo>
                  <a:cubicBezTo>
                    <a:pt x="2033" y="2551"/>
                    <a:pt x="2292" y="2810"/>
                    <a:pt x="2514" y="3032"/>
                  </a:cubicBezTo>
                  <a:cubicBezTo>
                    <a:pt x="2773" y="3291"/>
                    <a:pt x="2995" y="3475"/>
                    <a:pt x="3217" y="3660"/>
                  </a:cubicBezTo>
                  <a:cubicBezTo>
                    <a:pt x="3401" y="3845"/>
                    <a:pt x="3586" y="3993"/>
                    <a:pt x="3697" y="4104"/>
                  </a:cubicBezTo>
                  <a:cubicBezTo>
                    <a:pt x="3845" y="4215"/>
                    <a:pt x="3919" y="4252"/>
                    <a:pt x="3919" y="4252"/>
                  </a:cubicBezTo>
                  <a:cubicBezTo>
                    <a:pt x="3919" y="4252"/>
                    <a:pt x="3845" y="4178"/>
                    <a:pt x="3734" y="4067"/>
                  </a:cubicBezTo>
                  <a:cubicBezTo>
                    <a:pt x="3623" y="3956"/>
                    <a:pt x="3475" y="3808"/>
                    <a:pt x="3290" y="3586"/>
                  </a:cubicBezTo>
                  <a:cubicBezTo>
                    <a:pt x="3106" y="3402"/>
                    <a:pt x="2884" y="3180"/>
                    <a:pt x="2625" y="2921"/>
                  </a:cubicBezTo>
                  <a:cubicBezTo>
                    <a:pt x="2403" y="2699"/>
                    <a:pt x="2144" y="2440"/>
                    <a:pt x="1923" y="2182"/>
                  </a:cubicBezTo>
                  <a:cubicBezTo>
                    <a:pt x="1664" y="1923"/>
                    <a:pt x="1405" y="1627"/>
                    <a:pt x="1183" y="1368"/>
                  </a:cubicBezTo>
                  <a:cubicBezTo>
                    <a:pt x="961" y="1146"/>
                    <a:pt x="776" y="888"/>
                    <a:pt x="592" y="703"/>
                  </a:cubicBezTo>
                  <a:cubicBezTo>
                    <a:pt x="407" y="481"/>
                    <a:pt x="259" y="296"/>
                    <a:pt x="185" y="185"/>
                  </a:cubicBezTo>
                  <a:cubicBezTo>
                    <a:pt x="75" y="75"/>
                    <a:pt x="1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3272075" y="3403725"/>
              <a:ext cx="129400" cy="58250"/>
            </a:xfrm>
            <a:custGeom>
              <a:avLst/>
              <a:gdLst/>
              <a:ahLst/>
              <a:cxnLst/>
              <a:rect l="l" t="t" r="r" b="b"/>
              <a:pathLst>
                <a:path w="5176" h="2330" extrusionOk="0">
                  <a:moveTo>
                    <a:pt x="0" y="1"/>
                  </a:moveTo>
                  <a:cubicBezTo>
                    <a:pt x="1" y="1"/>
                    <a:pt x="112" y="38"/>
                    <a:pt x="259" y="75"/>
                  </a:cubicBezTo>
                  <a:cubicBezTo>
                    <a:pt x="407" y="112"/>
                    <a:pt x="629" y="186"/>
                    <a:pt x="850" y="259"/>
                  </a:cubicBezTo>
                  <a:cubicBezTo>
                    <a:pt x="1109" y="333"/>
                    <a:pt x="1405" y="481"/>
                    <a:pt x="1738" y="592"/>
                  </a:cubicBezTo>
                  <a:cubicBezTo>
                    <a:pt x="2033" y="703"/>
                    <a:pt x="2366" y="851"/>
                    <a:pt x="2662" y="999"/>
                  </a:cubicBezTo>
                  <a:cubicBezTo>
                    <a:pt x="2995" y="1147"/>
                    <a:pt x="3327" y="1295"/>
                    <a:pt x="3586" y="1443"/>
                  </a:cubicBezTo>
                  <a:cubicBezTo>
                    <a:pt x="3919" y="1627"/>
                    <a:pt x="4178" y="1738"/>
                    <a:pt x="4400" y="1886"/>
                  </a:cubicBezTo>
                  <a:cubicBezTo>
                    <a:pt x="4658" y="2034"/>
                    <a:pt x="4843" y="2145"/>
                    <a:pt x="4954" y="2219"/>
                  </a:cubicBezTo>
                  <a:cubicBezTo>
                    <a:pt x="5102" y="2293"/>
                    <a:pt x="5176" y="2330"/>
                    <a:pt x="5176" y="2330"/>
                  </a:cubicBezTo>
                  <a:cubicBezTo>
                    <a:pt x="5176" y="2330"/>
                    <a:pt x="5102" y="2256"/>
                    <a:pt x="4991" y="2182"/>
                  </a:cubicBezTo>
                  <a:cubicBezTo>
                    <a:pt x="4880" y="2071"/>
                    <a:pt x="4695" y="1960"/>
                    <a:pt x="4474" y="1812"/>
                  </a:cubicBezTo>
                  <a:cubicBezTo>
                    <a:pt x="4252" y="1664"/>
                    <a:pt x="3993" y="1480"/>
                    <a:pt x="3697" y="1295"/>
                  </a:cubicBezTo>
                  <a:cubicBezTo>
                    <a:pt x="3401" y="1147"/>
                    <a:pt x="3069" y="962"/>
                    <a:pt x="2773" y="814"/>
                  </a:cubicBezTo>
                  <a:cubicBezTo>
                    <a:pt x="2440" y="666"/>
                    <a:pt x="2107" y="518"/>
                    <a:pt x="1775" y="407"/>
                  </a:cubicBezTo>
                  <a:cubicBezTo>
                    <a:pt x="1479" y="296"/>
                    <a:pt x="1146" y="223"/>
                    <a:pt x="887" y="149"/>
                  </a:cubicBezTo>
                  <a:cubicBezTo>
                    <a:pt x="629" y="112"/>
                    <a:pt x="407" y="75"/>
                    <a:pt x="259" y="38"/>
                  </a:cubicBezTo>
                  <a:cubicBezTo>
                    <a:pt x="112" y="38"/>
                    <a:pt x="1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3543800" y="2551550"/>
              <a:ext cx="32375" cy="207075"/>
            </a:xfrm>
            <a:custGeom>
              <a:avLst/>
              <a:gdLst/>
              <a:ahLst/>
              <a:cxnLst/>
              <a:rect l="l" t="t" r="r" b="b"/>
              <a:pathLst>
                <a:path w="1295" h="8283" extrusionOk="0">
                  <a:moveTo>
                    <a:pt x="37" y="1"/>
                  </a:moveTo>
                  <a:cubicBezTo>
                    <a:pt x="37" y="1"/>
                    <a:pt x="37" y="112"/>
                    <a:pt x="37" y="370"/>
                  </a:cubicBezTo>
                  <a:cubicBezTo>
                    <a:pt x="37" y="592"/>
                    <a:pt x="0" y="925"/>
                    <a:pt x="37" y="1295"/>
                  </a:cubicBezTo>
                  <a:cubicBezTo>
                    <a:pt x="37" y="1701"/>
                    <a:pt x="74" y="2145"/>
                    <a:pt x="111" y="2663"/>
                  </a:cubicBezTo>
                  <a:cubicBezTo>
                    <a:pt x="185" y="3143"/>
                    <a:pt x="259" y="3661"/>
                    <a:pt x="333" y="4178"/>
                  </a:cubicBezTo>
                  <a:cubicBezTo>
                    <a:pt x="407" y="4696"/>
                    <a:pt x="518" y="5214"/>
                    <a:pt x="629" y="5694"/>
                  </a:cubicBezTo>
                  <a:cubicBezTo>
                    <a:pt x="740" y="6175"/>
                    <a:pt x="851" y="6618"/>
                    <a:pt x="925" y="7025"/>
                  </a:cubicBezTo>
                  <a:cubicBezTo>
                    <a:pt x="1036" y="7395"/>
                    <a:pt x="1110" y="7728"/>
                    <a:pt x="1184" y="7949"/>
                  </a:cubicBezTo>
                  <a:cubicBezTo>
                    <a:pt x="1257" y="8171"/>
                    <a:pt x="1294" y="8282"/>
                    <a:pt x="1294" y="8282"/>
                  </a:cubicBezTo>
                  <a:cubicBezTo>
                    <a:pt x="1294" y="8282"/>
                    <a:pt x="1294" y="8134"/>
                    <a:pt x="1257" y="7912"/>
                  </a:cubicBezTo>
                  <a:cubicBezTo>
                    <a:pt x="1220" y="7691"/>
                    <a:pt x="1147" y="7358"/>
                    <a:pt x="1073" y="6988"/>
                  </a:cubicBezTo>
                  <a:cubicBezTo>
                    <a:pt x="999" y="6581"/>
                    <a:pt x="925" y="6138"/>
                    <a:pt x="851" y="5657"/>
                  </a:cubicBezTo>
                  <a:cubicBezTo>
                    <a:pt x="777" y="5177"/>
                    <a:pt x="666" y="4659"/>
                    <a:pt x="592" y="4141"/>
                  </a:cubicBezTo>
                  <a:cubicBezTo>
                    <a:pt x="518" y="3624"/>
                    <a:pt x="407" y="3106"/>
                    <a:pt x="370" y="2626"/>
                  </a:cubicBezTo>
                  <a:cubicBezTo>
                    <a:pt x="296" y="2145"/>
                    <a:pt x="222" y="1701"/>
                    <a:pt x="185" y="1295"/>
                  </a:cubicBezTo>
                  <a:cubicBezTo>
                    <a:pt x="148" y="925"/>
                    <a:pt x="111" y="592"/>
                    <a:pt x="74" y="370"/>
                  </a:cubicBezTo>
                  <a:cubicBezTo>
                    <a:pt x="74" y="149"/>
                    <a:pt x="37" y="1"/>
                    <a:pt x="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3514225" y="2937900"/>
              <a:ext cx="100775" cy="176550"/>
            </a:xfrm>
            <a:custGeom>
              <a:avLst/>
              <a:gdLst/>
              <a:ahLst/>
              <a:cxnLst/>
              <a:rect l="l" t="t" r="r" b="b"/>
              <a:pathLst>
                <a:path w="4031" h="7062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75" y="75"/>
                    <a:pt x="185" y="259"/>
                  </a:cubicBezTo>
                  <a:cubicBezTo>
                    <a:pt x="333" y="444"/>
                    <a:pt x="518" y="703"/>
                    <a:pt x="740" y="1036"/>
                  </a:cubicBezTo>
                  <a:cubicBezTo>
                    <a:pt x="962" y="1331"/>
                    <a:pt x="1220" y="1701"/>
                    <a:pt x="1479" y="2108"/>
                  </a:cubicBezTo>
                  <a:cubicBezTo>
                    <a:pt x="1738" y="2514"/>
                    <a:pt x="1997" y="2958"/>
                    <a:pt x="2219" y="3402"/>
                  </a:cubicBezTo>
                  <a:cubicBezTo>
                    <a:pt x="2477" y="3845"/>
                    <a:pt x="2736" y="4289"/>
                    <a:pt x="2921" y="4733"/>
                  </a:cubicBezTo>
                  <a:cubicBezTo>
                    <a:pt x="3143" y="5176"/>
                    <a:pt x="3328" y="5546"/>
                    <a:pt x="3513" y="5916"/>
                  </a:cubicBezTo>
                  <a:cubicBezTo>
                    <a:pt x="3660" y="6249"/>
                    <a:pt x="3808" y="6544"/>
                    <a:pt x="3882" y="6766"/>
                  </a:cubicBezTo>
                  <a:cubicBezTo>
                    <a:pt x="3993" y="6951"/>
                    <a:pt x="4030" y="7062"/>
                    <a:pt x="4030" y="7062"/>
                  </a:cubicBezTo>
                  <a:cubicBezTo>
                    <a:pt x="4030" y="7062"/>
                    <a:pt x="3993" y="6951"/>
                    <a:pt x="3956" y="6729"/>
                  </a:cubicBezTo>
                  <a:cubicBezTo>
                    <a:pt x="3882" y="6507"/>
                    <a:pt x="3771" y="6212"/>
                    <a:pt x="3624" y="5842"/>
                  </a:cubicBezTo>
                  <a:cubicBezTo>
                    <a:pt x="3513" y="5472"/>
                    <a:pt x="3328" y="5065"/>
                    <a:pt x="3143" y="4622"/>
                  </a:cubicBezTo>
                  <a:cubicBezTo>
                    <a:pt x="2921" y="4178"/>
                    <a:pt x="2699" y="3734"/>
                    <a:pt x="2477" y="3254"/>
                  </a:cubicBezTo>
                  <a:cubicBezTo>
                    <a:pt x="2219" y="2810"/>
                    <a:pt x="1960" y="2367"/>
                    <a:pt x="1664" y="1960"/>
                  </a:cubicBezTo>
                  <a:cubicBezTo>
                    <a:pt x="1405" y="1590"/>
                    <a:pt x="1110" y="1220"/>
                    <a:pt x="851" y="925"/>
                  </a:cubicBezTo>
                  <a:cubicBezTo>
                    <a:pt x="629" y="629"/>
                    <a:pt x="407" y="407"/>
                    <a:pt x="222" y="222"/>
                  </a:cubicBezTo>
                  <a:cubicBezTo>
                    <a:pt x="75" y="75"/>
                    <a:pt x="1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4059550" y="2787250"/>
              <a:ext cx="26825" cy="329050"/>
            </a:xfrm>
            <a:custGeom>
              <a:avLst/>
              <a:gdLst/>
              <a:ahLst/>
              <a:cxnLst/>
              <a:rect l="l" t="t" r="r" b="b"/>
              <a:pathLst>
                <a:path w="1073" h="13162" extrusionOk="0">
                  <a:moveTo>
                    <a:pt x="1072" y="0"/>
                  </a:moveTo>
                  <a:cubicBezTo>
                    <a:pt x="1072" y="0"/>
                    <a:pt x="1035" y="185"/>
                    <a:pt x="961" y="555"/>
                  </a:cubicBezTo>
                  <a:cubicBezTo>
                    <a:pt x="924" y="924"/>
                    <a:pt x="850" y="1442"/>
                    <a:pt x="740" y="2034"/>
                  </a:cubicBezTo>
                  <a:cubicBezTo>
                    <a:pt x="666" y="2662"/>
                    <a:pt x="555" y="3365"/>
                    <a:pt x="444" y="4141"/>
                  </a:cubicBezTo>
                  <a:cubicBezTo>
                    <a:pt x="370" y="4917"/>
                    <a:pt x="259" y="5731"/>
                    <a:pt x="148" y="6544"/>
                  </a:cubicBezTo>
                  <a:cubicBezTo>
                    <a:pt x="111" y="7357"/>
                    <a:pt x="37" y="8208"/>
                    <a:pt x="0" y="8984"/>
                  </a:cubicBezTo>
                  <a:cubicBezTo>
                    <a:pt x="0" y="9760"/>
                    <a:pt x="0" y="10500"/>
                    <a:pt x="37" y="11128"/>
                  </a:cubicBezTo>
                  <a:cubicBezTo>
                    <a:pt x="74" y="11424"/>
                    <a:pt x="111" y="11720"/>
                    <a:pt x="148" y="11942"/>
                  </a:cubicBezTo>
                  <a:cubicBezTo>
                    <a:pt x="148" y="12201"/>
                    <a:pt x="185" y="12422"/>
                    <a:pt x="222" y="12607"/>
                  </a:cubicBezTo>
                  <a:cubicBezTo>
                    <a:pt x="296" y="12977"/>
                    <a:pt x="333" y="13162"/>
                    <a:pt x="333" y="13162"/>
                  </a:cubicBezTo>
                  <a:lnTo>
                    <a:pt x="333" y="12607"/>
                  </a:lnTo>
                  <a:cubicBezTo>
                    <a:pt x="333" y="12422"/>
                    <a:pt x="333" y="12201"/>
                    <a:pt x="333" y="11942"/>
                  </a:cubicBezTo>
                  <a:cubicBezTo>
                    <a:pt x="333" y="11683"/>
                    <a:pt x="333" y="11424"/>
                    <a:pt x="370" y="11091"/>
                  </a:cubicBezTo>
                  <a:cubicBezTo>
                    <a:pt x="370" y="10500"/>
                    <a:pt x="407" y="9760"/>
                    <a:pt x="481" y="9021"/>
                  </a:cubicBezTo>
                  <a:cubicBezTo>
                    <a:pt x="518" y="8245"/>
                    <a:pt x="592" y="7431"/>
                    <a:pt x="703" y="6581"/>
                  </a:cubicBezTo>
                  <a:cubicBezTo>
                    <a:pt x="776" y="5768"/>
                    <a:pt x="850" y="4954"/>
                    <a:pt x="924" y="4178"/>
                  </a:cubicBezTo>
                  <a:cubicBezTo>
                    <a:pt x="961" y="3402"/>
                    <a:pt x="1035" y="2699"/>
                    <a:pt x="1035" y="2071"/>
                  </a:cubicBezTo>
                  <a:cubicBezTo>
                    <a:pt x="1072" y="1442"/>
                    <a:pt x="1072" y="924"/>
                    <a:pt x="1072" y="555"/>
                  </a:cubicBezTo>
                  <a:cubicBezTo>
                    <a:pt x="1072" y="185"/>
                    <a:pt x="1072" y="0"/>
                    <a:pt x="107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4180625" y="2578350"/>
              <a:ext cx="46225" cy="204300"/>
            </a:xfrm>
            <a:custGeom>
              <a:avLst/>
              <a:gdLst/>
              <a:ahLst/>
              <a:cxnLst/>
              <a:rect l="l" t="t" r="r" b="b"/>
              <a:pathLst>
                <a:path w="1849" h="8172" extrusionOk="0">
                  <a:moveTo>
                    <a:pt x="1849" y="1"/>
                  </a:moveTo>
                  <a:cubicBezTo>
                    <a:pt x="1849" y="1"/>
                    <a:pt x="1849" y="149"/>
                    <a:pt x="1812" y="371"/>
                  </a:cubicBezTo>
                  <a:cubicBezTo>
                    <a:pt x="1775" y="592"/>
                    <a:pt x="1701" y="925"/>
                    <a:pt x="1627" y="1295"/>
                  </a:cubicBezTo>
                  <a:cubicBezTo>
                    <a:pt x="1553" y="1702"/>
                    <a:pt x="1442" y="2145"/>
                    <a:pt x="1368" y="2626"/>
                  </a:cubicBezTo>
                  <a:cubicBezTo>
                    <a:pt x="1257" y="3106"/>
                    <a:pt x="1146" y="3587"/>
                    <a:pt x="998" y="4105"/>
                  </a:cubicBezTo>
                  <a:cubicBezTo>
                    <a:pt x="888" y="4622"/>
                    <a:pt x="777" y="5140"/>
                    <a:pt x="629" y="5583"/>
                  </a:cubicBezTo>
                  <a:cubicBezTo>
                    <a:pt x="518" y="6064"/>
                    <a:pt x="407" y="6508"/>
                    <a:pt x="296" y="6914"/>
                  </a:cubicBezTo>
                  <a:cubicBezTo>
                    <a:pt x="222" y="7284"/>
                    <a:pt x="148" y="7617"/>
                    <a:pt x="74" y="7839"/>
                  </a:cubicBezTo>
                  <a:cubicBezTo>
                    <a:pt x="37" y="8060"/>
                    <a:pt x="0" y="8171"/>
                    <a:pt x="0" y="8171"/>
                  </a:cubicBezTo>
                  <a:cubicBezTo>
                    <a:pt x="0" y="8171"/>
                    <a:pt x="37" y="8060"/>
                    <a:pt x="148" y="7839"/>
                  </a:cubicBezTo>
                  <a:cubicBezTo>
                    <a:pt x="222" y="7617"/>
                    <a:pt x="333" y="7321"/>
                    <a:pt x="444" y="6951"/>
                  </a:cubicBezTo>
                  <a:cubicBezTo>
                    <a:pt x="555" y="6582"/>
                    <a:pt x="703" y="6138"/>
                    <a:pt x="851" y="5657"/>
                  </a:cubicBezTo>
                  <a:cubicBezTo>
                    <a:pt x="998" y="5177"/>
                    <a:pt x="1109" y="4696"/>
                    <a:pt x="1257" y="4179"/>
                  </a:cubicBezTo>
                  <a:cubicBezTo>
                    <a:pt x="1368" y="3661"/>
                    <a:pt x="1479" y="3143"/>
                    <a:pt x="1590" y="2663"/>
                  </a:cubicBezTo>
                  <a:cubicBezTo>
                    <a:pt x="1664" y="2182"/>
                    <a:pt x="1738" y="1702"/>
                    <a:pt x="1775" y="1332"/>
                  </a:cubicBezTo>
                  <a:cubicBezTo>
                    <a:pt x="1812" y="925"/>
                    <a:pt x="1849" y="592"/>
                    <a:pt x="1849" y="371"/>
                  </a:cubicBezTo>
                  <a:cubicBezTo>
                    <a:pt x="1849" y="149"/>
                    <a:pt x="1849" y="1"/>
                    <a:pt x="18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4115925" y="2965625"/>
              <a:ext cx="113700" cy="170100"/>
            </a:xfrm>
            <a:custGeom>
              <a:avLst/>
              <a:gdLst/>
              <a:ahLst/>
              <a:cxnLst/>
              <a:rect l="l" t="t" r="r" b="b"/>
              <a:pathLst>
                <a:path w="4548" h="6804" extrusionOk="0">
                  <a:moveTo>
                    <a:pt x="4548" y="1"/>
                  </a:moveTo>
                  <a:cubicBezTo>
                    <a:pt x="4548" y="1"/>
                    <a:pt x="4437" y="112"/>
                    <a:pt x="4289" y="259"/>
                  </a:cubicBezTo>
                  <a:cubicBezTo>
                    <a:pt x="4104" y="407"/>
                    <a:pt x="3845" y="629"/>
                    <a:pt x="3586" y="888"/>
                  </a:cubicBezTo>
                  <a:cubicBezTo>
                    <a:pt x="3328" y="1184"/>
                    <a:pt x="3032" y="1516"/>
                    <a:pt x="2736" y="1886"/>
                  </a:cubicBezTo>
                  <a:cubicBezTo>
                    <a:pt x="2403" y="2256"/>
                    <a:pt x="2108" y="2662"/>
                    <a:pt x="1812" y="3106"/>
                  </a:cubicBezTo>
                  <a:cubicBezTo>
                    <a:pt x="1553" y="3550"/>
                    <a:pt x="1294" y="3993"/>
                    <a:pt x="1072" y="4437"/>
                  </a:cubicBezTo>
                  <a:cubicBezTo>
                    <a:pt x="814" y="4844"/>
                    <a:pt x="629" y="5250"/>
                    <a:pt x="481" y="5620"/>
                  </a:cubicBezTo>
                  <a:cubicBezTo>
                    <a:pt x="333" y="5953"/>
                    <a:pt x="185" y="6249"/>
                    <a:pt x="111" y="6470"/>
                  </a:cubicBezTo>
                  <a:cubicBezTo>
                    <a:pt x="37" y="6655"/>
                    <a:pt x="0" y="6803"/>
                    <a:pt x="0" y="6803"/>
                  </a:cubicBezTo>
                  <a:cubicBezTo>
                    <a:pt x="0" y="6803"/>
                    <a:pt x="37" y="6692"/>
                    <a:pt x="148" y="6470"/>
                  </a:cubicBezTo>
                  <a:cubicBezTo>
                    <a:pt x="259" y="6286"/>
                    <a:pt x="444" y="5990"/>
                    <a:pt x="629" y="5657"/>
                  </a:cubicBezTo>
                  <a:cubicBezTo>
                    <a:pt x="777" y="5324"/>
                    <a:pt x="1035" y="4955"/>
                    <a:pt x="1257" y="4548"/>
                  </a:cubicBezTo>
                  <a:cubicBezTo>
                    <a:pt x="1516" y="4104"/>
                    <a:pt x="1775" y="3698"/>
                    <a:pt x="2071" y="3254"/>
                  </a:cubicBezTo>
                  <a:cubicBezTo>
                    <a:pt x="2329" y="2810"/>
                    <a:pt x="2625" y="2404"/>
                    <a:pt x="2921" y="2034"/>
                  </a:cubicBezTo>
                  <a:cubicBezTo>
                    <a:pt x="3180" y="1627"/>
                    <a:pt x="3476" y="1295"/>
                    <a:pt x="3697" y="999"/>
                  </a:cubicBezTo>
                  <a:cubicBezTo>
                    <a:pt x="3956" y="703"/>
                    <a:pt x="4178" y="444"/>
                    <a:pt x="4326" y="296"/>
                  </a:cubicBezTo>
                  <a:cubicBezTo>
                    <a:pt x="4474" y="112"/>
                    <a:pt x="4548" y="1"/>
                    <a:pt x="454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3443975" y="3356600"/>
              <a:ext cx="143300" cy="65650"/>
            </a:xfrm>
            <a:custGeom>
              <a:avLst/>
              <a:gdLst/>
              <a:ahLst/>
              <a:cxnLst/>
              <a:rect l="l" t="t" r="r" b="b"/>
              <a:pathLst>
                <a:path w="5732" h="2626" extrusionOk="0">
                  <a:moveTo>
                    <a:pt x="1" y="0"/>
                  </a:moveTo>
                  <a:cubicBezTo>
                    <a:pt x="1" y="0"/>
                    <a:pt x="75" y="74"/>
                    <a:pt x="222" y="185"/>
                  </a:cubicBezTo>
                  <a:cubicBezTo>
                    <a:pt x="370" y="296"/>
                    <a:pt x="555" y="407"/>
                    <a:pt x="814" y="592"/>
                  </a:cubicBezTo>
                  <a:cubicBezTo>
                    <a:pt x="1073" y="740"/>
                    <a:pt x="1369" y="924"/>
                    <a:pt x="1701" y="1109"/>
                  </a:cubicBezTo>
                  <a:cubicBezTo>
                    <a:pt x="2034" y="1294"/>
                    <a:pt x="2367" y="1442"/>
                    <a:pt x="2736" y="1627"/>
                  </a:cubicBezTo>
                  <a:cubicBezTo>
                    <a:pt x="3106" y="1775"/>
                    <a:pt x="3476" y="1923"/>
                    <a:pt x="3809" y="2071"/>
                  </a:cubicBezTo>
                  <a:cubicBezTo>
                    <a:pt x="4141" y="2181"/>
                    <a:pt x="4474" y="2292"/>
                    <a:pt x="4770" y="2403"/>
                  </a:cubicBezTo>
                  <a:cubicBezTo>
                    <a:pt x="5066" y="2477"/>
                    <a:pt x="5287" y="2514"/>
                    <a:pt x="5472" y="2588"/>
                  </a:cubicBezTo>
                  <a:cubicBezTo>
                    <a:pt x="5620" y="2625"/>
                    <a:pt x="5731" y="2625"/>
                    <a:pt x="5731" y="2625"/>
                  </a:cubicBezTo>
                  <a:cubicBezTo>
                    <a:pt x="5731" y="2625"/>
                    <a:pt x="5657" y="2588"/>
                    <a:pt x="5472" y="2477"/>
                  </a:cubicBezTo>
                  <a:cubicBezTo>
                    <a:pt x="5324" y="2403"/>
                    <a:pt x="5103" y="2292"/>
                    <a:pt x="4844" y="2144"/>
                  </a:cubicBezTo>
                  <a:cubicBezTo>
                    <a:pt x="4585" y="2034"/>
                    <a:pt x="4289" y="1886"/>
                    <a:pt x="3956" y="1701"/>
                  </a:cubicBezTo>
                  <a:cubicBezTo>
                    <a:pt x="3624" y="1590"/>
                    <a:pt x="3254" y="1405"/>
                    <a:pt x="2921" y="1220"/>
                  </a:cubicBezTo>
                  <a:cubicBezTo>
                    <a:pt x="2552" y="1072"/>
                    <a:pt x="2182" y="924"/>
                    <a:pt x="1849" y="777"/>
                  </a:cubicBezTo>
                  <a:cubicBezTo>
                    <a:pt x="1516" y="629"/>
                    <a:pt x="1221" y="518"/>
                    <a:pt x="925" y="370"/>
                  </a:cubicBezTo>
                  <a:cubicBezTo>
                    <a:pt x="666" y="259"/>
                    <a:pt x="444" y="185"/>
                    <a:pt x="259" y="111"/>
                  </a:cubicBezTo>
                  <a:cubicBezTo>
                    <a:pt x="112" y="3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3296100" y="3111650"/>
              <a:ext cx="198725" cy="178425"/>
            </a:xfrm>
            <a:custGeom>
              <a:avLst/>
              <a:gdLst/>
              <a:ahLst/>
              <a:cxnLst/>
              <a:rect l="l" t="t" r="r" b="b"/>
              <a:pathLst>
                <a:path w="7949" h="7137" extrusionOk="0">
                  <a:moveTo>
                    <a:pt x="0" y="1"/>
                  </a:moveTo>
                  <a:cubicBezTo>
                    <a:pt x="0" y="1"/>
                    <a:pt x="111" y="112"/>
                    <a:pt x="296" y="334"/>
                  </a:cubicBezTo>
                  <a:cubicBezTo>
                    <a:pt x="518" y="556"/>
                    <a:pt x="777" y="851"/>
                    <a:pt x="1146" y="1221"/>
                  </a:cubicBezTo>
                  <a:cubicBezTo>
                    <a:pt x="1479" y="1591"/>
                    <a:pt x="1886" y="2034"/>
                    <a:pt x="2292" y="2478"/>
                  </a:cubicBezTo>
                  <a:cubicBezTo>
                    <a:pt x="2736" y="2922"/>
                    <a:pt x="3217" y="3402"/>
                    <a:pt x="3697" y="3883"/>
                  </a:cubicBezTo>
                  <a:cubicBezTo>
                    <a:pt x="4178" y="4363"/>
                    <a:pt x="4659" y="4807"/>
                    <a:pt x="5139" y="5214"/>
                  </a:cubicBezTo>
                  <a:cubicBezTo>
                    <a:pt x="5620" y="5620"/>
                    <a:pt x="6100" y="5990"/>
                    <a:pt x="6507" y="6286"/>
                  </a:cubicBezTo>
                  <a:cubicBezTo>
                    <a:pt x="6914" y="6545"/>
                    <a:pt x="7284" y="6767"/>
                    <a:pt x="7542" y="6914"/>
                  </a:cubicBezTo>
                  <a:cubicBezTo>
                    <a:pt x="7801" y="7062"/>
                    <a:pt x="7949" y="7136"/>
                    <a:pt x="7949" y="7136"/>
                  </a:cubicBezTo>
                  <a:cubicBezTo>
                    <a:pt x="7949" y="7136"/>
                    <a:pt x="7838" y="7025"/>
                    <a:pt x="7579" y="6841"/>
                  </a:cubicBezTo>
                  <a:cubicBezTo>
                    <a:pt x="7357" y="6656"/>
                    <a:pt x="7025" y="6397"/>
                    <a:pt x="6655" y="6064"/>
                  </a:cubicBezTo>
                  <a:cubicBezTo>
                    <a:pt x="6285" y="5768"/>
                    <a:pt x="5842" y="5362"/>
                    <a:pt x="5398" y="4955"/>
                  </a:cubicBezTo>
                  <a:cubicBezTo>
                    <a:pt x="4917" y="4511"/>
                    <a:pt x="4437" y="4068"/>
                    <a:pt x="3993" y="3587"/>
                  </a:cubicBezTo>
                  <a:cubicBezTo>
                    <a:pt x="3513" y="3106"/>
                    <a:pt x="3032" y="2663"/>
                    <a:pt x="2551" y="2219"/>
                  </a:cubicBezTo>
                  <a:cubicBezTo>
                    <a:pt x="2108" y="1776"/>
                    <a:pt x="1664" y="1406"/>
                    <a:pt x="1294" y="1073"/>
                  </a:cubicBezTo>
                  <a:cubicBezTo>
                    <a:pt x="925" y="740"/>
                    <a:pt x="592" y="482"/>
                    <a:pt x="370" y="297"/>
                  </a:cubicBezTo>
                  <a:cubicBezTo>
                    <a:pt x="148" y="112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3236025" y="2916650"/>
              <a:ext cx="105375" cy="133100"/>
            </a:xfrm>
            <a:custGeom>
              <a:avLst/>
              <a:gdLst/>
              <a:ahLst/>
              <a:cxnLst/>
              <a:rect l="l" t="t" r="r" b="b"/>
              <a:pathLst>
                <a:path w="4215" h="53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7" y="74"/>
                    <a:pt x="185" y="222"/>
                  </a:cubicBezTo>
                  <a:cubicBezTo>
                    <a:pt x="296" y="370"/>
                    <a:pt x="481" y="555"/>
                    <a:pt x="666" y="813"/>
                  </a:cubicBezTo>
                  <a:cubicBezTo>
                    <a:pt x="887" y="1035"/>
                    <a:pt x="1109" y="1331"/>
                    <a:pt x="1368" y="1627"/>
                  </a:cubicBezTo>
                  <a:cubicBezTo>
                    <a:pt x="1627" y="1960"/>
                    <a:pt x="1886" y="2292"/>
                    <a:pt x="2144" y="2625"/>
                  </a:cubicBezTo>
                  <a:cubicBezTo>
                    <a:pt x="2403" y="2958"/>
                    <a:pt x="2662" y="3291"/>
                    <a:pt x="2921" y="3623"/>
                  </a:cubicBezTo>
                  <a:cubicBezTo>
                    <a:pt x="3143" y="3919"/>
                    <a:pt x="3365" y="4215"/>
                    <a:pt x="3549" y="4474"/>
                  </a:cubicBezTo>
                  <a:cubicBezTo>
                    <a:pt x="3734" y="4732"/>
                    <a:pt x="3919" y="4954"/>
                    <a:pt x="4030" y="5102"/>
                  </a:cubicBezTo>
                  <a:cubicBezTo>
                    <a:pt x="4141" y="5250"/>
                    <a:pt x="4215" y="5324"/>
                    <a:pt x="4215" y="5324"/>
                  </a:cubicBezTo>
                  <a:cubicBezTo>
                    <a:pt x="4215" y="5324"/>
                    <a:pt x="4141" y="5213"/>
                    <a:pt x="4067" y="5065"/>
                  </a:cubicBezTo>
                  <a:cubicBezTo>
                    <a:pt x="3956" y="4917"/>
                    <a:pt x="3845" y="4695"/>
                    <a:pt x="3660" y="4400"/>
                  </a:cubicBezTo>
                  <a:cubicBezTo>
                    <a:pt x="3475" y="4141"/>
                    <a:pt x="3291" y="3845"/>
                    <a:pt x="3069" y="3512"/>
                  </a:cubicBezTo>
                  <a:cubicBezTo>
                    <a:pt x="2810" y="3180"/>
                    <a:pt x="2588" y="2847"/>
                    <a:pt x="2329" y="2477"/>
                  </a:cubicBezTo>
                  <a:cubicBezTo>
                    <a:pt x="2071" y="2144"/>
                    <a:pt x="1775" y="1812"/>
                    <a:pt x="1516" y="1516"/>
                  </a:cubicBezTo>
                  <a:cubicBezTo>
                    <a:pt x="1257" y="1220"/>
                    <a:pt x="998" y="961"/>
                    <a:pt x="777" y="740"/>
                  </a:cubicBezTo>
                  <a:cubicBezTo>
                    <a:pt x="555" y="481"/>
                    <a:pt x="333" y="333"/>
                    <a:pt x="222" y="185"/>
                  </a:cubicBezTo>
                  <a:cubicBezTo>
                    <a:pt x="74" y="7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3358025" y="3250300"/>
              <a:ext cx="122025" cy="81350"/>
            </a:xfrm>
            <a:custGeom>
              <a:avLst/>
              <a:gdLst/>
              <a:ahLst/>
              <a:cxnLst/>
              <a:rect l="l" t="t" r="r" b="b"/>
              <a:pathLst>
                <a:path w="4881" h="325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75" y="75"/>
                    <a:pt x="185" y="185"/>
                  </a:cubicBezTo>
                  <a:cubicBezTo>
                    <a:pt x="333" y="296"/>
                    <a:pt x="481" y="444"/>
                    <a:pt x="703" y="629"/>
                  </a:cubicBezTo>
                  <a:cubicBezTo>
                    <a:pt x="925" y="777"/>
                    <a:pt x="1183" y="999"/>
                    <a:pt x="1442" y="1184"/>
                  </a:cubicBezTo>
                  <a:cubicBezTo>
                    <a:pt x="1738" y="1368"/>
                    <a:pt x="2034" y="1590"/>
                    <a:pt x="2329" y="1812"/>
                  </a:cubicBezTo>
                  <a:cubicBezTo>
                    <a:pt x="2625" y="1997"/>
                    <a:pt x="2958" y="2182"/>
                    <a:pt x="3217" y="2367"/>
                  </a:cubicBezTo>
                  <a:cubicBezTo>
                    <a:pt x="3550" y="2552"/>
                    <a:pt x="3808" y="2699"/>
                    <a:pt x="4067" y="2847"/>
                  </a:cubicBezTo>
                  <a:cubicBezTo>
                    <a:pt x="4289" y="2958"/>
                    <a:pt x="4511" y="3069"/>
                    <a:pt x="4659" y="3143"/>
                  </a:cubicBezTo>
                  <a:cubicBezTo>
                    <a:pt x="4807" y="3217"/>
                    <a:pt x="4880" y="3254"/>
                    <a:pt x="4880" y="3254"/>
                  </a:cubicBezTo>
                  <a:cubicBezTo>
                    <a:pt x="4880" y="3254"/>
                    <a:pt x="4807" y="3180"/>
                    <a:pt x="4659" y="3106"/>
                  </a:cubicBezTo>
                  <a:cubicBezTo>
                    <a:pt x="4548" y="2995"/>
                    <a:pt x="4363" y="2884"/>
                    <a:pt x="4104" y="2736"/>
                  </a:cubicBezTo>
                  <a:cubicBezTo>
                    <a:pt x="3882" y="2589"/>
                    <a:pt x="3623" y="2404"/>
                    <a:pt x="3328" y="2219"/>
                  </a:cubicBezTo>
                  <a:cubicBezTo>
                    <a:pt x="3069" y="2034"/>
                    <a:pt x="2736" y="1812"/>
                    <a:pt x="2440" y="1627"/>
                  </a:cubicBezTo>
                  <a:cubicBezTo>
                    <a:pt x="2145" y="1405"/>
                    <a:pt x="1849" y="1221"/>
                    <a:pt x="1553" y="1036"/>
                  </a:cubicBezTo>
                  <a:cubicBezTo>
                    <a:pt x="1257" y="851"/>
                    <a:pt x="999" y="666"/>
                    <a:pt x="777" y="518"/>
                  </a:cubicBezTo>
                  <a:cubicBezTo>
                    <a:pt x="555" y="370"/>
                    <a:pt x="370" y="222"/>
                    <a:pt x="222" y="148"/>
                  </a:cubicBezTo>
                  <a:cubicBezTo>
                    <a:pt x="75" y="75"/>
                    <a:pt x="1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3688900" y="3426825"/>
              <a:ext cx="12975" cy="87850"/>
            </a:xfrm>
            <a:custGeom>
              <a:avLst/>
              <a:gdLst/>
              <a:ahLst/>
              <a:cxnLst/>
              <a:rect l="l" t="t" r="r" b="b"/>
              <a:pathLst>
                <a:path w="519" h="3514" extrusionOk="0">
                  <a:moveTo>
                    <a:pt x="1" y="1"/>
                  </a:moveTo>
                  <a:cubicBezTo>
                    <a:pt x="1" y="2"/>
                    <a:pt x="38" y="39"/>
                    <a:pt x="38" y="149"/>
                  </a:cubicBezTo>
                  <a:cubicBezTo>
                    <a:pt x="38" y="260"/>
                    <a:pt x="75" y="371"/>
                    <a:pt x="75" y="556"/>
                  </a:cubicBezTo>
                  <a:cubicBezTo>
                    <a:pt x="112" y="703"/>
                    <a:pt x="149" y="888"/>
                    <a:pt x="149" y="1110"/>
                  </a:cubicBezTo>
                  <a:cubicBezTo>
                    <a:pt x="186" y="1332"/>
                    <a:pt x="223" y="1554"/>
                    <a:pt x="223" y="1776"/>
                  </a:cubicBezTo>
                  <a:cubicBezTo>
                    <a:pt x="260" y="1960"/>
                    <a:pt x="297" y="2182"/>
                    <a:pt x="297" y="2404"/>
                  </a:cubicBezTo>
                  <a:cubicBezTo>
                    <a:pt x="334" y="2626"/>
                    <a:pt x="334" y="2811"/>
                    <a:pt x="371" y="2959"/>
                  </a:cubicBezTo>
                  <a:cubicBezTo>
                    <a:pt x="371" y="3143"/>
                    <a:pt x="408" y="3291"/>
                    <a:pt x="408" y="3365"/>
                  </a:cubicBezTo>
                  <a:cubicBezTo>
                    <a:pt x="408" y="3476"/>
                    <a:pt x="408" y="3513"/>
                    <a:pt x="408" y="3513"/>
                  </a:cubicBezTo>
                  <a:cubicBezTo>
                    <a:pt x="408" y="3513"/>
                    <a:pt x="444" y="3476"/>
                    <a:pt x="444" y="3365"/>
                  </a:cubicBezTo>
                  <a:cubicBezTo>
                    <a:pt x="444" y="3291"/>
                    <a:pt x="481" y="3143"/>
                    <a:pt x="481" y="2959"/>
                  </a:cubicBezTo>
                  <a:cubicBezTo>
                    <a:pt x="481" y="2811"/>
                    <a:pt x="518" y="2589"/>
                    <a:pt x="518" y="2404"/>
                  </a:cubicBezTo>
                  <a:cubicBezTo>
                    <a:pt x="481" y="2182"/>
                    <a:pt x="481" y="1960"/>
                    <a:pt x="444" y="1739"/>
                  </a:cubicBezTo>
                  <a:cubicBezTo>
                    <a:pt x="444" y="1517"/>
                    <a:pt x="408" y="1295"/>
                    <a:pt x="371" y="1073"/>
                  </a:cubicBezTo>
                  <a:cubicBezTo>
                    <a:pt x="297" y="888"/>
                    <a:pt x="260" y="666"/>
                    <a:pt x="223" y="519"/>
                  </a:cubicBezTo>
                  <a:cubicBezTo>
                    <a:pt x="149" y="371"/>
                    <a:pt x="112" y="223"/>
                    <a:pt x="75" y="149"/>
                  </a:cubicBezTo>
                  <a:cubicBezTo>
                    <a:pt x="38" y="39"/>
                    <a:pt x="1" y="2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3561350" y="3204100"/>
              <a:ext cx="80450" cy="203350"/>
            </a:xfrm>
            <a:custGeom>
              <a:avLst/>
              <a:gdLst/>
              <a:ahLst/>
              <a:cxnLst/>
              <a:rect l="l" t="t" r="r" b="b"/>
              <a:pathLst>
                <a:path w="3218" h="8134" extrusionOk="0">
                  <a:moveTo>
                    <a:pt x="1" y="0"/>
                  </a:moveTo>
                  <a:cubicBezTo>
                    <a:pt x="1" y="0"/>
                    <a:pt x="38" y="148"/>
                    <a:pt x="112" y="370"/>
                  </a:cubicBezTo>
                  <a:cubicBezTo>
                    <a:pt x="149" y="592"/>
                    <a:pt x="260" y="924"/>
                    <a:pt x="371" y="1331"/>
                  </a:cubicBezTo>
                  <a:cubicBezTo>
                    <a:pt x="518" y="1701"/>
                    <a:pt x="666" y="2181"/>
                    <a:pt x="851" y="2625"/>
                  </a:cubicBezTo>
                  <a:cubicBezTo>
                    <a:pt x="1073" y="3106"/>
                    <a:pt x="1295" y="3623"/>
                    <a:pt x="1517" y="4104"/>
                  </a:cubicBezTo>
                  <a:cubicBezTo>
                    <a:pt x="1775" y="4584"/>
                    <a:pt x="1997" y="5102"/>
                    <a:pt x="2219" y="5546"/>
                  </a:cubicBezTo>
                  <a:cubicBezTo>
                    <a:pt x="2404" y="6026"/>
                    <a:pt x="2589" y="6470"/>
                    <a:pt x="2737" y="6840"/>
                  </a:cubicBezTo>
                  <a:cubicBezTo>
                    <a:pt x="2885" y="7246"/>
                    <a:pt x="2996" y="7542"/>
                    <a:pt x="3069" y="7764"/>
                  </a:cubicBezTo>
                  <a:cubicBezTo>
                    <a:pt x="3180" y="7986"/>
                    <a:pt x="3217" y="8134"/>
                    <a:pt x="3217" y="8134"/>
                  </a:cubicBezTo>
                  <a:cubicBezTo>
                    <a:pt x="3217" y="8134"/>
                    <a:pt x="3180" y="7986"/>
                    <a:pt x="3106" y="7764"/>
                  </a:cubicBezTo>
                  <a:cubicBezTo>
                    <a:pt x="3069" y="7542"/>
                    <a:pt x="2996" y="7209"/>
                    <a:pt x="2848" y="6803"/>
                  </a:cubicBezTo>
                  <a:cubicBezTo>
                    <a:pt x="2737" y="6396"/>
                    <a:pt x="2552" y="5952"/>
                    <a:pt x="2367" y="5472"/>
                  </a:cubicBezTo>
                  <a:cubicBezTo>
                    <a:pt x="2182" y="5028"/>
                    <a:pt x="1960" y="4510"/>
                    <a:pt x="1702" y="3993"/>
                  </a:cubicBezTo>
                  <a:cubicBezTo>
                    <a:pt x="1480" y="3512"/>
                    <a:pt x="1258" y="3032"/>
                    <a:pt x="1036" y="2551"/>
                  </a:cubicBezTo>
                  <a:cubicBezTo>
                    <a:pt x="814" y="2107"/>
                    <a:pt x="629" y="1664"/>
                    <a:pt x="482" y="1294"/>
                  </a:cubicBezTo>
                  <a:cubicBezTo>
                    <a:pt x="334" y="887"/>
                    <a:pt x="223" y="592"/>
                    <a:pt x="149" y="370"/>
                  </a:cubicBezTo>
                  <a:cubicBezTo>
                    <a:pt x="75" y="148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3481875" y="3111650"/>
              <a:ext cx="49000" cy="158075"/>
            </a:xfrm>
            <a:custGeom>
              <a:avLst/>
              <a:gdLst/>
              <a:ahLst/>
              <a:cxnLst/>
              <a:rect l="l" t="t" r="r" b="b"/>
              <a:pathLst>
                <a:path w="1960" h="6323" extrusionOk="0">
                  <a:moveTo>
                    <a:pt x="0" y="1"/>
                  </a:moveTo>
                  <a:cubicBezTo>
                    <a:pt x="0" y="1"/>
                    <a:pt x="0" y="112"/>
                    <a:pt x="0" y="297"/>
                  </a:cubicBezTo>
                  <a:cubicBezTo>
                    <a:pt x="37" y="482"/>
                    <a:pt x="37" y="740"/>
                    <a:pt x="74" y="1036"/>
                  </a:cubicBezTo>
                  <a:cubicBezTo>
                    <a:pt x="111" y="1369"/>
                    <a:pt x="148" y="1702"/>
                    <a:pt x="259" y="2108"/>
                  </a:cubicBezTo>
                  <a:cubicBezTo>
                    <a:pt x="333" y="2478"/>
                    <a:pt x="444" y="2885"/>
                    <a:pt x="592" y="3291"/>
                  </a:cubicBezTo>
                  <a:cubicBezTo>
                    <a:pt x="703" y="3698"/>
                    <a:pt x="851" y="4068"/>
                    <a:pt x="999" y="4437"/>
                  </a:cubicBezTo>
                  <a:cubicBezTo>
                    <a:pt x="1146" y="4807"/>
                    <a:pt x="1331" y="5140"/>
                    <a:pt x="1479" y="5399"/>
                  </a:cubicBezTo>
                  <a:cubicBezTo>
                    <a:pt x="1590" y="5694"/>
                    <a:pt x="1738" y="5916"/>
                    <a:pt x="1812" y="6064"/>
                  </a:cubicBezTo>
                  <a:cubicBezTo>
                    <a:pt x="1923" y="6249"/>
                    <a:pt x="1960" y="6323"/>
                    <a:pt x="1960" y="6323"/>
                  </a:cubicBezTo>
                  <a:cubicBezTo>
                    <a:pt x="1960" y="6323"/>
                    <a:pt x="1923" y="6212"/>
                    <a:pt x="1849" y="6064"/>
                  </a:cubicBezTo>
                  <a:cubicBezTo>
                    <a:pt x="1775" y="5879"/>
                    <a:pt x="1701" y="5657"/>
                    <a:pt x="1590" y="5362"/>
                  </a:cubicBezTo>
                  <a:cubicBezTo>
                    <a:pt x="1442" y="5066"/>
                    <a:pt x="1331" y="4733"/>
                    <a:pt x="1183" y="4363"/>
                  </a:cubicBezTo>
                  <a:cubicBezTo>
                    <a:pt x="1036" y="3994"/>
                    <a:pt x="888" y="3624"/>
                    <a:pt x="777" y="3217"/>
                  </a:cubicBezTo>
                  <a:cubicBezTo>
                    <a:pt x="629" y="2848"/>
                    <a:pt x="518" y="2441"/>
                    <a:pt x="444" y="2071"/>
                  </a:cubicBezTo>
                  <a:cubicBezTo>
                    <a:pt x="333" y="1702"/>
                    <a:pt x="259" y="1332"/>
                    <a:pt x="185" y="1036"/>
                  </a:cubicBezTo>
                  <a:cubicBezTo>
                    <a:pt x="148" y="740"/>
                    <a:pt x="74" y="482"/>
                    <a:pt x="37" y="297"/>
                  </a:cubicBezTo>
                  <a:cubicBezTo>
                    <a:pt x="37" y="112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4111300" y="3363050"/>
              <a:ext cx="143275" cy="64725"/>
            </a:xfrm>
            <a:custGeom>
              <a:avLst/>
              <a:gdLst/>
              <a:ahLst/>
              <a:cxnLst/>
              <a:rect l="l" t="t" r="r" b="b"/>
              <a:pathLst>
                <a:path w="5731" h="2589" extrusionOk="0">
                  <a:moveTo>
                    <a:pt x="5731" y="1"/>
                  </a:moveTo>
                  <a:cubicBezTo>
                    <a:pt x="5731" y="1"/>
                    <a:pt x="5620" y="38"/>
                    <a:pt x="5472" y="75"/>
                  </a:cubicBezTo>
                  <a:cubicBezTo>
                    <a:pt x="5287" y="149"/>
                    <a:pt x="5065" y="223"/>
                    <a:pt x="4807" y="334"/>
                  </a:cubicBezTo>
                  <a:cubicBezTo>
                    <a:pt x="4548" y="482"/>
                    <a:pt x="4215" y="593"/>
                    <a:pt x="3882" y="740"/>
                  </a:cubicBezTo>
                  <a:cubicBezTo>
                    <a:pt x="3550" y="888"/>
                    <a:pt x="3180" y="1073"/>
                    <a:pt x="2810" y="1221"/>
                  </a:cubicBezTo>
                  <a:cubicBezTo>
                    <a:pt x="2477" y="1369"/>
                    <a:pt x="2108" y="1554"/>
                    <a:pt x="1775" y="1702"/>
                  </a:cubicBezTo>
                  <a:cubicBezTo>
                    <a:pt x="1442" y="1850"/>
                    <a:pt x="1147" y="1997"/>
                    <a:pt x="888" y="2145"/>
                  </a:cubicBezTo>
                  <a:cubicBezTo>
                    <a:pt x="629" y="2256"/>
                    <a:pt x="407" y="2404"/>
                    <a:pt x="259" y="2478"/>
                  </a:cubicBezTo>
                  <a:cubicBezTo>
                    <a:pt x="111" y="2552"/>
                    <a:pt x="0" y="2589"/>
                    <a:pt x="0" y="2589"/>
                  </a:cubicBezTo>
                  <a:cubicBezTo>
                    <a:pt x="0" y="2589"/>
                    <a:pt x="111" y="2589"/>
                    <a:pt x="259" y="2552"/>
                  </a:cubicBezTo>
                  <a:cubicBezTo>
                    <a:pt x="444" y="2515"/>
                    <a:pt x="666" y="2441"/>
                    <a:pt x="962" y="2367"/>
                  </a:cubicBezTo>
                  <a:cubicBezTo>
                    <a:pt x="1257" y="2256"/>
                    <a:pt x="1590" y="2145"/>
                    <a:pt x="1923" y="2034"/>
                  </a:cubicBezTo>
                  <a:cubicBezTo>
                    <a:pt x="2293" y="1923"/>
                    <a:pt x="2625" y="1739"/>
                    <a:pt x="2995" y="1591"/>
                  </a:cubicBezTo>
                  <a:cubicBezTo>
                    <a:pt x="3365" y="1443"/>
                    <a:pt x="3735" y="1258"/>
                    <a:pt x="4030" y="1073"/>
                  </a:cubicBezTo>
                  <a:cubicBezTo>
                    <a:pt x="4363" y="888"/>
                    <a:pt x="4659" y="703"/>
                    <a:pt x="4918" y="556"/>
                  </a:cubicBezTo>
                  <a:cubicBezTo>
                    <a:pt x="5176" y="408"/>
                    <a:pt x="5361" y="260"/>
                    <a:pt x="5509" y="149"/>
                  </a:cubicBezTo>
                  <a:cubicBezTo>
                    <a:pt x="5657" y="38"/>
                    <a:pt x="5731" y="1"/>
                    <a:pt x="573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4203725" y="3117200"/>
              <a:ext cx="198750" cy="178425"/>
            </a:xfrm>
            <a:custGeom>
              <a:avLst/>
              <a:gdLst/>
              <a:ahLst/>
              <a:cxnLst/>
              <a:rect l="l" t="t" r="r" b="b"/>
              <a:pathLst>
                <a:path w="7950" h="7137" extrusionOk="0">
                  <a:moveTo>
                    <a:pt x="7949" y="1"/>
                  </a:moveTo>
                  <a:cubicBezTo>
                    <a:pt x="7948" y="2"/>
                    <a:pt x="7837" y="113"/>
                    <a:pt x="7580" y="297"/>
                  </a:cubicBezTo>
                  <a:cubicBezTo>
                    <a:pt x="7358" y="481"/>
                    <a:pt x="7025" y="740"/>
                    <a:pt x="6655" y="1073"/>
                  </a:cubicBezTo>
                  <a:cubicBezTo>
                    <a:pt x="6286" y="1406"/>
                    <a:pt x="5842" y="1775"/>
                    <a:pt x="5361" y="2219"/>
                  </a:cubicBezTo>
                  <a:cubicBezTo>
                    <a:pt x="4918" y="2663"/>
                    <a:pt x="4437" y="3106"/>
                    <a:pt x="3956" y="3587"/>
                  </a:cubicBezTo>
                  <a:cubicBezTo>
                    <a:pt x="3513" y="4068"/>
                    <a:pt x="3032" y="4511"/>
                    <a:pt x="2552" y="4955"/>
                  </a:cubicBezTo>
                  <a:cubicBezTo>
                    <a:pt x="2108" y="5362"/>
                    <a:pt x="1664" y="5768"/>
                    <a:pt x="1295" y="6101"/>
                  </a:cubicBezTo>
                  <a:cubicBezTo>
                    <a:pt x="925" y="6434"/>
                    <a:pt x="592" y="6692"/>
                    <a:pt x="370" y="6840"/>
                  </a:cubicBezTo>
                  <a:cubicBezTo>
                    <a:pt x="111" y="7025"/>
                    <a:pt x="1" y="7136"/>
                    <a:pt x="1" y="7136"/>
                  </a:cubicBezTo>
                  <a:cubicBezTo>
                    <a:pt x="1" y="7136"/>
                    <a:pt x="148" y="7062"/>
                    <a:pt x="407" y="6914"/>
                  </a:cubicBezTo>
                  <a:cubicBezTo>
                    <a:pt x="666" y="6766"/>
                    <a:pt x="1036" y="6545"/>
                    <a:pt x="1442" y="6286"/>
                  </a:cubicBezTo>
                  <a:cubicBezTo>
                    <a:pt x="1849" y="5990"/>
                    <a:pt x="2330" y="5620"/>
                    <a:pt x="2810" y="5214"/>
                  </a:cubicBezTo>
                  <a:cubicBezTo>
                    <a:pt x="3291" y="4807"/>
                    <a:pt x="3772" y="4363"/>
                    <a:pt x="4252" y="3883"/>
                  </a:cubicBezTo>
                  <a:cubicBezTo>
                    <a:pt x="4733" y="3402"/>
                    <a:pt x="5213" y="2921"/>
                    <a:pt x="5657" y="2478"/>
                  </a:cubicBezTo>
                  <a:cubicBezTo>
                    <a:pt x="6064" y="2034"/>
                    <a:pt x="6470" y="1591"/>
                    <a:pt x="6803" y="1221"/>
                  </a:cubicBezTo>
                  <a:cubicBezTo>
                    <a:pt x="7173" y="851"/>
                    <a:pt x="7432" y="555"/>
                    <a:pt x="7653" y="334"/>
                  </a:cubicBezTo>
                  <a:cubicBezTo>
                    <a:pt x="7837" y="113"/>
                    <a:pt x="7948" y="2"/>
                    <a:pt x="794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4357150" y="2922175"/>
              <a:ext cx="106325" cy="133125"/>
            </a:xfrm>
            <a:custGeom>
              <a:avLst/>
              <a:gdLst/>
              <a:ahLst/>
              <a:cxnLst/>
              <a:rect l="l" t="t" r="r" b="b"/>
              <a:pathLst>
                <a:path w="4253" h="5325" extrusionOk="0">
                  <a:moveTo>
                    <a:pt x="4252" y="1"/>
                  </a:moveTo>
                  <a:cubicBezTo>
                    <a:pt x="4252" y="1"/>
                    <a:pt x="4178" y="75"/>
                    <a:pt x="4030" y="223"/>
                  </a:cubicBezTo>
                  <a:cubicBezTo>
                    <a:pt x="4178" y="112"/>
                    <a:pt x="4252" y="1"/>
                    <a:pt x="4252" y="1"/>
                  </a:cubicBezTo>
                  <a:close/>
                  <a:moveTo>
                    <a:pt x="4030" y="223"/>
                  </a:moveTo>
                  <a:lnTo>
                    <a:pt x="4030" y="223"/>
                  </a:lnTo>
                  <a:cubicBezTo>
                    <a:pt x="3883" y="334"/>
                    <a:pt x="3661" y="519"/>
                    <a:pt x="3439" y="740"/>
                  </a:cubicBezTo>
                  <a:cubicBezTo>
                    <a:pt x="3217" y="962"/>
                    <a:pt x="2958" y="1221"/>
                    <a:pt x="2700" y="1554"/>
                  </a:cubicBezTo>
                  <a:cubicBezTo>
                    <a:pt x="2441" y="1849"/>
                    <a:pt x="2182" y="2182"/>
                    <a:pt x="1886" y="2515"/>
                  </a:cubicBezTo>
                  <a:cubicBezTo>
                    <a:pt x="1627" y="2848"/>
                    <a:pt x="1406" y="3180"/>
                    <a:pt x="1147" y="3513"/>
                  </a:cubicBezTo>
                  <a:cubicBezTo>
                    <a:pt x="925" y="3846"/>
                    <a:pt x="740" y="4142"/>
                    <a:pt x="555" y="4437"/>
                  </a:cubicBezTo>
                  <a:cubicBezTo>
                    <a:pt x="407" y="4696"/>
                    <a:pt x="259" y="4918"/>
                    <a:pt x="149" y="5066"/>
                  </a:cubicBezTo>
                  <a:cubicBezTo>
                    <a:pt x="75" y="5251"/>
                    <a:pt x="1" y="5325"/>
                    <a:pt x="1" y="5325"/>
                  </a:cubicBezTo>
                  <a:cubicBezTo>
                    <a:pt x="1" y="5325"/>
                    <a:pt x="75" y="5251"/>
                    <a:pt x="186" y="5103"/>
                  </a:cubicBezTo>
                  <a:cubicBezTo>
                    <a:pt x="296" y="4955"/>
                    <a:pt x="481" y="4733"/>
                    <a:pt x="666" y="4474"/>
                  </a:cubicBezTo>
                  <a:cubicBezTo>
                    <a:pt x="851" y="4253"/>
                    <a:pt x="1073" y="3957"/>
                    <a:pt x="1332" y="3624"/>
                  </a:cubicBezTo>
                  <a:cubicBezTo>
                    <a:pt x="1553" y="3291"/>
                    <a:pt x="1812" y="2959"/>
                    <a:pt x="2071" y="2626"/>
                  </a:cubicBezTo>
                  <a:cubicBezTo>
                    <a:pt x="2330" y="2293"/>
                    <a:pt x="2589" y="1960"/>
                    <a:pt x="2847" y="1665"/>
                  </a:cubicBezTo>
                  <a:cubicBezTo>
                    <a:pt x="3106" y="1332"/>
                    <a:pt x="3328" y="1073"/>
                    <a:pt x="3550" y="814"/>
                  </a:cubicBezTo>
                  <a:cubicBezTo>
                    <a:pt x="3735" y="592"/>
                    <a:pt x="3920" y="371"/>
                    <a:pt x="4030" y="22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4218525" y="3255850"/>
              <a:ext cx="122025" cy="81350"/>
            </a:xfrm>
            <a:custGeom>
              <a:avLst/>
              <a:gdLst/>
              <a:ahLst/>
              <a:cxnLst/>
              <a:rect l="l" t="t" r="r" b="b"/>
              <a:pathLst>
                <a:path w="4881" h="3254" extrusionOk="0">
                  <a:moveTo>
                    <a:pt x="4880" y="0"/>
                  </a:moveTo>
                  <a:lnTo>
                    <a:pt x="4880" y="0"/>
                  </a:lnTo>
                  <a:cubicBezTo>
                    <a:pt x="4879" y="1"/>
                    <a:pt x="4805" y="75"/>
                    <a:pt x="4658" y="148"/>
                  </a:cubicBezTo>
                  <a:cubicBezTo>
                    <a:pt x="4547" y="222"/>
                    <a:pt x="4326" y="370"/>
                    <a:pt x="4104" y="518"/>
                  </a:cubicBezTo>
                  <a:cubicBezTo>
                    <a:pt x="3882" y="666"/>
                    <a:pt x="3623" y="851"/>
                    <a:pt x="3327" y="1036"/>
                  </a:cubicBezTo>
                  <a:cubicBezTo>
                    <a:pt x="3069" y="1220"/>
                    <a:pt x="2736" y="1405"/>
                    <a:pt x="2440" y="1627"/>
                  </a:cubicBezTo>
                  <a:cubicBezTo>
                    <a:pt x="2144" y="1812"/>
                    <a:pt x="1849" y="2034"/>
                    <a:pt x="1553" y="2219"/>
                  </a:cubicBezTo>
                  <a:cubicBezTo>
                    <a:pt x="1257" y="2403"/>
                    <a:pt x="998" y="2588"/>
                    <a:pt x="776" y="2736"/>
                  </a:cubicBezTo>
                  <a:cubicBezTo>
                    <a:pt x="555" y="2884"/>
                    <a:pt x="370" y="2995"/>
                    <a:pt x="222" y="3106"/>
                  </a:cubicBezTo>
                  <a:cubicBezTo>
                    <a:pt x="74" y="3180"/>
                    <a:pt x="0" y="3254"/>
                    <a:pt x="0" y="3254"/>
                  </a:cubicBezTo>
                  <a:cubicBezTo>
                    <a:pt x="0" y="3254"/>
                    <a:pt x="111" y="3217"/>
                    <a:pt x="222" y="3143"/>
                  </a:cubicBezTo>
                  <a:cubicBezTo>
                    <a:pt x="370" y="3069"/>
                    <a:pt x="592" y="2958"/>
                    <a:pt x="813" y="2847"/>
                  </a:cubicBezTo>
                  <a:cubicBezTo>
                    <a:pt x="1072" y="2699"/>
                    <a:pt x="1368" y="2551"/>
                    <a:pt x="1664" y="2367"/>
                  </a:cubicBezTo>
                  <a:cubicBezTo>
                    <a:pt x="1923" y="2182"/>
                    <a:pt x="2255" y="1997"/>
                    <a:pt x="2551" y="1812"/>
                  </a:cubicBezTo>
                  <a:cubicBezTo>
                    <a:pt x="2847" y="1590"/>
                    <a:pt x="3143" y="1368"/>
                    <a:pt x="3438" y="1183"/>
                  </a:cubicBezTo>
                  <a:cubicBezTo>
                    <a:pt x="3697" y="962"/>
                    <a:pt x="3956" y="777"/>
                    <a:pt x="4178" y="592"/>
                  </a:cubicBezTo>
                  <a:cubicBezTo>
                    <a:pt x="4400" y="444"/>
                    <a:pt x="4547" y="296"/>
                    <a:pt x="4695" y="185"/>
                  </a:cubicBezTo>
                  <a:cubicBezTo>
                    <a:pt x="4806" y="75"/>
                    <a:pt x="4879" y="1"/>
                    <a:pt x="48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3997625" y="3432375"/>
              <a:ext cx="12025" cy="88750"/>
            </a:xfrm>
            <a:custGeom>
              <a:avLst/>
              <a:gdLst/>
              <a:ahLst/>
              <a:cxnLst/>
              <a:rect l="l" t="t" r="r" b="b"/>
              <a:pathLst>
                <a:path w="481" h="3550" extrusionOk="0">
                  <a:moveTo>
                    <a:pt x="481" y="1"/>
                  </a:moveTo>
                  <a:cubicBezTo>
                    <a:pt x="481" y="1"/>
                    <a:pt x="444" y="38"/>
                    <a:pt x="407" y="149"/>
                  </a:cubicBezTo>
                  <a:cubicBezTo>
                    <a:pt x="370" y="223"/>
                    <a:pt x="333" y="370"/>
                    <a:pt x="296" y="518"/>
                  </a:cubicBezTo>
                  <a:cubicBezTo>
                    <a:pt x="222" y="703"/>
                    <a:pt x="185" y="888"/>
                    <a:pt x="148" y="1073"/>
                  </a:cubicBezTo>
                  <a:cubicBezTo>
                    <a:pt x="111" y="1295"/>
                    <a:pt x="74" y="1517"/>
                    <a:pt x="37" y="1738"/>
                  </a:cubicBezTo>
                  <a:cubicBezTo>
                    <a:pt x="0" y="1960"/>
                    <a:pt x="0" y="2182"/>
                    <a:pt x="0" y="2404"/>
                  </a:cubicBezTo>
                  <a:cubicBezTo>
                    <a:pt x="0" y="2626"/>
                    <a:pt x="0" y="2811"/>
                    <a:pt x="0" y="2958"/>
                  </a:cubicBezTo>
                  <a:cubicBezTo>
                    <a:pt x="0" y="3143"/>
                    <a:pt x="37" y="3291"/>
                    <a:pt x="37" y="3365"/>
                  </a:cubicBezTo>
                  <a:cubicBezTo>
                    <a:pt x="74" y="3476"/>
                    <a:pt x="74" y="3550"/>
                    <a:pt x="74" y="3550"/>
                  </a:cubicBezTo>
                  <a:cubicBezTo>
                    <a:pt x="74" y="3550"/>
                    <a:pt x="74" y="3476"/>
                    <a:pt x="74" y="3365"/>
                  </a:cubicBezTo>
                  <a:cubicBezTo>
                    <a:pt x="111" y="3291"/>
                    <a:pt x="111" y="3143"/>
                    <a:pt x="111" y="2995"/>
                  </a:cubicBezTo>
                  <a:cubicBezTo>
                    <a:pt x="148" y="2811"/>
                    <a:pt x="148" y="2626"/>
                    <a:pt x="185" y="2404"/>
                  </a:cubicBezTo>
                  <a:cubicBezTo>
                    <a:pt x="185" y="2219"/>
                    <a:pt x="222" y="1997"/>
                    <a:pt x="259" y="1775"/>
                  </a:cubicBezTo>
                  <a:cubicBezTo>
                    <a:pt x="259" y="1554"/>
                    <a:pt x="296" y="1332"/>
                    <a:pt x="333" y="1110"/>
                  </a:cubicBezTo>
                  <a:cubicBezTo>
                    <a:pt x="370" y="925"/>
                    <a:pt x="370" y="703"/>
                    <a:pt x="407" y="555"/>
                  </a:cubicBezTo>
                  <a:cubicBezTo>
                    <a:pt x="444" y="370"/>
                    <a:pt x="444" y="260"/>
                    <a:pt x="444" y="149"/>
                  </a:cubicBezTo>
                  <a:cubicBezTo>
                    <a:pt x="481" y="38"/>
                    <a:pt x="481" y="1"/>
                    <a:pt x="48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4056775" y="3209625"/>
              <a:ext cx="80425" cy="203375"/>
            </a:xfrm>
            <a:custGeom>
              <a:avLst/>
              <a:gdLst/>
              <a:ahLst/>
              <a:cxnLst/>
              <a:rect l="l" t="t" r="r" b="b"/>
              <a:pathLst>
                <a:path w="3217" h="8135" extrusionOk="0">
                  <a:moveTo>
                    <a:pt x="3217" y="1"/>
                  </a:moveTo>
                  <a:cubicBezTo>
                    <a:pt x="3217" y="1"/>
                    <a:pt x="3143" y="149"/>
                    <a:pt x="3069" y="371"/>
                  </a:cubicBezTo>
                  <a:cubicBezTo>
                    <a:pt x="2995" y="592"/>
                    <a:pt x="2884" y="888"/>
                    <a:pt x="2736" y="1295"/>
                  </a:cubicBezTo>
                  <a:cubicBezTo>
                    <a:pt x="2588" y="1665"/>
                    <a:pt x="2403" y="2108"/>
                    <a:pt x="2181" y="2552"/>
                  </a:cubicBezTo>
                  <a:cubicBezTo>
                    <a:pt x="1997" y="3032"/>
                    <a:pt x="1738" y="3513"/>
                    <a:pt x="1516" y="4031"/>
                  </a:cubicBezTo>
                  <a:cubicBezTo>
                    <a:pt x="1257" y="4511"/>
                    <a:pt x="1035" y="4992"/>
                    <a:pt x="851" y="5473"/>
                  </a:cubicBezTo>
                  <a:cubicBezTo>
                    <a:pt x="629" y="5953"/>
                    <a:pt x="481" y="6397"/>
                    <a:pt x="370" y="6803"/>
                  </a:cubicBezTo>
                  <a:cubicBezTo>
                    <a:pt x="222" y="7210"/>
                    <a:pt x="148" y="7543"/>
                    <a:pt x="74" y="7765"/>
                  </a:cubicBezTo>
                  <a:cubicBezTo>
                    <a:pt x="37" y="7987"/>
                    <a:pt x="0" y="8134"/>
                    <a:pt x="0" y="8134"/>
                  </a:cubicBezTo>
                  <a:cubicBezTo>
                    <a:pt x="0" y="8134"/>
                    <a:pt x="37" y="8023"/>
                    <a:pt x="111" y="7765"/>
                  </a:cubicBezTo>
                  <a:cubicBezTo>
                    <a:pt x="222" y="7543"/>
                    <a:pt x="333" y="7210"/>
                    <a:pt x="481" y="6840"/>
                  </a:cubicBezTo>
                  <a:cubicBezTo>
                    <a:pt x="629" y="6471"/>
                    <a:pt x="814" y="6027"/>
                    <a:pt x="1035" y="5583"/>
                  </a:cubicBezTo>
                  <a:cubicBezTo>
                    <a:pt x="1220" y="5103"/>
                    <a:pt x="1442" y="4622"/>
                    <a:pt x="1701" y="4105"/>
                  </a:cubicBezTo>
                  <a:cubicBezTo>
                    <a:pt x="1923" y="3624"/>
                    <a:pt x="2181" y="3106"/>
                    <a:pt x="2366" y="2663"/>
                  </a:cubicBezTo>
                  <a:cubicBezTo>
                    <a:pt x="2551" y="2182"/>
                    <a:pt x="2736" y="1701"/>
                    <a:pt x="2847" y="1332"/>
                  </a:cubicBezTo>
                  <a:cubicBezTo>
                    <a:pt x="2995" y="925"/>
                    <a:pt x="3069" y="592"/>
                    <a:pt x="3106" y="371"/>
                  </a:cubicBezTo>
                  <a:cubicBezTo>
                    <a:pt x="3180" y="149"/>
                    <a:pt x="3217" y="1"/>
                    <a:pt x="321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4167675" y="3117200"/>
              <a:ext cx="49025" cy="158075"/>
            </a:xfrm>
            <a:custGeom>
              <a:avLst/>
              <a:gdLst/>
              <a:ahLst/>
              <a:cxnLst/>
              <a:rect l="l" t="t" r="r" b="b"/>
              <a:pathLst>
                <a:path w="1961" h="6323" extrusionOk="0">
                  <a:moveTo>
                    <a:pt x="1960" y="1"/>
                  </a:moveTo>
                  <a:cubicBezTo>
                    <a:pt x="1960" y="1"/>
                    <a:pt x="1960" y="112"/>
                    <a:pt x="1923" y="297"/>
                  </a:cubicBezTo>
                  <a:cubicBezTo>
                    <a:pt x="1886" y="481"/>
                    <a:pt x="1849" y="740"/>
                    <a:pt x="1775" y="1036"/>
                  </a:cubicBezTo>
                  <a:cubicBezTo>
                    <a:pt x="1701" y="1332"/>
                    <a:pt x="1627" y="1701"/>
                    <a:pt x="1516" y="2071"/>
                  </a:cubicBezTo>
                  <a:cubicBezTo>
                    <a:pt x="1443" y="2441"/>
                    <a:pt x="1332" y="2848"/>
                    <a:pt x="1184" y="3217"/>
                  </a:cubicBezTo>
                  <a:cubicBezTo>
                    <a:pt x="1073" y="3624"/>
                    <a:pt x="925" y="3994"/>
                    <a:pt x="777" y="4363"/>
                  </a:cubicBezTo>
                  <a:cubicBezTo>
                    <a:pt x="629" y="4733"/>
                    <a:pt x="518" y="5066"/>
                    <a:pt x="407" y="5362"/>
                  </a:cubicBezTo>
                  <a:cubicBezTo>
                    <a:pt x="259" y="5657"/>
                    <a:pt x="186" y="5879"/>
                    <a:pt x="112" y="6064"/>
                  </a:cubicBezTo>
                  <a:cubicBezTo>
                    <a:pt x="38" y="6212"/>
                    <a:pt x="1" y="6323"/>
                    <a:pt x="1" y="6323"/>
                  </a:cubicBezTo>
                  <a:cubicBezTo>
                    <a:pt x="1" y="6323"/>
                    <a:pt x="38" y="6249"/>
                    <a:pt x="149" y="6064"/>
                  </a:cubicBezTo>
                  <a:cubicBezTo>
                    <a:pt x="222" y="5916"/>
                    <a:pt x="370" y="5694"/>
                    <a:pt x="518" y="5398"/>
                  </a:cubicBezTo>
                  <a:cubicBezTo>
                    <a:pt x="629" y="5140"/>
                    <a:pt x="814" y="4807"/>
                    <a:pt x="962" y="4437"/>
                  </a:cubicBezTo>
                  <a:cubicBezTo>
                    <a:pt x="1110" y="4068"/>
                    <a:pt x="1258" y="3698"/>
                    <a:pt x="1406" y="3291"/>
                  </a:cubicBezTo>
                  <a:cubicBezTo>
                    <a:pt x="1516" y="2884"/>
                    <a:pt x="1627" y="2478"/>
                    <a:pt x="1701" y="2108"/>
                  </a:cubicBezTo>
                  <a:cubicBezTo>
                    <a:pt x="1812" y="1738"/>
                    <a:pt x="1849" y="1369"/>
                    <a:pt x="1886" y="1036"/>
                  </a:cubicBezTo>
                  <a:cubicBezTo>
                    <a:pt x="1923" y="740"/>
                    <a:pt x="1960" y="481"/>
                    <a:pt x="1960" y="297"/>
                  </a:cubicBezTo>
                  <a:cubicBezTo>
                    <a:pt x="1960" y="112"/>
                    <a:pt x="1960" y="1"/>
                    <a:pt x="196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3720325" y="3065450"/>
              <a:ext cx="120200" cy="176550"/>
            </a:xfrm>
            <a:custGeom>
              <a:avLst/>
              <a:gdLst/>
              <a:ahLst/>
              <a:cxnLst/>
              <a:rect l="l" t="t" r="r" b="b"/>
              <a:pathLst>
                <a:path w="4808" h="7062" extrusionOk="0">
                  <a:moveTo>
                    <a:pt x="1" y="0"/>
                  </a:moveTo>
                  <a:cubicBezTo>
                    <a:pt x="1" y="0"/>
                    <a:pt x="38" y="111"/>
                    <a:pt x="149" y="333"/>
                  </a:cubicBezTo>
                  <a:cubicBezTo>
                    <a:pt x="223" y="555"/>
                    <a:pt x="371" y="888"/>
                    <a:pt x="518" y="1220"/>
                  </a:cubicBezTo>
                  <a:cubicBezTo>
                    <a:pt x="740" y="1590"/>
                    <a:pt x="925" y="1997"/>
                    <a:pt x="1184" y="2440"/>
                  </a:cubicBezTo>
                  <a:cubicBezTo>
                    <a:pt x="1443" y="2884"/>
                    <a:pt x="1738" y="3328"/>
                    <a:pt x="2034" y="3771"/>
                  </a:cubicBezTo>
                  <a:cubicBezTo>
                    <a:pt x="2330" y="4215"/>
                    <a:pt x="2663" y="4659"/>
                    <a:pt x="2959" y="5065"/>
                  </a:cubicBezTo>
                  <a:cubicBezTo>
                    <a:pt x="3291" y="5435"/>
                    <a:pt x="3587" y="5805"/>
                    <a:pt x="3846" y="6101"/>
                  </a:cubicBezTo>
                  <a:cubicBezTo>
                    <a:pt x="4142" y="6396"/>
                    <a:pt x="4363" y="6655"/>
                    <a:pt x="4548" y="6803"/>
                  </a:cubicBezTo>
                  <a:cubicBezTo>
                    <a:pt x="4696" y="6951"/>
                    <a:pt x="4807" y="7062"/>
                    <a:pt x="4807" y="7062"/>
                  </a:cubicBezTo>
                  <a:cubicBezTo>
                    <a:pt x="4807" y="7062"/>
                    <a:pt x="4733" y="6951"/>
                    <a:pt x="4622" y="6729"/>
                  </a:cubicBezTo>
                  <a:cubicBezTo>
                    <a:pt x="4511" y="6544"/>
                    <a:pt x="4326" y="6248"/>
                    <a:pt x="4142" y="5916"/>
                  </a:cubicBezTo>
                  <a:cubicBezTo>
                    <a:pt x="3920" y="5583"/>
                    <a:pt x="3661" y="5176"/>
                    <a:pt x="3365" y="4770"/>
                  </a:cubicBezTo>
                  <a:cubicBezTo>
                    <a:pt x="3106" y="4363"/>
                    <a:pt x="2811" y="3919"/>
                    <a:pt x="2515" y="3476"/>
                  </a:cubicBezTo>
                  <a:cubicBezTo>
                    <a:pt x="2219" y="3032"/>
                    <a:pt x="1886" y="2588"/>
                    <a:pt x="1628" y="2182"/>
                  </a:cubicBezTo>
                  <a:cubicBezTo>
                    <a:pt x="1332" y="1775"/>
                    <a:pt x="1036" y="1405"/>
                    <a:pt x="814" y="1073"/>
                  </a:cubicBezTo>
                  <a:cubicBezTo>
                    <a:pt x="592" y="740"/>
                    <a:pt x="371" y="481"/>
                    <a:pt x="223" y="296"/>
                  </a:cubicBezTo>
                  <a:cubicBezTo>
                    <a:pt x="75" y="111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3732350" y="2683725"/>
              <a:ext cx="99850" cy="343850"/>
            </a:xfrm>
            <a:custGeom>
              <a:avLst/>
              <a:gdLst/>
              <a:ahLst/>
              <a:cxnLst/>
              <a:rect l="l" t="t" r="r" b="b"/>
              <a:pathLst>
                <a:path w="3994" h="13754" extrusionOk="0">
                  <a:moveTo>
                    <a:pt x="0" y="1"/>
                  </a:moveTo>
                  <a:cubicBezTo>
                    <a:pt x="0" y="1"/>
                    <a:pt x="37" y="222"/>
                    <a:pt x="111" y="629"/>
                  </a:cubicBezTo>
                  <a:cubicBezTo>
                    <a:pt x="185" y="999"/>
                    <a:pt x="296" y="1553"/>
                    <a:pt x="407" y="2219"/>
                  </a:cubicBezTo>
                  <a:cubicBezTo>
                    <a:pt x="555" y="2884"/>
                    <a:pt x="703" y="3661"/>
                    <a:pt x="851" y="4474"/>
                  </a:cubicBezTo>
                  <a:cubicBezTo>
                    <a:pt x="1036" y="5287"/>
                    <a:pt x="1221" y="6175"/>
                    <a:pt x="1405" y="7062"/>
                  </a:cubicBezTo>
                  <a:cubicBezTo>
                    <a:pt x="1627" y="7912"/>
                    <a:pt x="1886" y="8800"/>
                    <a:pt x="2145" y="9613"/>
                  </a:cubicBezTo>
                  <a:cubicBezTo>
                    <a:pt x="2404" y="10389"/>
                    <a:pt x="2662" y="11129"/>
                    <a:pt x="2958" y="11757"/>
                  </a:cubicBezTo>
                  <a:cubicBezTo>
                    <a:pt x="3106" y="12053"/>
                    <a:pt x="3217" y="12349"/>
                    <a:pt x="3365" y="12608"/>
                  </a:cubicBezTo>
                  <a:cubicBezTo>
                    <a:pt x="3476" y="12829"/>
                    <a:pt x="3587" y="13051"/>
                    <a:pt x="3661" y="13236"/>
                  </a:cubicBezTo>
                  <a:cubicBezTo>
                    <a:pt x="3882" y="13569"/>
                    <a:pt x="3993" y="13754"/>
                    <a:pt x="3993" y="13754"/>
                  </a:cubicBezTo>
                  <a:cubicBezTo>
                    <a:pt x="3993" y="13754"/>
                    <a:pt x="3919" y="13532"/>
                    <a:pt x="3771" y="13162"/>
                  </a:cubicBezTo>
                  <a:cubicBezTo>
                    <a:pt x="3698" y="12977"/>
                    <a:pt x="3624" y="12755"/>
                    <a:pt x="3550" y="12497"/>
                  </a:cubicBezTo>
                  <a:cubicBezTo>
                    <a:pt x="3439" y="12238"/>
                    <a:pt x="3365" y="11942"/>
                    <a:pt x="3254" y="11646"/>
                  </a:cubicBezTo>
                  <a:cubicBezTo>
                    <a:pt x="3032" y="11018"/>
                    <a:pt x="2847" y="10241"/>
                    <a:pt x="2625" y="9428"/>
                  </a:cubicBezTo>
                  <a:cubicBezTo>
                    <a:pt x="2404" y="8652"/>
                    <a:pt x="2182" y="7764"/>
                    <a:pt x="1997" y="6914"/>
                  </a:cubicBezTo>
                  <a:lnTo>
                    <a:pt x="1331" y="4363"/>
                  </a:lnTo>
                  <a:cubicBezTo>
                    <a:pt x="1110" y="3550"/>
                    <a:pt x="925" y="2773"/>
                    <a:pt x="740" y="2145"/>
                  </a:cubicBezTo>
                  <a:cubicBezTo>
                    <a:pt x="518" y="1479"/>
                    <a:pt x="333" y="962"/>
                    <a:pt x="222" y="592"/>
                  </a:cubicBezTo>
                  <a:cubicBezTo>
                    <a:pt x="74" y="222"/>
                    <a:pt x="1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3700000" y="2884300"/>
              <a:ext cx="82275" cy="178400"/>
            </a:xfrm>
            <a:custGeom>
              <a:avLst/>
              <a:gdLst/>
              <a:ahLst/>
              <a:cxnLst/>
              <a:rect l="l" t="t" r="r" b="b"/>
              <a:pathLst>
                <a:path w="3291" h="7136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8" y="112"/>
                    <a:pt x="74" y="333"/>
                  </a:cubicBezTo>
                  <a:cubicBezTo>
                    <a:pt x="148" y="518"/>
                    <a:pt x="259" y="850"/>
                    <a:pt x="370" y="1183"/>
                  </a:cubicBezTo>
                  <a:cubicBezTo>
                    <a:pt x="481" y="1516"/>
                    <a:pt x="629" y="1923"/>
                    <a:pt x="814" y="2366"/>
                  </a:cubicBezTo>
                  <a:cubicBezTo>
                    <a:pt x="999" y="2773"/>
                    <a:pt x="1184" y="3254"/>
                    <a:pt x="1368" y="3697"/>
                  </a:cubicBezTo>
                  <a:cubicBezTo>
                    <a:pt x="1590" y="4141"/>
                    <a:pt x="1812" y="4585"/>
                    <a:pt x="2034" y="4991"/>
                  </a:cubicBezTo>
                  <a:cubicBezTo>
                    <a:pt x="2256" y="5398"/>
                    <a:pt x="2478" y="5768"/>
                    <a:pt x="2662" y="6100"/>
                  </a:cubicBezTo>
                  <a:cubicBezTo>
                    <a:pt x="2847" y="6433"/>
                    <a:pt x="2995" y="6692"/>
                    <a:pt x="3106" y="6877"/>
                  </a:cubicBezTo>
                  <a:cubicBezTo>
                    <a:pt x="3254" y="7025"/>
                    <a:pt x="3291" y="7136"/>
                    <a:pt x="3291" y="7136"/>
                  </a:cubicBezTo>
                  <a:cubicBezTo>
                    <a:pt x="3291" y="7136"/>
                    <a:pt x="3254" y="7025"/>
                    <a:pt x="3180" y="6840"/>
                  </a:cubicBezTo>
                  <a:cubicBezTo>
                    <a:pt x="3069" y="6618"/>
                    <a:pt x="2958" y="6359"/>
                    <a:pt x="2773" y="6026"/>
                  </a:cubicBezTo>
                  <a:cubicBezTo>
                    <a:pt x="2625" y="5694"/>
                    <a:pt x="2441" y="5287"/>
                    <a:pt x="2256" y="4880"/>
                  </a:cubicBezTo>
                  <a:cubicBezTo>
                    <a:pt x="2071" y="4474"/>
                    <a:pt x="1849" y="4030"/>
                    <a:pt x="1664" y="3549"/>
                  </a:cubicBezTo>
                  <a:cubicBezTo>
                    <a:pt x="1442" y="3106"/>
                    <a:pt x="1221" y="2662"/>
                    <a:pt x="1036" y="2255"/>
                  </a:cubicBezTo>
                  <a:cubicBezTo>
                    <a:pt x="851" y="1849"/>
                    <a:pt x="666" y="1442"/>
                    <a:pt x="518" y="1109"/>
                  </a:cubicBezTo>
                  <a:cubicBezTo>
                    <a:pt x="370" y="777"/>
                    <a:pt x="222" y="481"/>
                    <a:pt x="148" y="296"/>
                  </a:cubicBezTo>
                  <a:cubicBezTo>
                    <a:pt x="38" y="112"/>
                    <a:pt x="1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3903350" y="3320550"/>
              <a:ext cx="55475" cy="106300"/>
            </a:xfrm>
            <a:custGeom>
              <a:avLst/>
              <a:gdLst/>
              <a:ahLst/>
              <a:cxnLst/>
              <a:rect l="l" t="t" r="r" b="b"/>
              <a:pathLst>
                <a:path w="2219" h="4252" extrusionOk="0">
                  <a:moveTo>
                    <a:pt x="2218" y="0"/>
                  </a:moveTo>
                  <a:lnTo>
                    <a:pt x="2218" y="0"/>
                  </a:lnTo>
                  <a:cubicBezTo>
                    <a:pt x="2218" y="1"/>
                    <a:pt x="2181" y="75"/>
                    <a:pt x="2107" y="185"/>
                  </a:cubicBezTo>
                  <a:cubicBezTo>
                    <a:pt x="2033" y="296"/>
                    <a:pt x="1959" y="481"/>
                    <a:pt x="1886" y="666"/>
                  </a:cubicBezTo>
                  <a:cubicBezTo>
                    <a:pt x="1775" y="888"/>
                    <a:pt x="1664" y="1109"/>
                    <a:pt x="1553" y="1368"/>
                  </a:cubicBezTo>
                  <a:cubicBezTo>
                    <a:pt x="1405" y="1627"/>
                    <a:pt x="1294" y="1886"/>
                    <a:pt x="1146" y="2145"/>
                  </a:cubicBezTo>
                  <a:cubicBezTo>
                    <a:pt x="998" y="2403"/>
                    <a:pt x="850" y="2662"/>
                    <a:pt x="739" y="2921"/>
                  </a:cubicBezTo>
                  <a:cubicBezTo>
                    <a:pt x="592" y="3143"/>
                    <a:pt x="481" y="3402"/>
                    <a:pt x="333" y="3586"/>
                  </a:cubicBezTo>
                  <a:cubicBezTo>
                    <a:pt x="222" y="3771"/>
                    <a:pt x="148" y="3956"/>
                    <a:pt x="74" y="4067"/>
                  </a:cubicBezTo>
                  <a:cubicBezTo>
                    <a:pt x="0" y="4178"/>
                    <a:pt x="0" y="4252"/>
                    <a:pt x="0" y="4252"/>
                  </a:cubicBezTo>
                  <a:cubicBezTo>
                    <a:pt x="0" y="4252"/>
                    <a:pt x="37" y="4178"/>
                    <a:pt x="111" y="4104"/>
                  </a:cubicBezTo>
                  <a:cubicBezTo>
                    <a:pt x="222" y="3993"/>
                    <a:pt x="333" y="3845"/>
                    <a:pt x="481" y="3660"/>
                  </a:cubicBezTo>
                  <a:cubicBezTo>
                    <a:pt x="629" y="3513"/>
                    <a:pt x="776" y="3291"/>
                    <a:pt x="924" y="3032"/>
                  </a:cubicBezTo>
                  <a:cubicBezTo>
                    <a:pt x="1109" y="2810"/>
                    <a:pt x="1257" y="2551"/>
                    <a:pt x="1405" y="2293"/>
                  </a:cubicBezTo>
                  <a:cubicBezTo>
                    <a:pt x="1516" y="1997"/>
                    <a:pt x="1664" y="1738"/>
                    <a:pt x="1775" y="1479"/>
                  </a:cubicBezTo>
                  <a:cubicBezTo>
                    <a:pt x="1886" y="1220"/>
                    <a:pt x="1959" y="962"/>
                    <a:pt x="2033" y="740"/>
                  </a:cubicBezTo>
                  <a:cubicBezTo>
                    <a:pt x="2107" y="518"/>
                    <a:pt x="2144" y="333"/>
                    <a:pt x="2181" y="222"/>
                  </a:cubicBezTo>
                  <a:cubicBezTo>
                    <a:pt x="2181" y="75"/>
                    <a:pt x="2218" y="1"/>
                    <a:pt x="22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3917200" y="2979500"/>
              <a:ext cx="60100" cy="284700"/>
            </a:xfrm>
            <a:custGeom>
              <a:avLst/>
              <a:gdLst/>
              <a:ahLst/>
              <a:cxnLst/>
              <a:rect l="l" t="t" r="r" b="b"/>
              <a:pathLst>
                <a:path w="2404" h="11388" extrusionOk="0">
                  <a:moveTo>
                    <a:pt x="2404" y="0"/>
                  </a:moveTo>
                  <a:cubicBezTo>
                    <a:pt x="2404" y="0"/>
                    <a:pt x="2330" y="185"/>
                    <a:pt x="2219" y="481"/>
                  </a:cubicBezTo>
                  <a:cubicBezTo>
                    <a:pt x="2108" y="777"/>
                    <a:pt x="1960" y="1220"/>
                    <a:pt x="1812" y="1738"/>
                  </a:cubicBezTo>
                  <a:cubicBezTo>
                    <a:pt x="1664" y="2255"/>
                    <a:pt x="1516" y="2884"/>
                    <a:pt x="1405" y="3549"/>
                  </a:cubicBezTo>
                  <a:cubicBezTo>
                    <a:pt x="1258" y="4252"/>
                    <a:pt x="1147" y="4954"/>
                    <a:pt x="1036" y="5694"/>
                  </a:cubicBezTo>
                  <a:cubicBezTo>
                    <a:pt x="962" y="6396"/>
                    <a:pt x="851" y="7135"/>
                    <a:pt x="740" y="7801"/>
                  </a:cubicBezTo>
                  <a:cubicBezTo>
                    <a:pt x="629" y="8466"/>
                    <a:pt x="555" y="9095"/>
                    <a:pt x="407" y="9649"/>
                  </a:cubicBezTo>
                  <a:cubicBezTo>
                    <a:pt x="296" y="10167"/>
                    <a:pt x="185" y="10611"/>
                    <a:pt x="112" y="10906"/>
                  </a:cubicBezTo>
                  <a:cubicBezTo>
                    <a:pt x="38" y="11239"/>
                    <a:pt x="1" y="11387"/>
                    <a:pt x="1" y="11387"/>
                  </a:cubicBezTo>
                  <a:cubicBezTo>
                    <a:pt x="1" y="11387"/>
                    <a:pt x="38" y="11239"/>
                    <a:pt x="185" y="10943"/>
                  </a:cubicBezTo>
                  <a:cubicBezTo>
                    <a:pt x="296" y="10648"/>
                    <a:pt x="444" y="10204"/>
                    <a:pt x="592" y="9686"/>
                  </a:cubicBezTo>
                  <a:cubicBezTo>
                    <a:pt x="740" y="9132"/>
                    <a:pt x="888" y="8503"/>
                    <a:pt x="999" y="7838"/>
                  </a:cubicBezTo>
                  <a:cubicBezTo>
                    <a:pt x="1147" y="7172"/>
                    <a:pt x="1258" y="6433"/>
                    <a:pt x="1369" y="5731"/>
                  </a:cubicBezTo>
                  <a:cubicBezTo>
                    <a:pt x="1442" y="4991"/>
                    <a:pt x="1553" y="4289"/>
                    <a:pt x="1664" y="3623"/>
                  </a:cubicBezTo>
                  <a:cubicBezTo>
                    <a:pt x="1775" y="2958"/>
                    <a:pt x="1849" y="2292"/>
                    <a:pt x="1997" y="1775"/>
                  </a:cubicBezTo>
                  <a:cubicBezTo>
                    <a:pt x="2108" y="1257"/>
                    <a:pt x="2182" y="813"/>
                    <a:pt x="2256" y="481"/>
                  </a:cubicBezTo>
                  <a:cubicBezTo>
                    <a:pt x="2367" y="185"/>
                    <a:pt x="2404" y="0"/>
                    <a:pt x="240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3890400" y="2818675"/>
              <a:ext cx="62875" cy="212600"/>
            </a:xfrm>
            <a:custGeom>
              <a:avLst/>
              <a:gdLst/>
              <a:ahLst/>
              <a:cxnLst/>
              <a:rect l="l" t="t" r="r" b="b"/>
              <a:pathLst>
                <a:path w="2515" h="8504" extrusionOk="0">
                  <a:moveTo>
                    <a:pt x="2514" y="0"/>
                  </a:moveTo>
                  <a:cubicBezTo>
                    <a:pt x="2514" y="0"/>
                    <a:pt x="2440" y="111"/>
                    <a:pt x="2293" y="333"/>
                  </a:cubicBezTo>
                  <a:cubicBezTo>
                    <a:pt x="2182" y="518"/>
                    <a:pt x="1997" y="851"/>
                    <a:pt x="1812" y="1220"/>
                  </a:cubicBezTo>
                  <a:cubicBezTo>
                    <a:pt x="1590" y="1590"/>
                    <a:pt x="1405" y="2034"/>
                    <a:pt x="1220" y="2514"/>
                  </a:cubicBezTo>
                  <a:cubicBezTo>
                    <a:pt x="1036" y="2995"/>
                    <a:pt x="851" y="3549"/>
                    <a:pt x="666" y="4067"/>
                  </a:cubicBezTo>
                  <a:cubicBezTo>
                    <a:pt x="555" y="4622"/>
                    <a:pt x="407" y="5176"/>
                    <a:pt x="333" y="5694"/>
                  </a:cubicBezTo>
                  <a:cubicBezTo>
                    <a:pt x="222" y="6211"/>
                    <a:pt x="148" y="6692"/>
                    <a:pt x="111" y="7099"/>
                  </a:cubicBezTo>
                  <a:cubicBezTo>
                    <a:pt x="74" y="7505"/>
                    <a:pt x="37" y="7875"/>
                    <a:pt x="37" y="8097"/>
                  </a:cubicBezTo>
                  <a:cubicBezTo>
                    <a:pt x="0" y="8356"/>
                    <a:pt x="0" y="8503"/>
                    <a:pt x="0" y="8503"/>
                  </a:cubicBezTo>
                  <a:cubicBezTo>
                    <a:pt x="0" y="8503"/>
                    <a:pt x="37" y="8356"/>
                    <a:pt x="74" y="8097"/>
                  </a:cubicBezTo>
                  <a:cubicBezTo>
                    <a:pt x="148" y="7875"/>
                    <a:pt x="222" y="7542"/>
                    <a:pt x="296" y="7136"/>
                  </a:cubicBezTo>
                  <a:cubicBezTo>
                    <a:pt x="370" y="6692"/>
                    <a:pt x="481" y="6248"/>
                    <a:pt x="592" y="5731"/>
                  </a:cubicBezTo>
                  <a:cubicBezTo>
                    <a:pt x="703" y="5213"/>
                    <a:pt x="814" y="4696"/>
                    <a:pt x="962" y="4141"/>
                  </a:cubicBezTo>
                  <a:cubicBezTo>
                    <a:pt x="1110" y="3623"/>
                    <a:pt x="1257" y="3106"/>
                    <a:pt x="1442" y="2588"/>
                  </a:cubicBezTo>
                  <a:cubicBezTo>
                    <a:pt x="1627" y="2108"/>
                    <a:pt x="1775" y="1664"/>
                    <a:pt x="1960" y="1294"/>
                  </a:cubicBezTo>
                  <a:cubicBezTo>
                    <a:pt x="2108" y="888"/>
                    <a:pt x="2256" y="555"/>
                    <a:pt x="2330" y="370"/>
                  </a:cubicBezTo>
                  <a:cubicBezTo>
                    <a:pt x="2440" y="148"/>
                    <a:pt x="2514" y="0"/>
                    <a:pt x="251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4306325" y="3882500"/>
              <a:ext cx="142350" cy="178400"/>
            </a:xfrm>
            <a:custGeom>
              <a:avLst/>
              <a:gdLst/>
              <a:ahLst/>
              <a:cxnLst/>
              <a:rect l="l" t="t" r="r" b="b"/>
              <a:pathLst>
                <a:path w="5694" h="7136" extrusionOk="0">
                  <a:moveTo>
                    <a:pt x="4178" y="1"/>
                  </a:moveTo>
                  <a:cubicBezTo>
                    <a:pt x="4178" y="1"/>
                    <a:pt x="3032" y="3882"/>
                    <a:pt x="0" y="7136"/>
                  </a:cubicBezTo>
                  <a:cubicBezTo>
                    <a:pt x="0" y="7136"/>
                    <a:pt x="3254" y="5398"/>
                    <a:pt x="4474" y="3180"/>
                  </a:cubicBezTo>
                  <a:cubicBezTo>
                    <a:pt x="5694" y="925"/>
                    <a:pt x="4178" y="1"/>
                    <a:pt x="41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3227700" y="3882500"/>
              <a:ext cx="142350" cy="178400"/>
            </a:xfrm>
            <a:custGeom>
              <a:avLst/>
              <a:gdLst/>
              <a:ahLst/>
              <a:cxnLst/>
              <a:rect l="l" t="t" r="r" b="b"/>
              <a:pathLst>
                <a:path w="5694" h="7136" extrusionOk="0">
                  <a:moveTo>
                    <a:pt x="1516" y="1"/>
                  </a:moveTo>
                  <a:cubicBezTo>
                    <a:pt x="1516" y="1"/>
                    <a:pt x="0" y="925"/>
                    <a:pt x="1220" y="3143"/>
                  </a:cubicBezTo>
                  <a:cubicBezTo>
                    <a:pt x="2441" y="5398"/>
                    <a:pt x="5694" y="7136"/>
                    <a:pt x="5694" y="7136"/>
                  </a:cubicBezTo>
                  <a:cubicBezTo>
                    <a:pt x="2662" y="3845"/>
                    <a:pt x="1516" y="1"/>
                    <a:pt x="151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3115850" y="3696725"/>
              <a:ext cx="671050" cy="322600"/>
            </a:xfrm>
            <a:custGeom>
              <a:avLst/>
              <a:gdLst/>
              <a:ahLst/>
              <a:cxnLst/>
              <a:rect l="l" t="t" r="r" b="b"/>
              <a:pathLst>
                <a:path w="26842" h="12904" extrusionOk="0">
                  <a:moveTo>
                    <a:pt x="10870" y="1664"/>
                  </a:moveTo>
                  <a:cubicBezTo>
                    <a:pt x="10870" y="1664"/>
                    <a:pt x="10833" y="1701"/>
                    <a:pt x="10833" y="1701"/>
                  </a:cubicBezTo>
                  <a:cubicBezTo>
                    <a:pt x="10796" y="1775"/>
                    <a:pt x="10759" y="1812"/>
                    <a:pt x="10759" y="1886"/>
                  </a:cubicBezTo>
                  <a:cubicBezTo>
                    <a:pt x="10759" y="1849"/>
                    <a:pt x="10723" y="1849"/>
                    <a:pt x="10723" y="1849"/>
                  </a:cubicBezTo>
                  <a:cubicBezTo>
                    <a:pt x="10686" y="1738"/>
                    <a:pt x="10649" y="1701"/>
                    <a:pt x="10575" y="1664"/>
                  </a:cubicBezTo>
                  <a:close/>
                  <a:moveTo>
                    <a:pt x="7432" y="1405"/>
                  </a:moveTo>
                  <a:lnTo>
                    <a:pt x="7432" y="1405"/>
                  </a:lnTo>
                  <a:cubicBezTo>
                    <a:pt x="8245" y="1479"/>
                    <a:pt x="9096" y="1553"/>
                    <a:pt x="9909" y="1590"/>
                  </a:cubicBezTo>
                  <a:cubicBezTo>
                    <a:pt x="9872" y="1627"/>
                    <a:pt x="9872" y="1627"/>
                    <a:pt x="9835" y="1664"/>
                  </a:cubicBezTo>
                  <a:cubicBezTo>
                    <a:pt x="9724" y="1775"/>
                    <a:pt x="9687" y="1960"/>
                    <a:pt x="9761" y="2145"/>
                  </a:cubicBezTo>
                  <a:cubicBezTo>
                    <a:pt x="9819" y="2260"/>
                    <a:pt x="9944" y="2353"/>
                    <a:pt x="10085" y="2353"/>
                  </a:cubicBezTo>
                  <a:cubicBezTo>
                    <a:pt x="10124" y="2353"/>
                    <a:pt x="10164" y="2346"/>
                    <a:pt x="10205" y="2330"/>
                  </a:cubicBezTo>
                  <a:cubicBezTo>
                    <a:pt x="10242" y="2330"/>
                    <a:pt x="10242" y="2293"/>
                    <a:pt x="10242" y="2256"/>
                  </a:cubicBezTo>
                  <a:cubicBezTo>
                    <a:pt x="10242" y="2219"/>
                    <a:pt x="10205" y="2219"/>
                    <a:pt x="10168" y="2219"/>
                  </a:cubicBezTo>
                  <a:cubicBezTo>
                    <a:pt x="10057" y="2219"/>
                    <a:pt x="9946" y="2145"/>
                    <a:pt x="9909" y="2071"/>
                  </a:cubicBezTo>
                  <a:cubicBezTo>
                    <a:pt x="9872" y="1960"/>
                    <a:pt x="9909" y="1849"/>
                    <a:pt x="9983" y="1775"/>
                  </a:cubicBezTo>
                  <a:cubicBezTo>
                    <a:pt x="10026" y="1732"/>
                    <a:pt x="10082" y="1714"/>
                    <a:pt x="10144" y="1714"/>
                  </a:cubicBezTo>
                  <a:cubicBezTo>
                    <a:pt x="10187" y="1714"/>
                    <a:pt x="10233" y="1723"/>
                    <a:pt x="10279" y="1738"/>
                  </a:cubicBezTo>
                  <a:cubicBezTo>
                    <a:pt x="10390" y="1775"/>
                    <a:pt x="10464" y="1849"/>
                    <a:pt x="10501" y="1923"/>
                  </a:cubicBezTo>
                  <a:cubicBezTo>
                    <a:pt x="10575" y="2108"/>
                    <a:pt x="10464" y="2367"/>
                    <a:pt x="10279" y="2440"/>
                  </a:cubicBezTo>
                  <a:cubicBezTo>
                    <a:pt x="10205" y="2477"/>
                    <a:pt x="10057" y="2477"/>
                    <a:pt x="9946" y="2514"/>
                  </a:cubicBezTo>
                  <a:cubicBezTo>
                    <a:pt x="9835" y="2477"/>
                    <a:pt x="9687" y="2477"/>
                    <a:pt x="9576" y="2440"/>
                  </a:cubicBezTo>
                  <a:cubicBezTo>
                    <a:pt x="9096" y="2330"/>
                    <a:pt x="8652" y="2034"/>
                    <a:pt x="8172" y="1775"/>
                  </a:cubicBezTo>
                  <a:cubicBezTo>
                    <a:pt x="7950" y="1627"/>
                    <a:pt x="7691" y="1479"/>
                    <a:pt x="7432" y="1405"/>
                  </a:cubicBezTo>
                  <a:close/>
                  <a:moveTo>
                    <a:pt x="11684" y="1664"/>
                  </a:moveTo>
                  <a:cubicBezTo>
                    <a:pt x="11832" y="1701"/>
                    <a:pt x="12016" y="1701"/>
                    <a:pt x="12164" y="1701"/>
                  </a:cubicBezTo>
                  <a:lnTo>
                    <a:pt x="12978" y="1701"/>
                  </a:lnTo>
                  <a:cubicBezTo>
                    <a:pt x="13273" y="1738"/>
                    <a:pt x="13532" y="1775"/>
                    <a:pt x="13791" y="1812"/>
                  </a:cubicBezTo>
                  <a:cubicBezTo>
                    <a:pt x="13939" y="1849"/>
                    <a:pt x="14050" y="1886"/>
                    <a:pt x="14198" y="1923"/>
                  </a:cubicBezTo>
                  <a:lnTo>
                    <a:pt x="14161" y="1923"/>
                  </a:lnTo>
                  <a:cubicBezTo>
                    <a:pt x="13865" y="1960"/>
                    <a:pt x="13569" y="2071"/>
                    <a:pt x="13310" y="2145"/>
                  </a:cubicBezTo>
                  <a:cubicBezTo>
                    <a:pt x="12830" y="2330"/>
                    <a:pt x="12312" y="2514"/>
                    <a:pt x="11832" y="2551"/>
                  </a:cubicBezTo>
                  <a:cubicBezTo>
                    <a:pt x="11684" y="2551"/>
                    <a:pt x="11573" y="2551"/>
                    <a:pt x="11462" y="2514"/>
                  </a:cubicBezTo>
                  <a:cubicBezTo>
                    <a:pt x="11351" y="2477"/>
                    <a:pt x="11203" y="2440"/>
                    <a:pt x="11166" y="2404"/>
                  </a:cubicBezTo>
                  <a:cubicBezTo>
                    <a:pt x="10981" y="2293"/>
                    <a:pt x="10944" y="2034"/>
                    <a:pt x="11055" y="1849"/>
                  </a:cubicBezTo>
                  <a:cubicBezTo>
                    <a:pt x="11092" y="1775"/>
                    <a:pt x="11203" y="1738"/>
                    <a:pt x="11277" y="1701"/>
                  </a:cubicBezTo>
                  <a:cubicBezTo>
                    <a:pt x="11388" y="1701"/>
                    <a:pt x="11499" y="1738"/>
                    <a:pt x="11536" y="1812"/>
                  </a:cubicBezTo>
                  <a:cubicBezTo>
                    <a:pt x="11610" y="1886"/>
                    <a:pt x="11610" y="2034"/>
                    <a:pt x="11573" y="2108"/>
                  </a:cubicBezTo>
                  <a:cubicBezTo>
                    <a:pt x="11546" y="2162"/>
                    <a:pt x="11459" y="2196"/>
                    <a:pt x="11386" y="2196"/>
                  </a:cubicBezTo>
                  <a:cubicBezTo>
                    <a:pt x="11359" y="2196"/>
                    <a:pt x="11334" y="2192"/>
                    <a:pt x="11314" y="2182"/>
                  </a:cubicBezTo>
                  <a:cubicBezTo>
                    <a:pt x="11277" y="2182"/>
                    <a:pt x="11240" y="2182"/>
                    <a:pt x="11240" y="2219"/>
                  </a:cubicBezTo>
                  <a:cubicBezTo>
                    <a:pt x="11203" y="2256"/>
                    <a:pt x="11240" y="2293"/>
                    <a:pt x="11240" y="2293"/>
                  </a:cubicBezTo>
                  <a:cubicBezTo>
                    <a:pt x="11289" y="2330"/>
                    <a:pt x="11347" y="2346"/>
                    <a:pt x="11406" y="2346"/>
                  </a:cubicBezTo>
                  <a:cubicBezTo>
                    <a:pt x="11524" y="2346"/>
                    <a:pt x="11647" y="2280"/>
                    <a:pt x="11721" y="2182"/>
                  </a:cubicBezTo>
                  <a:cubicBezTo>
                    <a:pt x="11795" y="2071"/>
                    <a:pt x="11795" y="1849"/>
                    <a:pt x="11721" y="1701"/>
                  </a:cubicBezTo>
                  <a:cubicBezTo>
                    <a:pt x="11721" y="1701"/>
                    <a:pt x="11684" y="1701"/>
                    <a:pt x="11684" y="1664"/>
                  </a:cubicBezTo>
                  <a:close/>
                  <a:moveTo>
                    <a:pt x="6723" y="1761"/>
                  </a:moveTo>
                  <a:cubicBezTo>
                    <a:pt x="7116" y="1761"/>
                    <a:pt x="7533" y="1957"/>
                    <a:pt x="7950" y="2182"/>
                  </a:cubicBezTo>
                  <a:cubicBezTo>
                    <a:pt x="8209" y="2330"/>
                    <a:pt x="8504" y="2514"/>
                    <a:pt x="8837" y="2625"/>
                  </a:cubicBezTo>
                  <a:cubicBezTo>
                    <a:pt x="8985" y="2736"/>
                    <a:pt x="9133" y="2810"/>
                    <a:pt x="9244" y="2921"/>
                  </a:cubicBezTo>
                  <a:cubicBezTo>
                    <a:pt x="9466" y="3143"/>
                    <a:pt x="9687" y="3439"/>
                    <a:pt x="9613" y="3697"/>
                  </a:cubicBezTo>
                  <a:cubicBezTo>
                    <a:pt x="9576" y="3808"/>
                    <a:pt x="9502" y="3919"/>
                    <a:pt x="9392" y="3956"/>
                  </a:cubicBezTo>
                  <a:cubicBezTo>
                    <a:pt x="9362" y="3966"/>
                    <a:pt x="9329" y="3971"/>
                    <a:pt x="9297" y="3971"/>
                  </a:cubicBezTo>
                  <a:cubicBezTo>
                    <a:pt x="9207" y="3971"/>
                    <a:pt x="9113" y="3936"/>
                    <a:pt x="9059" y="3882"/>
                  </a:cubicBezTo>
                  <a:cubicBezTo>
                    <a:pt x="8948" y="3771"/>
                    <a:pt x="8948" y="3624"/>
                    <a:pt x="9059" y="3513"/>
                  </a:cubicBezTo>
                  <a:cubicBezTo>
                    <a:pt x="9093" y="3461"/>
                    <a:pt x="9151" y="3434"/>
                    <a:pt x="9211" y="3434"/>
                  </a:cubicBezTo>
                  <a:cubicBezTo>
                    <a:pt x="9280" y="3434"/>
                    <a:pt x="9352" y="3470"/>
                    <a:pt x="9392" y="3550"/>
                  </a:cubicBezTo>
                  <a:lnTo>
                    <a:pt x="9466" y="3550"/>
                  </a:lnTo>
                  <a:cubicBezTo>
                    <a:pt x="9466" y="3550"/>
                    <a:pt x="9502" y="3513"/>
                    <a:pt x="9466" y="3513"/>
                  </a:cubicBezTo>
                  <a:cubicBezTo>
                    <a:pt x="9429" y="3402"/>
                    <a:pt x="9355" y="3328"/>
                    <a:pt x="9244" y="3291"/>
                  </a:cubicBezTo>
                  <a:cubicBezTo>
                    <a:pt x="9214" y="3281"/>
                    <a:pt x="9182" y="3276"/>
                    <a:pt x="9149" y="3276"/>
                  </a:cubicBezTo>
                  <a:cubicBezTo>
                    <a:pt x="9059" y="3276"/>
                    <a:pt x="8965" y="3311"/>
                    <a:pt x="8911" y="3365"/>
                  </a:cubicBezTo>
                  <a:cubicBezTo>
                    <a:pt x="8763" y="3513"/>
                    <a:pt x="8726" y="3771"/>
                    <a:pt x="8800" y="3956"/>
                  </a:cubicBezTo>
                  <a:cubicBezTo>
                    <a:pt x="8098" y="3882"/>
                    <a:pt x="7395" y="3845"/>
                    <a:pt x="6693" y="3771"/>
                  </a:cubicBezTo>
                  <a:lnTo>
                    <a:pt x="6804" y="3771"/>
                  </a:lnTo>
                  <a:cubicBezTo>
                    <a:pt x="7136" y="3661"/>
                    <a:pt x="7395" y="3328"/>
                    <a:pt x="7432" y="2958"/>
                  </a:cubicBezTo>
                  <a:cubicBezTo>
                    <a:pt x="7432" y="2810"/>
                    <a:pt x="7395" y="2625"/>
                    <a:pt x="7321" y="2477"/>
                  </a:cubicBezTo>
                  <a:cubicBezTo>
                    <a:pt x="7247" y="2293"/>
                    <a:pt x="7099" y="2182"/>
                    <a:pt x="6915" y="2145"/>
                  </a:cubicBezTo>
                  <a:cubicBezTo>
                    <a:pt x="6841" y="2108"/>
                    <a:pt x="6757" y="2089"/>
                    <a:pt x="6670" y="2089"/>
                  </a:cubicBezTo>
                  <a:cubicBezTo>
                    <a:pt x="6582" y="2089"/>
                    <a:pt x="6489" y="2108"/>
                    <a:pt x="6397" y="2145"/>
                  </a:cubicBezTo>
                  <a:cubicBezTo>
                    <a:pt x="6249" y="2219"/>
                    <a:pt x="6101" y="2367"/>
                    <a:pt x="6064" y="2551"/>
                  </a:cubicBezTo>
                  <a:cubicBezTo>
                    <a:pt x="6027" y="2736"/>
                    <a:pt x="6064" y="2921"/>
                    <a:pt x="6175" y="3032"/>
                  </a:cubicBezTo>
                  <a:cubicBezTo>
                    <a:pt x="6260" y="3145"/>
                    <a:pt x="6409" y="3193"/>
                    <a:pt x="6541" y="3193"/>
                  </a:cubicBezTo>
                  <a:cubicBezTo>
                    <a:pt x="6582" y="3193"/>
                    <a:pt x="6621" y="3189"/>
                    <a:pt x="6656" y="3180"/>
                  </a:cubicBezTo>
                  <a:cubicBezTo>
                    <a:pt x="6693" y="3143"/>
                    <a:pt x="6693" y="3106"/>
                    <a:pt x="6693" y="3069"/>
                  </a:cubicBezTo>
                  <a:cubicBezTo>
                    <a:pt x="6693" y="3032"/>
                    <a:pt x="6656" y="3032"/>
                    <a:pt x="6619" y="3032"/>
                  </a:cubicBezTo>
                  <a:cubicBezTo>
                    <a:pt x="6508" y="3032"/>
                    <a:pt x="6397" y="2995"/>
                    <a:pt x="6323" y="2921"/>
                  </a:cubicBezTo>
                  <a:cubicBezTo>
                    <a:pt x="6286" y="2847"/>
                    <a:pt x="6286" y="2699"/>
                    <a:pt x="6323" y="2625"/>
                  </a:cubicBezTo>
                  <a:cubicBezTo>
                    <a:pt x="6375" y="2471"/>
                    <a:pt x="6498" y="2406"/>
                    <a:pt x="6631" y="2406"/>
                  </a:cubicBezTo>
                  <a:cubicBezTo>
                    <a:pt x="6688" y="2406"/>
                    <a:pt x="6748" y="2418"/>
                    <a:pt x="6804" y="2440"/>
                  </a:cubicBezTo>
                  <a:cubicBezTo>
                    <a:pt x="6988" y="2514"/>
                    <a:pt x="7099" y="2736"/>
                    <a:pt x="7025" y="2921"/>
                  </a:cubicBezTo>
                  <a:cubicBezTo>
                    <a:pt x="7025" y="3143"/>
                    <a:pt x="6841" y="3291"/>
                    <a:pt x="6656" y="3328"/>
                  </a:cubicBezTo>
                  <a:cubicBezTo>
                    <a:pt x="6594" y="3352"/>
                    <a:pt x="6528" y="3365"/>
                    <a:pt x="6463" y="3365"/>
                  </a:cubicBezTo>
                  <a:cubicBezTo>
                    <a:pt x="6331" y="3365"/>
                    <a:pt x="6200" y="3315"/>
                    <a:pt x="6101" y="3217"/>
                  </a:cubicBezTo>
                  <a:cubicBezTo>
                    <a:pt x="5916" y="3106"/>
                    <a:pt x="5842" y="2921"/>
                    <a:pt x="5842" y="2699"/>
                  </a:cubicBezTo>
                  <a:cubicBezTo>
                    <a:pt x="5805" y="2256"/>
                    <a:pt x="6138" y="1849"/>
                    <a:pt x="6545" y="1775"/>
                  </a:cubicBezTo>
                  <a:cubicBezTo>
                    <a:pt x="6604" y="1765"/>
                    <a:pt x="6663" y="1761"/>
                    <a:pt x="6723" y="1761"/>
                  </a:cubicBezTo>
                  <a:close/>
                  <a:moveTo>
                    <a:pt x="10759" y="2367"/>
                  </a:moveTo>
                  <a:cubicBezTo>
                    <a:pt x="10796" y="2477"/>
                    <a:pt x="10870" y="2551"/>
                    <a:pt x="10944" y="2662"/>
                  </a:cubicBezTo>
                  <a:cubicBezTo>
                    <a:pt x="11092" y="2773"/>
                    <a:pt x="11240" y="2810"/>
                    <a:pt x="11388" y="2847"/>
                  </a:cubicBezTo>
                  <a:cubicBezTo>
                    <a:pt x="11499" y="2884"/>
                    <a:pt x="11610" y="2921"/>
                    <a:pt x="11721" y="2921"/>
                  </a:cubicBezTo>
                  <a:cubicBezTo>
                    <a:pt x="11610" y="2958"/>
                    <a:pt x="11536" y="3032"/>
                    <a:pt x="11462" y="3143"/>
                  </a:cubicBezTo>
                  <a:cubicBezTo>
                    <a:pt x="11425" y="3180"/>
                    <a:pt x="11388" y="3217"/>
                    <a:pt x="11351" y="3254"/>
                  </a:cubicBezTo>
                  <a:cubicBezTo>
                    <a:pt x="11314" y="3291"/>
                    <a:pt x="11277" y="3328"/>
                    <a:pt x="11240" y="3402"/>
                  </a:cubicBezTo>
                  <a:cubicBezTo>
                    <a:pt x="11203" y="3513"/>
                    <a:pt x="11203" y="3624"/>
                    <a:pt x="11203" y="3734"/>
                  </a:cubicBezTo>
                  <a:cubicBezTo>
                    <a:pt x="11203" y="3882"/>
                    <a:pt x="11277" y="3993"/>
                    <a:pt x="11351" y="4104"/>
                  </a:cubicBezTo>
                  <a:cubicBezTo>
                    <a:pt x="11129" y="4104"/>
                    <a:pt x="10907" y="4104"/>
                    <a:pt x="10686" y="4067"/>
                  </a:cubicBezTo>
                  <a:cubicBezTo>
                    <a:pt x="10427" y="4067"/>
                    <a:pt x="10131" y="4030"/>
                    <a:pt x="9835" y="4030"/>
                  </a:cubicBezTo>
                  <a:cubicBezTo>
                    <a:pt x="9872" y="3956"/>
                    <a:pt x="9946" y="3882"/>
                    <a:pt x="9946" y="3771"/>
                  </a:cubicBezTo>
                  <a:cubicBezTo>
                    <a:pt x="9983" y="3661"/>
                    <a:pt x="9983" y="3550"/>
                    <a:pt x="9983" y="3439"/>
                  </a:cubicBezTo>
                  <a:cubicBezTo>
                    <a:pt x="9983" y="3365"/>
                    <a:pt x="9946" y="3328"/>
                    <a:pt x="9909" y="3254"/>
                  </a:cubicBezTo>
                  <a:cubicBezTo>
                    <a:pt x="9872" y="3217"/>
                    <a:pt x="9872" y="3180"/>
                    <a:pt x="9835" y="3106"/>
                  </a:cubicBezTo>
                  <a:cubicBezTo>
                    <a:pt x="9761" y="3032"/>
                    <a:pt x="9687" y="2921"/>
                    <a:pt x="9613" y="2847"/>
                  </a:cubicBezTo>
                  <a:lnTo>
                    <a:pt x="9983" y="2847"/>
                  </a:lnTo>
                  <a:cubicBezTo>
                    <a:pt x="10131" y="2847"/>
                    <a:pt x="10279" y="2810"/>
                    <a:pt x="10427" y="2736"/>
                  </a:cubicBezTo>
                  <a:cubicBezTo>
                    <a:pt x="10575" y="2662"/>
                    <a:pt x="10686" y="2514"/>
                    <a:pt x="10759" y="2367"/>
                  </a:cubicBezTo>
                  <a:close/>
                  <a:moveTo>
                    <a:pt x="14461" y="2408"/>
                  </a:moveTo>
                  <a:cubicBezTo>
                    <a:pt x="14617" y="2408"/>
                    <a:pt x="14765" y="2428"/>
                    <a:pt x="14900" y="2477"/>
                  </a:cubicBezTo>
                  <a:cubicBezTo>
                    <a:pt x="15307" y="2625"/>
                    <a:pt x="15529" y="3069"/>
                    <a:pt x="15418" y="3476"/>
                  </a:cubicBezTo>
                  <a:cubicBezTo>
                    <a:pt x="15381" y="3697"/>
                    <a:pt x="15270" y="3845"/>
                    <a:pt x="15085" y="3956"/>
                  </a:cubicBezTo>
                  <a:cubicBezTo>
                    <a:pt x="14993" y="3993"/>
                    <a:pt x="14891" y="4012"/>
                    <a:pt x="14789" y="4012"/>
                  </a:cubicBezTo>
                  <a:cubicBezTo>
                    <a:pt x="14688" y="4012"/>
                    <a:pt x="14586" y="3993"/>
                    <a:pt x="14494" y="3956"/>
                  </a:cubicBezTo>
                  <a:cubicBezTo>
                    <a:pt x="14309" y="3882"/>
                    <a:pt x="14198" y="3697"/>
                    <a:pt x="14198" y="3476"/>
                  </a:cubicBezTo>
                  <a:cubicBezTo>
                    <a:pt x="14198" y="3291"/>
                    <a:pt x="14346" y="3106"/>
                    <a:pt x="14530" y="3069"/>
                  </a:cubicBezTo>
                  <a:cubicBezTo>
                    <a:pt x="14560" y="3063"/>
                    <a:pt x="14591" y="3060"/>
                    <a:pt x="14622" y="3060"/>
                  </a:cubicBezTo>
                  <a:cubicBezTo>
                    <a:pt x="14782" y="3060"/>
                    <a:pt x="14943" y="3142"/>
                    <a:pt x="14974" y="3328"/>
                  </a:cubicBezTo>
                  <a:cubicBezTo>
                    <a:pt x="15011" y="3439"/>
                    <a:pt x="14974" y="3550"/>
                    <a:pt x="14900" y="3587"/>
                  </a:cubicBezTo>
                  <a:cubicBezTo>
                    <a:pt x="14846" y="3641"/>
                    <a:pt x="14772" y="3675"/>
                    <a:pt x="14693" y="3675"/>
                  </a:cubicBezTo>
                  <a:cubicBezTo>
                    <a:pt x="14664" y="3675"/>
                    <a:pt x="14634" y="3670"/>
                    <a:pt x="14604" y="3661"/>
                  </a:cubicBezTo>
                  <a:cubicBezTo>
                    <a:pt x="14567" y="3661"/>
                    <a:pt x="14530" y="3661"/>
                    <a:pt x="14530" y="3697"/>
                  </a:cubicBezTo>
                  <a:cubicBezTo>
                    <a:pt x="14494" y="3734"/>
                    <a:pt x="14494" y="3771"/>
                    <a:pt x="14530" y="3771"/>
                  </a:cubicBezTo>
                  <a:cubicBezTo>
                    <a:pt x="14597" y="3821"/>
                    <a:pt x="14672" y="3841"/>
                    <a:pt x="14747" y="3841"/>
                  </a:cubicBezTo>
                  <a:cubicBezTo>
                    <a:pt x="14838" y="3841"/>
                    <a:pt x="14930" y="3812"/>
                    <a:pt x="15011" y="3771"/>
                  </a:cubicBezTo>
                  <a:cubicBezTo>
                    <a:pt x="15159" y="3661"/>
                    <a:pt x="15233" y="3476"/>
                    <a:pt x="15233" y="3291"/>
                  </a:cubicBezTo>
                  <a:cubicBezTo>
                    <a:pt x="15233" y="3143"/>
                    <a:pt x="15122" y="2958"/>
                    <a:pt x="14974" y="2847"/>
                  </a:cubicBezTo>
                  <a:cubicBezTo>
                    <a:pt x="14826" y="2773"/>
                    <a:pt x="14641" y="2736"/>
                    <a:pt x="14494" y="2736"/>
                  </a:cubicBezTo>
                  <a:cubicBezTo>
                    <a:pt x="14309" y="2773"/>
                    <a:pt x="14161" y="2847"/>
                    <a:pt x="14013" y="2995"/>
                  </a:cubicBezTo>
                  <a:cubicBezTo>
                    <a:pt x="13902" y="3143"/>
                    <a:pt x="13865" y="3291"/>
                    <a:pt x="13828" y="3476"/>
                  </a:cubicBezTo>
                  <a:cubicBezTo>
                    <a:pt x="13791" y="3734"/>
                    <a:pt x="13902" y="4030"/>
                    <a:pt x="14124" y="4215"/>
                  </a:cubicBezTo>
                  <a:lnTo>
                    <a:pt x="13939" y="4215"/>
                  </a:lnTo>
                  <a:cubicBezTo>
                    <a:pt x="13384" y="4215"/>
                    <a:pt x="12830" y="4178"/>
                    <a:pt x="12275" y="4178"/>
                  </a:cubicBezTo>
                  <a:cubicBezTo>
                    <a:pt x="12423" y="3993"/>
                    <a:pt x="12423" y="3734"/>
                    <a:pt x="12312" y="3550"/>
                  </a:cubicBezTo>
                  <a:cubicBezTo>
                    <a:pt x="12238" y="3476"/>
                    <a:pt x="12127" y="3402"/>
                    <a:pt x="12016" y="3402"/>
                  </a:cubicBezTo>
                  <a:cubicBezTo>
                    <a:pt x="11906" y="3402"/>
                    <a:pt x="11795" y="3476"/>
                    <a:pt x="11721" y="3550"/>
                  </a:cubicBezTo>
                  <a:cubicBezTo>
                    <a:pt x="11721" y="3587"/>
                    <a:pt x="11721" y="3624"/>
                    <a:pt x="11721" y="3624"/>
                  </a:cubicBezTo>
                  <a:lnTo>
                    <a:pt x="11795" y="3624"/>
                  </a:lnTo>
                  <a:cubicBezTo>
                    <a:pt x="11841" y="3577"/>
                    <a:pt x="11901" y="3557"/>
                    <a:pt x="11959" y="3557"/>
                  </a:cubicBezTo>
                  <a:cubicBezTo>
                    <a:pt x="12041" y="3557"/>
                    <a:pt x="12121" y="3596"/>
                    <a:pt x="12164" y="3661"/>
                  </a:cubicBezTo>
                  <a:cubicBezTo>
                    <a:pt x="12238" y="3771"/>
                    <a:pt x="12201" y="3919"/>
                    <a:pt x="12090" y="3993"/>
                  </a:cubicBezTo>
                  <a:cubicBezTo>
                    <a:pt x="12029" y="4054"/>
                    <a:pt x="11957" y="4082"/>
                    <a:pt x="11886" y="4082"/>
                  </a:cubicBezTo>
                  <a:cubicBezTo>
                    <a:pt x="11828" y="4082"/>
                    <a:pt x="11771" y="4063"/>
                    <a:pt x="11721" y="4030"/>
                  </a:cubicBezTo>
                  <a:cubicBezTo>
                    <a:pt x="11647" y="3956"/>
                    <a:pt x="11573" y="3845"/>
                    <a:pt x="11573" y="3697"/>
                  </a:cubicBezTo>
                  <a:cubicBezTo>
                    <a:pt x="11536" y="3476"/>
                    <a:pt x="11795" y="3217"/>
                    <a:pt x="12090" y="3069"/>
                  </a:cubicBezTo>
                  <a:cubicBezTo>
                    <a:pt x="12201" y="2995"/>
                    <a:pt x="12349" y="2921"/>
                    <a:pt x="12497" y="2847"/>
                  </a:cubicBezTo>
                  <a:cubicBezTo>
                    <a:pt x="12830" y="2810"/>
                    <a:pt x="13163" y="2699"/>
                    <a:pt x="13458" y="2588"/>
                  </a:cubicBezTo>
                  <a:cubicBezTo>
                    <a:pt x="13803" y="2490"/>
                    <a:pt x="14148" y="2408"/>
                    <a:pt x="14461" y="2408"/>
                  </a:cubicBezTo>
                  <a:close/>
                  <a:moveTo>
                    <a:pt x="15677" y="2440"/>
                  </a:moveTo>
                  <a:cubicBezTo>
                    <a:pt x="16083" y="2625"/>
                    <a:pt x="16527" y="2810"/>
                    <a:pt x="16897" y="3032"/>
                  </a:cubicBezTo>
                  <a:cubicBezTo>
                    <a:pt x="17895" y="3587"/>
                    <a:pt x="18856" y="4215"/>
                    <a:pt x="19780" y="4881"/>
                  </a:cubicBezTo>
                  <a:cubicBezTo>
                    <a:pt x="19854" y="4954"/>
                    <a:pt x="19891" y="4991"/>
                    <a:pt x="19965" y="5028"/>
                  </a:cubicBezTo>
                  <a:cubicBezTo>
                    <a:pt x="19632" y="4881"/>
                    <a:pt x="19300" y="4733"/>
                    <a:pt x="18967" y="4622"/>
                  </a:cubicBezTo>
                  <a:cubicBezTo>
                    <a:pt x="18412" y="4474"/>
                    <a:pt x="17821" y="4363"/>
                    <a:pt x="17229" y="4289"/>
                  </a:cubicBezTo>
                  <a:cubicBezTo>
                    <a:pt x="16971" y="4252"/>
                    <a:pt x="16675" y="4252"/>
                    <a:pt x="16379" y="4252"/>
                  </a:cubicBezTo>
                  <a:lnTo>
                    <a:pt x="15455" y="4252"/>
                  </a:lnTo>
                  <a:cubicBezTo>
                    <a:pt x="15677" y="4104"/>
                    <a:pt x="15861" y="3845"/>
                    <a:pt x="15898" y="3624"/>
                  </a:cubicBezTo>
                  <a:cubicBezTo>
                    <a:pt x="16009" y="3291"/>
                    <a:pt x="15972" y="2958"/>
                    <a:pt x="15824" y="2662"/>
                  </a:cubicBezTo>
                  <a:cubicBezTo>
                    <a:pt x="15787" y="2588"/>
                    <a:pt x="15751" y="2514"/>
                    <a:pt x="15677" y="2440"/>
                  </a:cubicBezTo>
                  <a:close/>
                  <a:moveTo>
                    <a:pt x="1" y="0"/>
                  </a:moveTo>
                  <a:cubicBezTo>
                    <a:pt x="2108" y="592"/>
                    <a:pt x="4253" y="999"/>
                    <a:pt x="6397" y="1257"/>
                  </a:cubicBezTo>
                  <a:cubicBezTo>
                    <a:pt x="6101" y="1331"/>
                    <a:pt x="5805" y="1516"/>
                    <a:pt x="5621" y="1775"/>
                  </a:cubicBezTo>
                  <a:cubicBezTo>
                    <a:pt x="5399" y="2034"/>
                    <a:pt x="5288" y="2367"/>
                    <a:pt x="5325" y="2699"/>
                  </a:cubicBezTo>
                  <a:cubicBezTo>
                    <a:pt x="5362" y="3032"/>
                    <a:pt x="5510" y="3402"/>
                    <a:pt x="5805" y="3587"/>
                  </a:cubicBezTo>
                  <a:cubicBezTo>
                    <a:pt x="5879" y="3661"/>
                    <a:pt x="5953" y="3697"/>
                    <a:pt x="6027" y="3734"/>
                  </a:cubicBezTo>
                  <a:cubicBezTo>
                    <a:pt x="5399" y="3661"/>
                    <a:pt x="4807" y="3624"/>
                    <a:pt x="4179" y="3550"/>
                  </a:cubicBezTo>
                  <a:lnTo>
                    <a:pt x="4179" y="3550"/>
                  </a:lnTo>
                  <a:cubicBezTo>
                    <a:pt x="6286" y="4178"/>
                    <a:pt x="8467" y="4585"/>
                    <a:pt x="10649" y="4844"/>
                  </a:cubicBezTo>
                  <a:cubicBezTo>
                    <a:pt x="11721" y="4991"/>
                    <a:pt x="12830" y="5065"/>
                    <a:pt x="13902" y="5176"/>
                  </a:cubicBezTo>
                  <a:cubicBezTo>
                    <a:pt x="14457" y="5176"/>
                    <a:pt x="15011" y="5213"/>
                    <a:pt x="15566" y="5213"/>
                  </a:cubicBezTo>
                  <a:lnTo>
                    <a:pt x="16379" y="5250"/>
                  </a:lnTo>
                  <a:cubicBezTo>
                    <a:pt x="16675" y="5250"/>
                    <a:pt x="16897" y="5250"/>
                    <a:pt x="17155" y="5287"/>
                  </a:cubicBezTo>
                  <a:cubicBezTo>
                    <a:pt x="17673" y="5324"/>
                    <a:pt x="18191" y="5435"/>
                    <a:pt x="18671" y="5546"/>
                  </a:cubicBezTo>
                  <a:cubicBezTo>
                    <a:pt x="19152" y="5731"/>
                    <a:pt x="19632" y="5916"/>
                    <a:pt x="20113" y="6138"/>
                  </a:cubicBezTo>
                  <a:cubicBezTo>
                    <a:pt x="21037" y="6581"/>
                    <a:pt x="21925" y="7210"/>
                    <a:pt x="22701" y="7912"/>
                  </a:cubicBezTo>
                  <a:cubicBezTo>
                    <a:pt x="23514" y="8615"/>
                    <a:pt x="24254" y="9391"/>
                    <a:pt x="24919" y="10241"/>
                  </a:cubicBezTo>
                  <a:cubicBezTo>
                    <a:pt x="25622" y="11055"/>
                    <a:pt x="26250" y="11942"/>
                    <a:pt x="26842" y="12903"/>
                  </a:cubicBezTo>
                  <a:cubicBezTo>
                    <a:pt x="26435" y="11868"/>
                    <a:pt x="25917" y="10870"/>
                    <a:pt x="25326" y="9946"/>
                  </a:cubicBezTo>
                  <a:cubicBezTo>
                    <a:pt x="25030" y="9465"/>
                    <a:pt x="24697" y="9021"/>
                    <a:pt x="24328" y="8578"/>
                  </a:cubicBezTo>
                  <a:cubicBezTo>
                    <a:pt x="23847" y="7949"/>
                    <a:pt x="23330" y="7321"/>
                    <a:pt x="22812" y="6766"/>
                  </a:cubicBezTo>
                  <a:cubicBezTo>
                    <a:pt x="21999" y="5879"/>
                    <a:pt x="21148" y="5065"/>
                    <a:pt x="20261" y="4289"/>
                  </a:cubicBezTo>
                  <a:cubicBezTo>
                    <a:pt x="19374" y="3550"/>
                    <a:pt x="18412" y="2847"/>
                    <a:pt x="17377" y="2219"/>
                  </a:cubicBezTo>
                  <a:cubicBezTo>
                    <a:pt x="16342" y="1627"/>
                    <a:pt x="15196" y="1110"/>
                    <a:pt x="14013" y="851"/>
                  </a:cubicBezTo>
                  <a:cubicBezTo>
                    <a:pt x="13680" y="814"/>
                    <a:pt x="13384" y="777"/>
                    <a:pt x="13052" y="740"/>
                  </a:cubicBezTo>
                  <a:lnTo>
                    <a:pt x="12608" y="703"/>
                  </a:lnTo>
                  <a:lnTo>
                    <a:pt x="12164" y="703"/>
                  </a:lnTo>
                  <a:cubicBezTo>
                    <a:pt x="11573" y="703"/>
                    <a:pt x="11018" y="703"/>
                    <a:pt x="10427" y="666"/>
                  </a:cubicBezTo>
                  <a:cubicBezTo>
                    <a:pt x="9281" y="666"/>
                    <a:pt x="8098" y="592"/>
                    <a:pt x="6951" y="555"/>
                  </a:cubicBezTo>
                  <a:cubicBezTo>
                    <a:pt x="4659" y="407"/>
                    <a:pt x="2330" y="222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893175" y="3696725"/>
              <a:ext cx="670125" cy="322600"/>
            </a:xfrm>
            <a:custGeom>
              <a:avLst/>
              <a:gdLst/>
              <a:ahLst/>
              <a:cxnLst/>
              <a:rect l="l" t="t" r="r" b="b"/>
              <a:pathLst>
                <a:path w="26805" h="12904" extrusionOk="0">
                  <a:moveTo>
                    <a:pt x="16194" y="1664"/>
                  </a:moveTo>
                  <a:cubicBezTo>
                    <a:pt x="16157" y="1701"/>
                    <a:pt x="16120" y="1775"/>
                    <a:pt x="16083" y="1849"/>
                  </a:cubicBezTo>
                  <a:cubicBezTo>
                    <a:pt x="16046" y="1849"/>
                    <a:pt x="16046" y="1849"/>
                    <a:pt x="16046" y="1886"/>
                  </a:cubicBezTo>
                  <a:cubicBezTo>
                    <a:pt x="16046" y="1812"/>
                    <a:pt x="16009" y="1775"/>
                    <a:pt x="15972" y="1701"/>
                  </a:cubicBezTo>
                  <a:cubicBezTo>
                    <a:pt x="15972" y="1701"/>
                    <a:pt x="15935" y="1664"/>
                    <a:pt x="15898" y="1664"/>
                  </a:cubicBezTo>
                  <a:close/>
                  <a:moveTo>
                    <a:pt x="19373" y="1405"/>
                  </a:moveTo>
                  <a:lnTo>
                    <a:pt x="19373" y="1405"/>
                  </a:lnTo>
                  <a:cubicBezTo>
                    <a:pt x="19114" y="1516"/>
                    <a:pt x="18855" y="1627"/>
                    <a:pt x="18634" y="1775"/>
                  </a:cubicBezTo>
                  <a:cubicBezTo>
                    <a:pt x="18153" y="2071"/>
                    <a:pt x="17709" y="2367"/>
                    <a:pt x="17229" y="2477"/>
                  </a:cubicBezTo>
                  <a:cubicBezTo>
                    <a:pt x="17118" y="2514"/>
                    <a:pt x="16970" y="2514"/>
                    <a:pt x="16859" y="2514"/>
                  </a:cubicBezTo>
                  <a:cubicBezTo>
                    <a:pt x="16748" y="2514"/>
                    <a:pt x="16600" y="2514"/>
                    <a:pt x="16526" y="2440"/>
                  </a:cubicBezTo>
                  <a:cubicBezTo>
                    <a:pt x="16341" y="2367"/>
                    <a:pt x="16231" y="2108"/>
                    <a:pt x="16304" y="1923"/>
                  </a:cubicBezTo>
                  <a:cubicBezTo>
                    <a:pt x="16341" y="1849"/>
                    <a:pt x="16415" y="1775"/>
                    <a:pt x="16526" y="1738"/>
                  </a:cubicBezTo>
                  <a:cubicBezTo>
                    <a:pt x="16556" y="1728"/>
                    <a:pt x="16586" y="1724"/>
                    <a:pt x="16615" y="1724"/>
                  </a:cubicBezTo>
                  <a:cubicBezTo>
                    <a:pt x="16694" y="1724"/>
                    <a:pt x="16768" y="1758"/>
                    <a:pt x="16822" y="1812"/>
                  </a:cubicBezTo>
                  <a:cubicBezTo>
                    <a:pt x="16896" y="1849"/>
                    <a:pt x="16933" y="1997"/>
                    <a:pt x="16896" y="2071"/>
                  </a:cubicBezTo>
                  <a:cubicBezTo>
                    <a:pt x="16866" y="2162"/>
                    <a:pt x="16785" y="2228"/>
                    <a:pt x="16696" y="2228"/>
                  </a:cubicBezTo>
                  <a:cubicBezTo>
                    <a:pt x="16676" y="2228"/>
                    <a:pt x="16657" y="2225"/>
                    <a:pt x="16637" y="2219"/>
                  </a:cubicBezTo>
                  <a:cubicBezTo>
                    <a:pt x="16600" y="2219"/>
                    <a:pt x="16563" y="2219"/>
                    <a:pt x="16563" y="2256"/>
                  </a:cubicBezTo>
                  <a:cubicBezTo>
                    <a:pt x="16563" y="2293"/>
                    <a:pt x="16563" y="2330"/>
                    <a:pt x="16600" y="2330"/>
                  </a:cubicBezTo>
                  <a:cubicBezTo>
                    <a:pt x="16641" y="2346"/>
                    <a:pt x="16681" y="2353"/>
                    <a:pt x="16721" y="2353"/>
                  </a:cubicBezTo>
                  <a:cubicBezTo>
                    <a:pt x="16861" y="2353"/>
                    <a:pt x="16986" y="2260"/>
                    <a:pt x="17044" y="2145"/>
                  </a:cubicBezTo>
                  <a:cubicBezTo>
                    <a:pt x="17118" y="1997"/>
                    <a:pt x="17081" y="1775"/>
                    <a:pt x="16970" y="1664"/>
                  </a:cubicBezTo>
                  <a:cubicBezTo>
                    <a:pt x="16933" y="1627"/>
                    <a:pt x="16933" y="1627"/>
                    <a:pt x="16896" y="1627"/>
                  </a:cubicBezTo>
                  <a:cubicBezTo>
                    <a:pt x="17709" y="1553"/>
                    <a:pt x="18560" y="1479"/>
                    <a:pt x="19373" y="1405"/>
                  </a:cubicBezTo>
                  <a:close/>
                  <a:moveTo>
                    <a:pt x="15084" y="1701"/>
                  </a:moveTo>
                  <a:cubicBezTo>
                    <a:pt x="15010" y="1849"/>
                    <a:pt x="15010" y="2071"/>
                    <a:pt x="15084" y="2219"/>
                  </a:cubicBezTo>
                  <a:cubicBezTo>
                    <a:pt x="15158" y="2317"/>
                    <a:pt x="15282" y="2367"/>
                    <a:pt x="15399" y="2367"/>
                  </a:cubicBezTo>
                  <a:cubicBezTo>
                    <a:pt x="15458" y="2367"/>
                    <a:pt x="15516" y="2354"/>
                    <a:pt x="15565" y="2330"/>
                  </a:cubicBezTo>
                  <a:cubicBezTo>
                    <a:pt x="15565" y="2293"/>
                    <a:pt x="15602" y="2256"/>
                    <a:pt x="15565" y="2219"/>
                  </a:cubicBezTo>
                  <a:cubicBezTo>
                    <a:pt x="15565" y="2219"/>
                    <a:pt x="15549" y="2202"/>
                    <a:pt x="15527" y="2202"/>
                  </a:cubicBezTo>
                  <a:cubicBezTo>
                    <a:pt x="15516" y="2202"/>
                    <a:pt x="15503" y="2206"/>
                    <a:pt x="15491" y="2219"/>
                  </a:cubicBezTo>
                  <a:cubicBezTo>
                    <a:pt x="15471" y="2225"/>
                    <a:pt x="15450" y="2228"/>
                    <a:pt x="15430" y="2228"/>
                  </a:cubicBezTo>
                  <a:cubicBezTo>
                    <a:pt x="15342" y="2228"/>
                    <a:pt x="15262" y="2168"/>
                    <a:pt x="15232" y="2108"/>
                  </a:cubicBezTo>
                  <a:cubicBezTo>
                    <a:pt x="15195" y="2034"/>
                    <a:pt x="15195" y="1923"/>
                    <a:pt x="15269" y="1849"/>
                  </a:cubicBezTo>
                  <a:cubicBezTo>
                    <a:pt x="15297" y="1766"/>
                    <a:pt x="15366" y="1724"/>
                    <a:pt x="15446" y="1724"/>
                  </a:cubicBezTo>
                  <a:cubicBezTo>
                    <a:pt x="15473" y="1724"/>
                    <a:pt x="15500" y="1729"/>
                    <a:pt x="15528" y="1738"/>
                  </a:cubicBezTo>
                  <a:cubicBezTo>
                    <a:pt x="15639" y="1738"/>
                    <a:pt x="15713" y="1775"/>
                    <a:pt x="15750" y="1886"/>
                  </a:cubicBezTo>
                  <a:cubicBezTo>
                    <a:pt x="15861" y="2034"/>
                    <a:pt x="15824" y="2293"/>
                    <a:pt x="15639" y="2404"/>
                  </a:cubicBezTo>
                  <a:cubicBezTo>
                    <a:pt x="15602" y="2477"/>
                    <a:pt x="15454" y="2514"/>
                    <a:pt x="15343" y="2514"/>
                  </a:cubicBezTo>
                  <a:cubicBezTo>
                    <a:pt x="15232" y="2551"/>
                    <a:pt x="15121" y="2551"/>
                    <a:pt x="14974" y="2551"/>
                  </a:cubicBezTo>
                  <a:cubicBezTo>
                    <a:pt x="14493" y="2551"/>
                    <a:pt x="14012" y="2330"/>
                    <a:pt x="13495" y="2145"/>
                  </a:cubicBezTo>
                  <a:cubicBezTo>
                    <a:pt x="13236" y="2071"/>
                    <a:pt x="12940" y="1997"/>
                    <a:pt x="12681" y="1923"/>
                  </a:cubicBezTo>
                  <a:lnTo>
                    <a:pt x="12607" y="1923"/>
                  </a:lnTo>
                  <a:cubicBezTo>
                    <a:pt x="12755" y="1886"/>
                    <a:pt x="12866" y="1849"/>
                    <a:pt x="13014" y="1849"/>
                  </a:cubicBezTo>
                  <a:cubicBezTo>
                    <a:pt x="13273" y="1775"/>
                    <a:pt x="13532" y="1738"/>
                    <a:pt x="13827" y="1738"/>
                  </a:cubicBezTo>
                  <a:lnTo>
                    <a:pt x="14197" y="1701"/>
                  </a:lnTo>
                  <a:close/>
                  <a:moveTo>
                    <a:pt x="20082" y="1761"/>
                  </a:moveTo>
                  <a:cubicBezTo>
                    <a:pt x="20142" y="1761"/>
                    <a:pt x="20201" y="1765"/>
                    <a:pt x="20260" y="1775"/>
                  </a:cubicBezTo>
                  <a:cubicBezTo>
                    <a:pt x="20667" y="1849"/>
                    <a:pt x="21000" y="2256"/>
                    <a:pt x="21000" y="2699"/>
                  </a:cubicBezTo>
                  <a:cubicBezTo>
                    <a:pt x="20963" y="2921"/>
                    <a:pt x="20889" y="3106"/>
                    <a:pt x="20741" y="3217"/>
                  </a:cubicBezTo>
                  <a:cubicBezTo>
                    <a:pt x="20608" y="3297"/>
                    <a:pt x="20455" y="3358"/>
                    <a:pt x="20311" y="3358"/>
                  </a:cubicBezTo>
                  <a:cubicBezTo>
                    <a:pt x="20256" y="3358"/>
                    <a:pt x="20201" y="3348"/>
                    <a:pt x="20149" y="3328"/>
                  </a:cubicBezTo>
                  <a:cubicBezTo>
                    <a:pt x="19965" y="3291"/>
                    <a:pt x="19817" y="3143"/>
                    <a:pt x="19780" y="2921"/>
                  </a:cubicBezTo>
                  <a:cubicBezTo>
                    <a:pt x="19743" y="2736"/>
                    <a:pt x="19817" y="2514"/>
                    <a:pt x="20002" y="2440"/>
                  </a:cubicBezTo>
                  <a:cubicBezTo>
                    <a:pt x="20057" y="2418"/>
                    <a:pt x="20120" y="2406"/>
                    <a:pt x="20182" y="2406"/>
                  </a:cubicBezTo>
                  <a:cubicBezTo>
                    <a:pt x="20323" y="2406"/>
                    <a:pt x="20456" y="2471"/>
                    <a:pt x="20482" y="2625"/>
                  </a:cubicBezTo>
                  <a:cubicBezTo>
                    <a:pt x="20519" y="2699"/>
                    <a:pt x="20519" y="2810"/>
                    <a:pt x="20482" y="2921"/>
                  </a:cubicBezTo>
                  <a:cubicBezTo>
                    <a:pt x="20408" y="2995"/>
                    <a:pt x="20297" y="3032"/>
                    <a:pt x="20186" y="3032"/>
                  </a:cubicBezTo>
                  <a:cubicBezTo>
                    <a:pt x="20149" y="3032"/>
                    <a:pt x="20112" y="3032"/>
                    <a:pt x="20112" y="3069"/>
                  </a:cubicBezTo>
                  <a:cubicBezTo>
                    <a:pt x="20112" y="3106"/>
                    <a:pt x="20112" y="3143"/>
                    <a:pt x="20149" y="3143"/>
                  </a:cubicBezTo>
                  <a:cubicBezTo>
                    <a:pt x="20211" y="3168"/>
                    <a:pt x="20273" y="3180"/>
                    <a:pt x="20332" y="3180"/>
                  </a:cubicBezTo>
                  <a:cubicBezTo>
                    <a:pt x="20449" y="3180"/>
                    <a:pt x="20556" y="3131"/>
                    <a:pt x="20630" y="3032"/>
                  </a:cubicBezTo>
                  <a:cubicBezTo>
                    <a:pt x="20741" y="2884"/>
                    <a:pt x="20778" y="2699"/>
                    <a:pt x="20741" y="2551"/>
                  </a:cubicBezTo>
                  <a:cubicBezTo>
                    <a:pt x="20704" y="2367"/>
                    <a:pt x="20593" y="2219"/>
                    <a:pt x="20408" y="2145"/>
                  </a:cubicBezTo>
                  <a:cubicBezTo>
                    <a:pt x="20322" y="2101"/>
                    <a:pt x="20222" y="2083"/>
                    <a:pt x="20118" y="2083"/>
                  </a:cubicBezTo>
                  <a:cubicBezTo>
                    <a:pt x="20044" y="2083"/>
                    <a:pt x="19967" y="2092"/>
                    <a:pt x="19891" y="2108"/>
                  </a:cubicBezTo>
                  <a:cubicBezTo>
                    <a:pt x="19743" y="2182"/>
                    <a:pt x="19595" y="2293"/>
                    <a:pt x="19484" y="2477"/>
                  </a:cubicBezTo>
                  <a:cubicBezTo>
                    <a:pt x="19410" y="2625"/>
                    <a:pt x="19373" y="2810"/>
                    <a:pt x="19410" y="2958"/>
                  </a:cubicBezTo>
                  <a:cubicBezTo>
                    <a:pt x="19410" y="3328"/>
                    <a:pt x="19669" y="3661"/>
                    <a:pt x="20038" y="3771"/>
                  </a:cubicBezTo>
                  <a:lnTo>
                    <a:pt x="20149" y="3771"/>
                  </a:lnTo>
                  <a:cubicBezTo>
                    <a:pt x="19410" y="3845"/>
                    <a:pt x="18708" y="3882"/>
                    <a:pt x="18005" y="3956"/>
                  </a:cubicBezTo>
                  <a:cubicBezTo>
                    <a:pt x="18116" y="3771"/>
                    <a:pt x="18079" y="3513"/>
                    <a:pt x="17894" y="3365"/>
                  </a:cubicBezTo>
                  <a:cubicBezTo>
                    <a:pt x="17840" y="3311"/>
                    <a:pt x="17746" y="3276"/>
                    <a:pt x="17656" y="3276"/>
                  </a:cubicBezTo>
                  <a:cubicBezTo>
                    <a:pt x="17624" y="3276"/>
                    <a:pt x="17591" y="3281"/>
                    <a:pt x="17561" y="3291"/>
                  </a:cubicBezTo>
                  <a:cubicBezTo>
                    <a:pt x="17451" y="3328"/>
                    <a:pt x="17377" y="3402"/>
                    <a:pt x="17340" y="3513"/>
                  </a:cubicBezTo>
                  <a:cubicBezTo>
                    <a:pt x="17340" y="3513"/>
                    <a:pt x="17340" y="3550"/>
                    <a:pt x="17340" y="3550"/>
                  </a:cubicBezTo>
                  <a:lnTo>
                    <a:pt x="17414" y="3550"/>
                  </a:lnTo>
                  <a:cubicBezTo>
                    <a:pt x="17453" y="3470"/>
                    <a:pt x="17535" y="3434"/>
                    <a:pt x="17614" y="3434"/>
                  </a:cubicBezTo>
                  <a:cubicBezTo>
                    <a:pt x="17683" y="3434"/>
                    <a:pt x="17749" y="3461"/>
                    <a:pt x="17783" y="3513"/>
                  </a:cubicBezTo>
                  <a:cubicBezTo>
                    <a:pt x="17857" y="3624"/>
                    <a:pt x="17857" y="3771"/>
                    <a:pt x="17783" y="3882"/>
                  </a:cubicBezTo>
                  <a:cubicBezTo>
                    <a:pt x="17702" y="3936"/>
                    <a:pt x="17601" y="3971"/>
                    <a:pt x="17524" y="3971"/>
                  </a:cubicBezTo>
                  <a:cubicBezTo>
                    <a:pt x="17495" y="3971"/>
                    <a:pt x="17470" y="3966"/>
                    <a:pt x="17451" y="3956"/>
                  </a:cubicBezTo>
                  <a:cubicBezTo>
                    <a:pt x="17340" y="3919"/>
                    <a:pt x="17229" y="3808"/>
                    <a:pt x="17192" y="3661"/>
                  </a:cubicBezTo>
                  <a:cubicBezTo>
                    <a:pt x="17118" y="3439"/>
                    <a:pt x="17340" y="3143"/>
                    <a:pt x="17598" y="2921"/>
                  </a:cubicBezTo>
                  <a:cubicBezTo>
                    <a:pt x="17709" y="2810"/>
                    <a:pt x="17857" y="2699"/>
                    <a:pt x="18005" y="2625"/>
                  </a:cubicBezTo>
                  <a:cubicBezTo>
                    <a:pt x="18301" y="2477"/>
                    <a:pt x="18597" y="2330"/>
                    <a:pt x="18892" y="2182"/>
                  </a:cubicBezTo>
                  <a:cubicBezTo>
                    <a:pt x="19277" y="1957"/>
                    <a:pt x="19690" y="1761"/>
                    <a:pt x="20082" y="1761"/>
                  </a:cubicBezTo>
                  <a:close/>
                  <a:moveTo>
                    <a:pt x="16046" y="2367"/>
                  </a:moveTo>
                  <a:cubicBezTo>
                    <a:pt x="16120" y="2514"/>
                    <a:pt x="16231" y="2662"/>
                    <a:pt x="16378" y="2736"/>
                  </a:cubicBezTo>
                  <a:cubicBezTo>
                    <a:pt x="16526" y="2810"/>
                    <a:pt x="16674" y="2810"/>
                    <a:pt x="16822" y="2847"/>
                  </a:cubicBezTo>
                  <a:lnTo>
                    <a:pt x="17192" y="2847"/>
                  </a:lnTo>
                  <a:cubicBezTo>
                    <a:pt x="17118" y="2921"/>
                    <a:pt x="17044" y="3032"/>
                    <a:pt x="16970" y="3106"/>
                  </a:cubicBezTo>
                  <a:cubicBezTo>
                    <a:pt x="16933" y="3180"/>
                    <a:pt x="16896" y="3217"/>
                    <a:pt x="16896" y="3254"/>
                  </a:cubicBezTo>
                  <a:cubicBezTo>
                    <a:pt x="16859" y="3328"/>
                    <a:pt x="16822" y="3365"/>
                    <a:pt x="16822" y="3439"/>
                  </a:cubicBezTo>
                  <a:cubicBezTo>
                    <a:pt x="16785" y="3550"/>
                    <a:pt x="16785" y="3661"/>
                    <a:pt x="16822" y="3771"/>
                  </a:cubicBezTo>
                  <a:cubicBezTo>
                    <a:pt x="16859" y="3882"/>
                    <a:pt x="16896" y="3956"/>
                    <a:pt x="16970" y="4030"/>
                  </a:cubicBezTo>
                  <a:cubicBezTo>
                    <a:pt x="16674" y="4030"/>
                    <a:pt x="16378" y="4067"/>
                    <a:pt x="16120" y="4067"/>
                  </a:cubicBezTo>
                  <a:cubicBezTo>
                    <a:pt x="15898" y="4104"/>
                    <a:pt x="15676" y="4104"/>
                    <a:pt x="15454" y="4104"/>
                  </a:cubicBezTo>
                  <a:cubicBezTo>
                    <a:pt x="15528" y="3993"/>
                    <a:pt x="15602" y="3882"/>
                    <a:pt x="15602" y="3734"/>
                  </a:cubicBezTo>
                  <a:cubicBezTo>
                    <a:pt x="15602" y="3624"/>
                    <a:pt x="15602" y="3513"/>
                    <a:pt x="15528" y="3402"/>
                  </a:cubicBezTo>
                  <a:cubicBezTo>
                    <a:pt x="15528" y="3328"/>
                    <a:pt x="15491" y="3291"/>
                    <a:pt x="15454" y="3254"/>
                  </a:cubicBezTo>
                  <a:cubicBezTo>
                    <a:pt x="15417" y="3217"/>
                    <a:pt x="15380" y="3180"/>
                    <a:pt x="15343" y="3143"/>
                  </a:cubicBezTo>
                  <a:cubicBezTo>
                    <a:pt x="15269" y="3032"/>
                    <a:pt x="15158" y="2958"/>
                    <a:pt x="15084" y="2921"/>
                  </a:cubicBezTo>
                  <a:cubicBezTo>
                    <a:pt x="15195" y="2921"/>
                    <a:pt x="15306" y="2884"/>
                    <a:pt x="15417" y="2847"/>
                  </a:cubicBezTo>
                  <a:cubicBezTo>
                    <a:pt x="15565" y="2810"/>
                    <a:pt x="15713" y="2773"/>
                    <a:pt x="15861" y="2662"/>
                  </a:cubicBezTo>
                  <a:cubicBezTo>
                    <a:pt x="15935" y="2551"/>
                    <a:pt x="16009" y="2477"/>
                    <a:pt x="16046" y="2367"/>
                  </a:cubicBezTo>
                  <a:close/>
                  <a:moveTo>
                    <a:pt x="12344" y="2408"/>
                  </a:moveTo>
                  <a:cubicBezTo>
                    <a:pt x="12657" y="2408"/>
                    <a:pt x="13002" y="2490"/>
                    <a:pt x="13347" y="2588"/>
                  </a:cubicBezTo>
                  <a:cubicBezTo>
                    <a:pt x="13643" y="2699"/>
                    <a:pt x="13975" y="2810"/>
                    <a:pt x="14308" y="2847"/>
                  </a:cubicBezTo>
                  <a:cubicBezTo>
                    <a:pt x="14456" y="2921"/>
                    <a:pt x="14604" y="2995"/>
                    <a:pt x="14715" y="3069"/>
                  </a:cubicBezTo>
                  <a:cubicBezTo>
                    <a:pt x="15010" y="3254"/>
                    <a:pt x="15269" y="3476"/>
                    <a:pt x="15232" y="3734"/>
                  </a:cubicBezTo>
                  <a:cubicBezTo>
                    <a:pt x="15232" y="3845"/>
                    <a:pt x="15158" y="3956"/>
                    <a:pt x="15084" y="4030"/>
                  </a:cubicBezTo>
                  <a:cubicBezTo>
                    <a:pt x="15038" y="4046"/>
                    <a:pt x="14986" y="4055"/>
                    <a:pt x="14933" y="4055"/>
                  </a:cubicBezTo>
                  <a:cubicBezTo>
                    <a:pt x="14857" y="4055"/>
                    <a:pt x="14780" y="4037"/>
                    <a:pt x="14715" y="3993"/>
                  </a:cubicBezTo>
                  <a:cubicBezTo>
                    <a:pt x="14604" y="3919"/>
                    <a:pt x="14567" y="3771"/>
                    <a:pt x="14641" y="3661"/>
                  </a:cubicBezTo>
                  <a:cubicBezTo>
                    <a:pt x="14684" y="3596"/>
                    <a:pt x="14764" y="3557"/>
                    <a:pt x="14846" y="3557"/>
                  </a:cubicBezTo>
                  <a:cubicBezTo>
                    <a:pt x="14905" y="3557"/>
                    <a:pt x="14964" y="3577"/>
                    <a:pt x="15010" y="3624"/>
                  </a:cubicBezTo>
                  <a:lnTo>
                    <a:pt x="15084" y="3624"/>
                  </a:lnTo>
                  <a:cubicBezTo>
                    <a:pt x="15084" y="3624"/>
                    <a:pt x="15084" y="3587"/>
                    <a:pt x="15084" y="3550"/>
                  </a:cubicBezTo>
                  <a:cubicBezTo>
                    <a:pt x="15010" y="3476"/>
                    <a:pt x="14900" y="3402"/>
                    <a:pt x="14789" y="3402"/>
                  </a:cubicBezTo>
                  <a:cubicBezTo>
                    <a:pt x="14678" y="3402"/>
                    <a:pt x="14567" y="3476"/>
                    <a:pt x="14530" y="3550"/>
                  </a:cubicBezTo>
                  <a:cubicBezTo>
                    <a:pt x="14382" y="3734"/>
                    <a:pt x="14382" y="3993"/>
                    <a:pt x="14530" y="4178"/>
                  </a:cubicBezTo>
                  <a:cubicBezTo>
                    <a:pt x="13975" y="4178"/>
                    <a:pt x="13421" y="4215"/>
                    <a:pt x="12866" y="4215"/>
                  </a:cubicBezTo>
                  <a:lnTo>
                    <a:pt x="12681" y="4215"/>
                  </a:lnTo>
                  <a:cubicBezTo>
                    <a:pt x="12903" y="4030"/>
                    <a:pt x="13014" y="3734"/>
                    <a:pt x="12977" y="3439"/>
                  </a:cubicBezTo>
                  <a:cubicBezTo>
                    <a:pt x="12977" y="3291"/>
                    <a:pt x="12903" y="3106"/>
                    <a:pt x="12792" y="2995"/>
                  </a:cubicBezTo>
                  <a:cubicBezTo>
                    <a:pt x="12681" y="2847"/>
                    <a:pt x="12496" y="2773"/>
                    <a:pt x="12312" y="2736"/>
                  </a:cubicBezTo>
                  <a:cubicBezTo>
                    <a:pt x="12164" y="2736"/>
                    <a:pt x="11979" y="2773"/>
                    <a:pt x="11831" y="2847"/>
                  </a:cubicBezTo>
                  <a:cubicBezTo>
                    <a:pt x="11683" y="2958"/>
                    <a:pt x="11609" y="3143"/>
                    <a:pt x="11572" y="3291"/>
                  </a:cubicBezTo>
                  <a:cubicBezTo>
                    <a:pt x="11572" y="3476"/>
                    <a:pt x="11646" y="3661"/>
                    <a:pt x="11794" y="3771"/>
                  </a:cubicBezTo>
                  <a:cubicBezTo>
                    <a:pt x="11875" y="3812"/>
                    <a:pt x="11967" y="3841"/>
                    <a:pt x="12059" y="3841"/>
                  </a:cubicBezTo>
                  <a:cubicBezTo>
                    <a:pt x="12134" y="3841"/>
                    <a:pt x="12208" y="3821"/>
                    <a:pt x="12275" y="3771"/>
                  </a:cubicBezTo>
                  <a:cubicBezTo>
                    <a:pt x="12312" y="3771"/>
                    <a:pt x="12312" y="3734"/>
                    <a:pt x="12312" y="3697"/>
                  </a:cubicBezTo>
                  <a:cubicBezTo>
                    <a:pt x="12275" y="3661"/>
                    <a:pt x="12238" y="3661"/>
                    <a:pt x="12201" y="3661"/>
                  </a:cubicBezTo>
                  <a:cubicBezTo>
                    <a:pt x="12168" y="3671"/>
                    <a:pt x="12136" y="3676"/>
                    <a:pt x="12104" y="3676"/>
                  </a:cubicBezTo>
                  <a:cubicBezTo>
                    <a:pt x="12028" y="3676"/>
                    <a:pt x="11957" y="3650"/>
                    <a:pt x="11905" y="3624"/>
                  </a:cubicBezTo>
                  <a:cubicBezTo>
                    <a:pt x="11831" y="3550"/>
                    <a:pt x="11831" y="3439"/>
                    <a:pt x="11831" y="3328"/>
                  </a:cubicBezTo>
                  <a:cubicBezTo>
                    <a:pt x="11862" y="3142"/>
                    <a:pt x="12023" y="3060"/>
                    <a:pt x="12183" y="3060"/>
                  </a:cubicBezTo>
                  <a:cubicBezTo>
                    <a:pt x="12214" y="3060"/>
                    <a:pt x="12245" y="3063"/>
                    <a:pt x="12275" y="3069"/>
                  </a:cubicBezTo>
                  <a:cubicBezTo>
                    <a:pt x="12496" y="3106"/>
                    <a:pt x="12607" y="3291"/>
                    <a:pt x="12607" y="3476"/>
                  </a:cubicBezTo>
                  <a:cubicBezTo>
                    <a:pt x="12607" y="3697"/>
                    <a:pt x="12496" y="3882"/>
                    <a:pt x="12312" y="3956"/>
                  </a:cubicBezTo>
                  <a:cubicBezTo>
                    <a:pt x="12219" y="3993"/>
                    <a:pt x="12118" y="4012"/>
                    <a:pt x="12016" y="4012"/>
                  </a:cubicBezTo>
                  <a:cubicBezTo>
                    <a:pt x="11914" y="4012"/>
                    <a:pt x="11813" y="3993"/>
                    <a:pt x="11720" y="3956"/>
                  </a:cubicBezTo>
                  <a:cubicBezTo>
                    <a:pt x="11572" y="3845"/>
                    <a:pt x="11424" y="3697"/>
                    <a:pt x="11387" y="3476"/>
                  </a:cubicBezTo>
                  <a:cubicBezTo>
                    <a:pt x="11276" y="3069"/>
                    <a:pt x="11498" y="2625"/>
                    <a:pt x="11905" y="2477"/>
                  </a:cubicBezTo>
                  <a:cubicBezTo>
                    <a:pt x="12041" y="2428"/>
                    <a:pt x="12188" y="2408"/>
                    <a:pt x="12344" y="2408"/>
                  </a:cubicBezTo>
                  <a:close/>
                  <a:moveTo>
                    <a:pt x="11129" y="2440"/>
                  </a:moveTo>
                  <a:cubicBezTo>
                    <a:pt x="11055" y="2514"/>
                    <a:pt x="11018" y="2551"/>
                    <a:pt x="10981" y="2625"/>
                  </a:cubicBezTo>
                  <a:cubicBezTo>
                    <a:pt x="10833" y="2921"/>
                    <a:pt x="10796" y="3291"/>
                    <a:pt x="10907" y="3624"/>
                  </a:cubicBezTo>
                  <a:cubicBezTo>
                    <a:pt x="10944" y="3845"/>
                    <a:pt x="11129" y="4104"/>
                    <a:pt x="11350" y="4252"/>
                  </a:cubicBezTo>
                  <a:lnTo>
                    <a:pt x="10426" y="4252"/>
                  </a:lnTo>
                  <a:cubicBezTo>
                    <a:pt x="10130" y="4252"/>
                    <a:pt x="9835" y="4252"/>
                    <a:pt x="9539" y="4289"/>
                  </a:cubicBezTo>
                  <a:cubicBezTo>
                    <a:pt x="8984" y="4363"/>
                    <a:pt x="8393" y="4474"/>
                    <a:pt x="7838" y="4622"/>
                  </a:cubicBezTo>
                  <a:cubicBezTo>
                    <a:pt x="7505" y="4733"/>
                    <a:pt x="7173" y="4881"/>
                    <a:pt x="6840" y="5028"/>
                  </a:cubicBezTo>
                  <a:cubicBezTo>
                    <a:pt x="6914" y="4991"/>
                    <a:pt x="6951" y="4918"/>
                    <a:pt x="7025" y="4881"/>
                  </a:cubicBezTo>
                  <a:cubicBezTo>
                    <a:pt x="7949" y="4215"/>
                    <a:pt x="8873" y="3550"/>
                    <a:pt x="9872" y="3032"/>
                  </a:cubicBezTo>
                  <a:cubicBezTo>
                    <a:pt x="10278" y="2810"/>
                    <a:pt x="10722" y="2625"/>
                    <a:pt x="11129" y="2440"/>
                  </a:cubicBezTo>
                  <a:close/>
                  <a:moveTo>
                    <a:pt x="26804" y="0"/>
                  </a:moveTo>
                  <a:lnTo>
                    <a:pt x="26804" y="0"/>
                  </a:lnTo>
                  <a:cubicBezTo>
                    <a:pt x="24475" y="222"/>
                    <a:pt x="22183" y="407"/>
                    <a:pt x="19854" y="555"/>
                  </a:cubicBezTo>
                  <a:cubicBezTo>
                    <a:pt x="18708" y="592"/>
                    <a:pt x="17524" y="666"/>
                    <a:pt x="16378" y="666"/>
                  </a:cubicBezTo>
                  <a:cubicBezTo>
                    <a:pt x="15787" y="703"/>
                    <a:pt x="15232" y="703"/>
                    <a:pt x="14641" y="703"/>
                  </a:cubicBezTo>
                  <a:lnTo>
                    <a:pt x="14197" y="703"/>
                  </a:lnTo>
                  <a:lnTo>
                    <a:pt x="13753" y="740"/>
                  </a:lnTo>
                  <a:cubicBezTo>
                    <a:pt x="13421" y="740"/>
                    <a:pt x="13125" y="814"/>
                    <a:pt x="12792" y="851"/>
                  </a:cubicBezTo>
                  <a:cubicBezTo>
                    <a:pt x="11609" y="1110"/>
                    <a:pt x="10463" y="1627"/>
                    <a:pt x="9428" y="2219"/>
                  </a:cubicBezTo>
                  <a:cubicBezTo>
                    <a:pt x="8393" y="2847"/>
                    <a:pt x="7431" y="3550"/>
                    <a:pt x="6544" y="4289"/>
                  </a:cubicBezTo>
                  <a:cubicBezTo>
                    <a:pt x="5620" y="5065"/>
                    <a:pt x="4807" y="5879"/>
                    <a:pt x="3993" y="6766"/>
                  </a:cubicBezTo>
                  <a:cubicBezTo>
                    <a:pt x="3476" y="7358"/>
                    <a:pt x="2958" y="7949"/>
                    <a:pt x="2477" y="8578"/>
                  </a:cubicBezTo>
                  <a:cubicBezTo>
                    <a:pt x="2145" y="9021"/>
                    <a:pt x="1812" y="9465"/>
                    <a:pt x="1479" y="9946"/>
                  </a:cubicBezTo>
                  <a:cubicBezTo>
                    <a:pt x="888" y="10870"/>
                    <a:pt x="370" y="11868"/>
                    <a:pt x="0" y="12903"/>
                  </a:cubicBezTo>
                  <a:cubicBezTo>
                    <a:pt x="555" y="11979"/>
                    <a:pt x="1183" y="11092"/>
                    <a:pt x="1886" y="10241"/>
                  </a:cubicBezTo>
                  <a:cubicBezTo>
                    <a:pt x="2551" y="9391"/>
                    <a:pt x="3291" y="8615"/>
                    <a:pt x="4104" y="7912"/>
                  </a:cubicBezTo>
                  <a:cubicBezTo>
                    <a:pt x="4917" y="7210"/>
                    <a:pt x="5768" y="6581"/>
                    <a:pt x="6692" y="6138"/>
                  </a:cubicBezTo>
                  <a:cubicBezTo>
                    <a:pt x="7173" y="5916"/>
                    <a:pt x="7653" y="5731"/>
                    <a:pt x="8134" y="5583"/>
                  </a:cubicBezTo>
                  <a:cubicBezTo>
                    <a:pt x="8615" y="5435"/>
                    <a:pt x="9132" y="5324"/>
                    <a:pt x="9650" y="5287"/>
                  </a:cubicBezTo>
                  <a:cubicBezTo>
                    <a:pt x="9909" y="5250"/>
                    <a:pt x="10167" y="5250"/>
                    <a:pt x="10426" y="5250"/>
                  </a:cubicBezTo>
                  <a:lnTo>
                    <a:pt x="11239" y="5213"/>
                  </a:lnTo>
                  <a:cubicBezTo>
                    <a:pt x="11794" y="5213"/>
                    <a:pt x="12349" y="5213"/>
                    <a:pt x="12903" y="5176"/>
                  </a:cubicBezTo>
                  <a:cubicBezTo>
                    <a:pt x="13975" y="5102"/>
                    <a:pt x="15084" y="4991"/>
                    <a:pt x="16194" y="4844"/>
                  </a:cubicBezTo>
                  <a:cubicBezTo>
                    <a:pt x="18338" y="4585"/>
                    <a:pt x="20519" y="4178"/>
                    <a:pt x="22626" y="3550"/>
                  </a:cubicBezTo>
                  <a:lnTo>
                    <a:pt x="22626" y="3550"/>
                  </a:lnTo>
                  <a:cubicBezTo>
                    <a:pt x="21998" y="3624"/>
                    <a:pt x="21406" y="3661"/>
                    <a:pt x="20778" y="3734"/>
                  </a:cubicBezTo>
                  <a:cubicBezTo>
                    <a:pt x="20852" y="3697"/>
                    <a:pt x="20926" y="3661"/>
                    <a:pt x="21000" y="3587"/>
                  </a:cubicBezTo>
                  <a:cubicBezTo>
                    <a:pt x="21296" y="3402"/>
                    <a:pt x="21480" y="3032"/>
                    <a:pt x="21480" y="2736"/>
                  </a:cubicBezTo>
                  <a:cubicBezTo>
                    <a:pt x="21517" y="2404"/>
                    <a:pt x="21406" y="2034"/>
                    <a:pt x="21222" y="1775"/>
                  </a:cubicBezTo>
                  <a:cubicBezTo>
                    <a:pt x="21000" y="1516"/>
                    <a:pt x="20741" y="1331"/>
                    <a:pt x="20408" y="1257"/>
                  </a:cubicBezTo>
                  <a:cubicBezTo>
                    <a:pt x="22589" y="999"/>
                    <a:pt x="24734" y="592"/>
                    <a:pt x="2680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3839575" y="3475825"/>
              <a:ext cx="68400" cy="354950"/>
            </a:xfrm>
            <a:custGeom>
              <a:avLst/>
              <a:gdLst/>
              <a:ahLst/>
              <a:cxnLst/>
              <a:rect l="l" t="t" r="r" b="b"/>
              <a:pathLst>
                <a:path w="2736" h="14198" extrusionOk="0">
                  <a:moveTo>
                    <a:pt x="0" y="0"/>
                  </a:moveTo>
                  <a:lnTo>
                    <a:pt x="0" y="14197"/>
                  </a:lnTo>
                  <a:cubicBezTo>
                    <a:pt x="0" y="14197"/>
                    <a:pt x="1553" y="8171"/>
                    <a:pt x="2144" y="5250"/>
                  </a:cubicBezTo>
                  <a:cubicBezTo>
                    <a:pt x="2736" y="233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3839575" y="3600550"/>
              <a:ext cx="97050" cy="262575"/>
            </a:xfrm>
            <a:custGeom>
              <a:avLst/>
              <a:gdLst/>
              <a:ahLst/>
              <a:cxnLst/>
              <a:rect l="l" t="t" r="r" b="b"/>
              <a:pathLst>
                <a:path w="3882" h="10503" extrusionOk="0">
                  <a:moveTo>
                    <a:pt x="3180" y="0"/>
                  </a:moveTo>
                  <a:cubicBezTo>
                    <a:pt x="2989" y="0"/>
                    <a:pt x="2806" y="377"/>
                    <a:pt x="2699" y="1296"/>
                  </a:cubicBezTo>
                  <a:cubicBezTo>
                    <a:pt x="2440" y="3847"/>
                    <a:pt x="0" y="10502"/>
                    <a:pt x="0" y="10502"/>
                  </a:cubicBezTo>
                  <a:cubicBezTo>
                    <a:pt x="0" y="10502"/>
                    <a:pt x="3882" y="6805"/>
                    <a:pt x="3882" y="2627"/>
                  </a:cubicBezTo>
                  <a:cubicBezTo>
                    <a:pt x="3882" y="1185"/>
                    <a:pt x="3519" y="0"/>
                    <a:pt x="318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3776725" y="3475825"/>
              <a:ext cx="55475" cy="354950"/>
            </a:xfrm>
            <a:custGeom>
              <a:avLst/>
              <a:gdLst/>
              <a:ahLst/>
              <a:cxnLst/>
              <a:rect l="l" t="t" r="r" b="b"/>
              <a:pathLst>
                <a:path w="2219" h="14198" extrusionOk="0">
                  <a:moveTo>
                    <a:pt x="2218" y="0"/>
                  </a:moveTo>
                  <a:cubicBezTo>
                    <a:pt x="1294" y="814"/>
                    <a:pt x="555" y="1923"/>
                    <a:pt x="222" y="3180"/>
                  </a:cubicBezTo>
                  <a:cubicBezTo>
                    <a:pt x="37" y="3808"/>
                    <a:pt x="0" y="4474"/>
                    <a:pt x="74" y="5102"/>
                  </a:cubicBezTo>
                  <a:cubicBezTo>
                    <a:pt x="148" y="5731"/>
                    <a:pt x="259" y="6322"/>
                    <a:pt x="370" y="6951"/>
                  </a:cubicBezTo>
                  <a:cubicBezTo>
                    <a:pt x="629" y="8171"/>
                    <a:pt x="887" y="9391"/>
                    <a:pt x="1183" y="10611"/>
                  </a:cubicBezTo>
                  <a:cubicBezTo>
                    <a:pt x="1479" y="11794"/>
                    <a:pt x="1812" y="13014"/>
                    <a:pt x="2218" y="14197"/>
                  </a:cubicBezTo>
                  <a:cubicBezTo>
                    <a:pt x="2070" y="12940"/>
                    <a:pt x="1849" y="11720"/>
                    <a:pt x="1664" y="10500"/>
                  </a:cubicBezTo>
                  <a:cubicBezTo>
                    <a:pt x="1442" y="9280"/>
                    <a:pt x="1220" y="8060"/>
                    <a:pt x="961" y="6840"/>
                  </a:cubicBezTo>
                  <a:cubicBezTo>
                    <a:pt x="850" y="6248"/>
                    <a:pt x="739" y="5620"/>
                    <a:pt x="629" y="5028"/>
                  </a:cubicBezTo>
                  <a:cubicBezTo>
                    <a:pt x="518" y="4437"/>
                    <a:pt x="555" y="3845"/>
                    <a:pt x="666" y="3291"/>
                  </a:cubicBezTo>
                  <a:cubicBezTo>
                    <a:pt x="924" y="2108"/>
                    <a:pt x="1479" y="999"/>
                    <a:pt x="221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3744375" y="3610775"/>
              <a:ext cx="87825" cy="252350"/>
            </a:xfrm>
            <a:custGeom>
              <a:avLst/>
              <a:gdLst/>
              <a:ahLst/>
              <a:cxnLst/>
              <a:rect l="l" t="t" r="r" b="b"/>
              <a:pathLst>
                <a:path w="3513" h="10094" extrusionOk="0">
                  <a:moveTo>
                    <a:pt x="481" y="0"/>
                  </a:moveTo>
                  <a:lnTo>
                    <a:pt x="481" y="0"/>
                  </a:lnTo>
                  <a:cubicBezTo>
                    <a:pt x="296" y="407"/>
                    <a:pt x="185" y="850"/>
                    <a:pt x="111" y="1331"/>
                  </a:cubicBezTo>
                  <a:cubicBezTo>
                    <a:pt x="37" y="1775"/>
                    <a:pt x="0" y="2255"/>
                    <a:pt x="0" y="2699"/>
                  </a:cubicBezTo>
                  <a:cubicBezTo>
                    <a:pt x="0" y="3660"/>
                    <a:pt x="222" y="4585"/>
                    <a:pt x="518" y="5472"/>
                  </a:cubicBezTo>
                  <a:cubicBezTo>
                    <a:pt x="813" y="6359"/>
                    <a:pt x="1220" y="7209"/>
                    <a:pt x="1738" y="7986"/>
                  </a:cubicBezTo>
                  <a:cubicBezTo>
                    <a:pt x="2255" y="8762"/>
                    <a:pt x="2810" y="9502"/>
                    <a:pt x="3512" y="10093"/>
                  </a:cubicBezTo>
                  <a:cubicBezTo>
                    <a:pt x="2995" y="9354"/>
                    <a:pt x="2551" y="8540"/>
                    <a:pt x="2107" y="7764"/>
                  </a:cubicBezTo>
                  <a:cubicBezTo>
                    <a:pt x="1701" y="6951"/>
                    <a:pt x="1331" y="6137"/>
                    <a:pt x="1035" y="5287"/>
                  </a:cubicBezTo>
                  <a:cubicBezTo>
                    <a:pt x="740" y="4437"/>
                    <a:pt x="518" y="3586"/>
                    <a:pt x="444" y="2699"/>
                  </a:cubicBezTo>
                  <a:cubicBezTo>
                    <a:pt x="370" y="2255"/>
                    <a:pt x="370" y="1775"/>
                    <a:pt x="370" y="1331"/>
                  </a:cubicBezTo>
                  <a:cubicBezTo>
                    <a:pt x="370" y="887"/>
                    <a:pt x="407" y="444"/>
                    <a:pt x="4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2943950" y="2327875"/>
              <a:ext cx="1800500" cy="1919725"/>
            </a:xfrm>
            <a:custGeom>
              <a:avLst/>
              <a:gdLst/>
              <a:ahLst/>
              <a:cxnLst/>
              <a:rect l="l" t="t" r="r" b="b"/>
              <a:pathLst>
                <a:path w="72020" h="76789" extrusionOk="0">
                  <a:moveTo>
                    <a:pt x="29466" y="25178"/>
                  </a:moveTo>
                  <a:cubicBezTo>
                    <a:pt x="29503" y="25289"/>
                    <a:pt x="29577" y="25400"/>
                    <a:pt x="29614" y="25548"/>
                  </a:cubicBezTo>
                  <a:cubicBezTo>
                    <a:pt x="29725" y="25732"/>
                    <a:pt x="29836" y="25954"/>
                    <a:pt x="29947" y="26176"/>
                  </a:cubicBezTo>
                  <a:cubicBezTo>
                    <a:pt x="29984" y="26250"/>
                    <a:pt x="29984" y="26324"/>
                    <a:pt x="30021" y="26398"/>
                  </a:cubicBezTo>
                  <a:lnTo>
                    <a:pt x="29873" y="26398"/>
                  </a:lnTo>
                  <a:cubicBezTo>
                    <a:pt x="29799" y="26398"/>
                    <a:pt x="29725" y="26398"/>
                    <a:pt x="29651" y="26435"/>
                  </a:cubicBezTo>
                  <a:cubicBezTo>
                    <a:pt x="29577" y="26472"/>
                    <a:pt x="29503" y="26509"/>
                    <a:pt x="29429" y="26583"/>
                  </a:cubicBezTo>
                  <a:cubicBezTo>
                    <a:pt x="29466" y="26139"/>
                    <a:pt x="29466" y="25658"/>
                    <a:pt x="29466" y="25178"/>
                  </a:cubicBezTo>
                  <a:close/>
                  <a:moveTo>
                    <a:pt x="32535" y="38635"/>
                  </a:moveTo>
                  <a:cubicBezTo>
                    <a:pt x="32757" y="39042"/>
                    <a:pt x="32978" y="39449"/>
                    <a:pt x="33237" y="39818"/>
                  </a:cubicBezTo>
                  <a:cubicBezTo>
                    <a:pt x="33237" y="39892"/>
                    <a:pt x="33200" y="39966"/>
                    <a:pt x="33200" y="40040"/>
                  </a:cubicBezTo>
                  <a:cubicBezTo>
                    <a:pt x="33126" y="39966"/>
                    <a:pt x="33015" y="39855"/>
                    <a:pt x="32941" y="39781"/>
                  </a:cubicBezTo>
                  <a:cubicBezTo>
                    <a:pt x="32793" y="39633"/>
                    <a:pt x="32609" y="39449"/>
                    <a:pt x="32461" y="39301"/>
                  </a:cubicBezTo>
                  <a:cubicBezTo>
                    <a:pt x="32498" y="39079"/>
                    <a:pt x="32498" y="38857"/>
                    <a:pt x="32535" y="38635"/>
                  </a:cubicBezTo>
                  <a:close/>
                  <a:moveTo>
                    <a:pt x="55493" y="39042"/>
                  </a:moveTo>
                  <a:cubicBezTo>
                    <a:pt x="55235" y="39338"/>
                    <a:pt x="55013" y="39670"/>
                    <a:pt x="54754" y="40040"/>
                  </a:cubicBezTo>
                  <a:cubicBezTo>
                    <a:pt x="54717" y="40114"/>
                    <a:pt x="54643" y="40225"/>
                    <a:pt x="54569" y="40299"/>
                  </a:cubicBezTo>
                  <a:cubicBezTo>
                    <a:pt x="54606" y="40188"/>
                    <a:pt x="54569" y="40077"/>
                    <a:pt x="54495" y="40003"/>
                  </a:cubicBezTo>
                  <a:cubicBezTo>
                    <a:pt x="54458" y="39929"/>
                    <a:pt x="54384" y="39855"/>
                    <a:pt x="54273" y="39855"/>
                  </a:cubicBezTo>
                  <a:cubicBezTo>
                    <a:pt x="54384" y="39781"/>
                    <a:pt x="54458" y="39744"/>
                    <a:pt x="54532" y="39670"/>
                  </a:cubicBezTo>
                  <a:cubicBezTo>
                    <a:pt x="54643" y="39596"/>
                    <a:pt x="54791" y="39522"/>
                    <a:pt x="54902" y="39449"/>
                  </a:cubicBezTo>
                  <a:cubicBezTo>
                    <a:pt x="55124" y="39301"/>
                    <a:pt x="55309" y="39153"/>
                    <a:pt x="55493" y="39042"/>
                  </a:cubicBezTo>
                  <a:close/>
                  <a:moveTo>
                    <a:pt x="33644" y="40410"/>
                  </a:moveTo>
                  <a:cubicBezTo>
                    <a:pt x="33681" y="40484"/>
                    <a:pt x="33755" y="40595"/>
                    <a:pt x="33792" y="40669"/>
                  </a:cubicBezTo>
                  <a:cubicBezTo>
                    <a:pt x="33718" y="40595"/>
                    <a:pt x="33681" y="40521"/>
                    <a:pt x="33607" y="40484"/>
                  </a:cubicBezTo>
                  <a:cubicBezTo>
                    <a:pt x="33644" y="40484"/>
                    <a:pt x="33644" y="40447"/>
                    <a:pt x="33644" y="40410"/>
                  </a:cubicBezTo>
                  <a:close/>
                  <a:moveTo>
                    <a:pt x="33422" y="41112"/>
                  </a:moveTo>
                  <a:cubicBezTo>
                    <a:pt x="33459" y="41149"/>
                    <a:pt x="33496" y="41186"/>
                    <a:pt x="33533" y="41223"/>
                  </a:cubicBezTo>
                  <a:cubicBezTo>
                    <a:pt x="33496" y="41260"/>
                    <a:pt x="33496" y="41334"/>
                    <a:pt x="33459" y="41371"/>
                  </a:cubicBezTo>
                  <a:cubicBezTo>
                    <a:pt x="33422" y="41371"/>
                    <a:pt x="33385" y="41334"/>
                    <a:pt x="33348" y="41334"/>
                  </a:cubicBezTo>
                  <a:cubicBezTo>
                    <a:pt x="33385" y="41260"/>
                    <a:pt x="33422" y="41186"/>
                    <a:pt x="33422" y="41112"/>
                  </a:cubicBezTo>
                  <a:close/>
                  <a:moveTo>
                    <a:pt x="33903" y="41593"/>
                  </a:moveTo>
                  <a:cubicBezTo>
                    <a:pt x="33940" y="41630"/>
                    <a:pt x="33977" y="41630"/>
                    <a:pt x="34014" y="41667"/>
                  </a:cubicBezTo>
                  <a:cubicBezTo>
                    <a:pt x="33977" y="41667"/>
                    <a:pt x="33940" y="41630"/>
                    <a:pt x="33866" y="41593"/>
                  </a:cubicBezTo>
                  <a:close/>
                  <a:moveTo>
                    <a:pt x="33311" y="41519"/>
                  </a:moveTo>
                  <a:lnTo>
                    <a:pt x="33348" y="41593"/>
                  </a:lnTo>
                  <a:cubicBezTo>
                    <a:pt x="33311" y="41667"/>
                    <a:pt x="33237" y="41741"/>
                    <a:pt x="33200" y="41852"/>
                  </a:cubicBezTo>
                  <a:cubicBezTo>
                    <a:pt x="33237" y="41741"/>
                    <a:pt x="33274" y="41630"/>
                    <a:pt x="33311" y="41519"/>
                  </a:cubicBezTo>
                  <a:close/>
                  <a:moveTo>
                    <a:pt x="51870" y="13717"/>
                  </a:moveTo>
                  <a:lnTo>
                    <a:pt x="51870" y="13717"/>
                  </a:lnTo>
                  <a:cubicBezTo>
                    <a:pt x="51464" y="15492"/>
                    <a:pt x="50983" y="17229"/>
                    <a:pt x="50465" y="18967"/>
                  </a:cubicBezTo>
                  <a:cubicBezTo>
                    <a:pt x="49911" y="20704"/>
                    <a:pt x="49356" y="22442"/>
                    <a:pt x="48765" y="24143"/>
                  </a:cubicBezTo>
                  <a:cubicBezTo>
                    <a:pt x="47619" y="27581"/>
                    <a:pt x="46399" y="30982"/>
                    <a:pt x="45364" y="34421"/>
                  </a:cubicBezTo>
                  <a:cubicBezTo>
                    <a:pt x="44846" y="36158"/>
                    <a:pt x="44402" y="37933"/>
                    <a:pt x="43774" y="39633"/>
                  </a:cubicBezTo>
                  <a:cubicBezTo>
                    <a:pt x="43552" y="40188"/>
                    <a:pt x="43330" y="40743"/>
                    <a:pt x="43108" y="41297"/>
                  </a:cubicBezTo>
                  <a:cubicBezTo>
                    <a:pt x="43034" y="41408"/>
                    <a:pt x="42960" y="41482"/>
                    <a:pt x="42886" y="41593"/>
                  </a:cubicBezTo>
                  <a:cubicBezTo>
                    <a:pt x="42776" y="41741"/>
                    <a:pt x="42665" y="41889"/>
                    <a:pt x="42554" y="42036"/>
                  </a:cubicBezTo>
                  <a:cubicBezTo>
                    <a:pt x="42923" y="41223"/>
                    <a:pt x="43219" y="40373"/>
                    <a:pt x="43552" y="39559"/>
                  </a:cubicBezTo>
                  <a:cubicBezTo>
                    <a:pt x="44180" y="37859"/>
                    <a:pt x="44587" y="36121"/>
                    <a:pt x="45105" y="34347"/>
                  </a:cubicBezTo>
                  <a:cubicBezTo>
                    <a:pt x="46177" y="30908"/>
                    <a:pt x="47397" y="27507"/>
                    <a:pt x="48580" y="24069"/>
                  </a:cubicBezTo>
                  <a:cubicBezTo>
                    <a:pt x="49171" y="22368"/>
                    <a:pt x="49800" y="20667"/>
                    <a:pt x="50355" y="18930"/>
                  </a:cubicBezTo>
                  <a:cubicBezTo>
                    <a:pt x="50909" y="17229"/>
                    <a:pt x="51427" y="15492"/>
                    <a:pt x="51870" y="13717"/>
                  </a:cubicBezTo>
                  <a:close/>
                  <a:moveTo>
                    <a:pt x="33718" y="41963"/>
                  </a:moveTo>
                  <a:cubicBezTo>
                    <a:pt x="33792" y="42036"/>
                    <a:pt x="33866" y="42110"/>
                    <a:pt x="33977" y="42184"/>
                  </a:cubicBezTo>
                  <a:cubicBezTo>
                    <a:pt x="33940" y="42221"/>
                    <a:pt x="33903" y="42221"/>
                    <a:pt x="33829" y="42258"/>
                  </a:cubicBezTo>
                  <a:cubicBezTo>
                    <a:pt x="33718" y="42369"/>
                    <a:pt x="33570" y="42480"/>
                    <a:pt x="33422" y="42665"/>
                  </a:cubicBezTo>
                  <a:cubicBezTo>
                    <a:pt x="33348" y="42702"/>
                    <a:pt x="33311" y="42776"/>
                    <a:pt x="33237" y="42850"/>
                  </a:cubicBezTo>
                  <a:cubicBezTo>
                    <a:pt x="33311" y="42702"/>
                    <a:pt x="33422" y="42554"/>
                    <a:pt x="33496" y="42369"/>
                  </a:cubicBezTo>
                  <a:cubicBezTo>
                    <a:pt x="33570" y="42221"/>
                    <a:pt x="33644" y="42073"/>
                    <a:pt x="33718" y="41963"/>
                  </a:cubicBezTo>
                  <a:close/>
                  <a:moveTo>
                    <a:pt x="22959" y="6175"/>
                  </a:moveTo>
                  <a:cubicBezTo>
                    <a:pt x="24105" y="6175"/>
                    <a:pt x="24734" y="7617"/>
                    <a:pt x="25251" y="8800"/>
                  </a:cubicBezTo>
                  <a:cubicBezTo>
                    <a:pt x="25843" y="10057"/>
                    <a:pt x="26656" y="11388"/>
                    <a:pt x="27618" y="12386"/>
                  </a:cubicBezTo>
                  <a:cubicBezTo>
                    <a:pt x="27359" y="15159"/>
                    <a:pt x="27618" y="17969"/>
                    <a:pt x="28246" y="20889"/>
                  </a:cubicBezTo>
                  <a:cubicBezTo>
                    <a:pt x="28061" y="18338"/>
                    <a:pt x="28246" y="16009"/>
                    <a:pt x="28801" y="13606"/>
                  </a:cubicBezTo>
                  <a:cubicBezTo>
                    <a:pt x="29244" y="15011"/>
                    <a:pt x="29281" y="15418"/>
                    <a:pt x="29614" y="16638"/>
                  </a:cubicBezTo>
                  <a:cubicBezTo>
                    <a:pt x="29577" y="16822"/>
                    <a:pt x="29503" y="17007"/>
                    <a:pt x="29466" y="17229"/>
                  </a:cubicBezTo>
                  <a:cubicBezTo>
                    <a:pt x="29355" y="17747"/>
                    <a:pt x="29244" y="18264"/>
                    <a:pt x="29133" y="18819"/>
                  </a:cubicBezTo>
                  <a:cubicBezTo>
                    <a:pt x="29096" y="18597"/>
                    <a:pt x="29096" y="18412"/>
                    <a:pt x="29096" y="18227"/>
                  </a:cubicBezTo>
                  <a:cubicBezTo>
                    <a:pt x="29059" y="17895"/>
                    <a:pt x="29059" y="17673"/>
                    <a:pt x="29059" y="17673"/>
                  </a:cubicBezTo>
                  <a:cubicBezTo>
                    <a:pt x="29059" y="17673"/>
                    <a:pt x="29022" y="17895"/>
                    <a:pt x="28985" y="18227"/>
                  </a:cubicBezTo>
                  <a:cubicBezTo>
                    <a:pt x="28949" y="18597"/>
                    <a:pt x="28949" y="19115"/>
                    <a:pt x="28912" y="19743"/>
                  </a:cubicBezTo>
                  <a:cubicBezTo>
                    <a:pt x="28912" y="19891"/>
                    <a:pt x="28912" y="20039"/>
                    <a:pt x="28912" y="20187"/>
                  </a:cubicBezTo>
                  <a:cubicBezTo>
                    <a:pt x="28801" y="20889"/>
                    <a:pt x="28764" y="21592"/>
                    <a:pt x="28801" y="22294"/>
                  </a:cubicBezTo>
                  <a:cubicBezTo>
                    <a:pt x="28653" y="21924"/>
                    <a:pt x="28542" y="21629"/>
                    <a:pt x="28431" y="21444"/>
                  </a:cubicBezTo>
                  <a:cubicBezTo>
                    <a:pt x="28320" y="21222"/>
                    <a:pt x="28283" y="21074"/>
                    <a:pt x="28283" y="21074"/>
                  </a:cubicBezTo>
                  <a:lnTo>
                    <a:pt x="28283" y="21074"/>
                  </a:lnTo>
                  <a:cubicBezTo>
                    <a:pt x="28283" y="21074"/>
                    <a:pt x="28283" y="21222"/>
                    <a:pt x="28320" y="21481"/>
                  </a:cubicBezTo>
                  <a:cubicBezTo>
                    <a:pt x="28394" y="21703"/>
                    <a:pt x="28431" y="22072"/>
                    <a:pt x="28542" y="22516"/>
                  </a:cubicBezTo>
                  <a:cubicBezTo>
                    <a:pt x="28653" y="22886"/>
                    <a:pt x="28764" y="23329"/>
                    <a:pt x="28912" y="23810"/>
                  </a:cubicBezTo>
                  <a:cubicBezTo>
                    <a:pt x="28912" y="23958"/>
                    <a:pt x="28912" y="24106"/>
                    <a:pt x="28949" y="24291"/>
                  </a:cubicBezTo>
                  <a:cubicBezTo>
                    <a:pt x="28949" y="25104"/>
                    <a:pt x="28985" y="25917"/>
                    <a:pt x="28985" y="26694"/>
                  </a:cubicBezTo>
                  <a:cubicBezTo>
                    <a:pt x="28985" y="27470"/>
                    <a:pt x="28985" y="28172"/>
                    <a:pt x="28949" y="28801"/>
                  </a:cubicBezTo>
                  <a:cubicBezTo>
                    <a:pt x="28949" y="29097"/>
                    <a:pt x="28912" y="29393"/>
                    <a:pt x="28912" y="29651"/>
                  </a:cubicBezTo>
                  <a:cubicBezTo>
                    <a:pt x="28875" y="29910"/>
                    <a:pt x="28875" y="30132"/>
                    <a:pt x="28838" y="30280"/>
                  </a:cubicBezTo>
                  <a:cubicBezTo>
                    <a:pt x="28801" y="30650"/>
                    <a:pt x="28801" y="30871"/>
                    <a:pt x="28801" y="30871"/>
                  </a:cubicBezTo>
                  <a:cubicBezTo>
                    <a:pt x="28801" y="30871"/>
                    <a:pt x="28875" y="30650"/>
                    <a:pt x="28949" y="30317"/>
                  </a:cubicBezTo>
                  <a:cubicBezTo>
                    <a:pt x="28985" y="30132"/>
                    <a:pt x="29022" y="29910"/>
                    <a:pt x="29096" y="29688"/>
                  </a:cubicBezTo>
                  <a:cubicBezTo>
                    <a:pt x="29133" y="29429"/>
                    <a:pt x="29170" y="29134"/>
                    <a:pt x="29244" y="28838"/>
                  </a:cubicBezTo>
                  <a:cubicBezTo>
                    <a:pt x="29281" y="28505"/>
                    <a:pt x="29318" y="28099"/>
                    <a:pt x="29355" y="27729"/>
                  </a:cubicBezTo>
                  <a:cubicBezTo>
                    <a:pt x="29688" y="30539"/>
                    <a:pt x="30242" y="32942"/>
                    <a:pt x="31278" y="35862"/>
                  </a:cubicBezTo>
                  <a:cubicBezTo>
                    <a:pt x="31241" y="36010"/>
                    <a:pt x="31204" y="36158"/>
                    <a:pt x="31167" y="36269"/>
                  </a:cubicBezTo>
                  <a:cubicBezTo>
                    <a:pt x="31019" y="36713"/>
                    <a:pt x="30908" y="37119"/>
                    <a:pt x="30797" y="37452"/>
                  </a:cubicBezTo>
                  <a:cubicBezTo>
                    <a:pt x="30686" y="37822"/>
                    <a:pt x="30612" y="38118"/>
                    <a:pt x="30575" y="38302"/>
                  </a:cubicBezTo>
                  <a:cubicBezTo>
                    <a:pt x="30501" y="38524"/>
                    <a:pt x="30464" y="38635"/>
                    <a:pt x="30464" y="38635"/>
                  </a:cubicBezTo>
                  <a:cubicBezTo>
                    <a:pt x="30464" y="38635"/>
                    <a:pt x="30538" y="38524"/>
                    <a:pt x="30649" y="38339"/>
                  </a:cubicBezTo>
                  <a:cubicBezTo>
                    <a:pt x="30760" y="38155"/>
                    <a:pt x="30908" y="37896"/>
                    <a:pt x="31056" y="37563"/>
                  </a:cubicBezTo>
                  <a:cubicBezTo>
                    <a:pt x="31204" y="37267"/>
                    <a:pt x="31352" y="36898"/>
                    <a:pt x="31536" y="36528"/>
                  </a:cubicBezTo>
                  <a:lnTo>
                    <a:pt x="31647" y="36787"/>
                  </a:lnTo>
                  <a:cubicBezTo>
                    <a:pt x="31832" y="37341"/>
                    <a:pt x="32091" y="37896"/>
                    <a:pt x="32387" y="38413"/>
                  </a:cubicBezTo>
                  <a:cubicBezTo>
                    <a:pt x="32387" y="38413"/>
                    <a:pt x="32387" y="38413"/>
                    <a:pt x="32387" y="38450"/>
                  </a:cubicBezTo>
                  <a:cubicBezTo>
                    <a:pt x="32350" y="38635"/>
                    <a:pt x="32313" y="38857"/>
                    <a:pt x="32276" y="39079"/>
                  </a:cubicBezTo>
                  <a:cubicBezTo>
                    <a:pt x="32202" y="38968"/>
                    <a:pt x="32128" y="38894"/>
                    <a:pt x="32091" y="38820"/>
                  </a:cubicBezTo>
                  <a:cubicBezTo>
                    <a:pt x="31832" y="38524"/>
                    <a:pt x="31647" y="38265"/>
                    <a:pt x="31499" y="38044"/>
                  </a:cubicBezTo>
                  <a:cubicBezTo>
                    <a:pt x="31389" y="37859"/>
                    <a:pt x="31315" y="37748"/>
                    <a:pt x="31315" y="37748"/>
                  </a:cubicBezTo>
                  <a:lnTo>
                    <a:pt x="31315" y="37748"/>
                  </a:lnTo>
                  <a:cubicBezTo>
                    <a:pt x="31315" y="37748"/>
                    <a:pt x="31352" y="37896"/>
                    <a:pt x="31426" y="38118"/>
                  </a:cubicBezTo>
                  <a:cubicBezTo>
                    <a:pt x="31499" y="38339"/>
                    <a:pt x="31610" y="38635"/>
                    <a:pt x="31795" y="39005"/>
                  </a:cubicBezTo>
                  <a:cubicBezTo>
                    <a:pt x="31906" y="39190"/>
                    <a:pt x="32054" y="39412"/>
                    <a:pt x="32202" y="39633"/>
                  </a:cubicBezTo>
                  <a:cubicBezTo>
                    <a:pt x="32128" y="40040"/>
                    <a:pt x="32054" y="40447"/>
                    <a:pt x="31980" y="40853"/>
                  </a:cubicBezTo>
                  <a:cubicBezTo>
                    <a:pt x="31906" y="41297"/>
                    <a:pt x="31795" y="41741"/>
                    <a:pt x="31684" y="42147"/>
                  </a:cubicBezTo>
                  <a:cubicBezTo>
                    <a:pt x="31610" y="42480"/>
                    <a:pt x="31536" y="42776"/>
                    <a:pt x="31463" y="43035"/>
                  </a:cubicBezTo>
                  <a:cubicBezTo>
                    <a:pt x="31019" y="41815"/>
                    <a:pt x="30612" y="40595"/>
                    <a:pt x="30242" y="39375"/>
                  </a:cubicBezTo>
                  <a:cubicBezTo>
                    <a:pt x="30132" y="38931"/>
                    <a:pt x="29984" y="38487"/>
                    <a:pt x="29873" y="38044"/>
                  </a:cubicBezTo>
                  <a:cubicBezTo>
                    <a:pt x="29762" y="37637"/>
                    <a:pt x="29651" y="37193"/>
                    <a:pt x="29540" y="36750"/>
                  </a:cubicBezTo>
                  <a:lnTo>
                    <a:pt x="28985" y="34051"/>
                  </a:lnTo>
                  <a:cubicBezTo>
                    <a:pt x="28172" y="30428"/>
                    <a:pt x="27174" y="26878"/>
                    <a:pt x="26213" y="23292"/>
                  </a:cubicBezTo>
                  <a:cubicBezTo>
                    <a:pt x="25732" y="21518"/>
                    <a:pt x="25251" y="19743"/>
                    <a:pt x="24808" y="17969"/>
                  </a:cubicBezTo>
                  <a:cubicBezTo>
                    <a:pt x="24401" y="16194"/>
                    <a:pt x="23994" y="14382"/>
                    <a:pt x="23477" y="12608"/>
                  </a:cubicBezTo>
                  <a:cubicBezTo>
                    <a:pt x="23477" y="12497"/>
                    <a:pt x="23366" y="12423"/>
                    <a:pt x="23218" y="12423"/>
                  </a:cubicBezTo>
                  <a:cubicBezTo>
                    <a:pt x="23070" y="12423"/>
                    <a:pt x="22996" y="12571"/>
                    <a:pt x="22996" y="12719"/>
                  </a:cubicBezTo>
                  <a:cubicBezTo>
                    <a:pt x="23070" y="14493"/>
                    <a:pt x="23440" y="16268"/>
                    <a:pt x="23847" y="18006"/>
                  </a:cubicBezTo>
                  <a:cubicBezTo>
                    <a:pt x="23736" y="17821"/>
                    <a:pt x="23662" y="17636"/>
                    <a:pt x="23551" y="17414"/>
                  </a:cubicBezTo>
                  <a:cubicBezTo>
                    <a:pt x="23403" y="17155"/>
                    <a:pt x="23292" y="16896"/>
                    <a:pt x="23144" y="16638"/>
                  </a:cubicBezTo>
                  <a:cubicBezTo>
                    <a:pt x="22996" y="16379"/>
                    <a:pt x="22885" y="16120"/>
                    <a:pt x="22737" y="15898"/>
                  </a:cubicBezTo>
                  <a:cubicBezTo>
                    <a:pt x="22627" y="15639"/>
                    <a:pt x="22479" y="15455"/>
                    <a:pt x="22368" y="15233"/>
                  </a:cubicBezTo>
                  <a:cubicBezTo>
                    <a:pt x="22257" y="15048"/>
                    <a:pt x="22146" y="14900"/>
                    <a:pt x="22109" y="14789"/>
                  </a:cubicBezTo>
                  <a:cubicBezTo>
                    <a:pt x="22035" y="14678"/>
                    <a:pt x="21998" y="14604"/>
                    <a:pt x="21998" y="14604"/>
                  </a:cubicBezTo>
                  <a:lnTo>
                    <a:pt x="21998" y="14604"/>
                  </a:lnTo>
                  <a:lnTo>
                    <a:pt x="22035" y="14826"/>
                  </a:lnTo>
                  <a:cubicBezTo>
                    <a:pt x="22072" y="14937"/>
                    <a:pt x="22146" y="15122"/>
                    <a:pt x="22220" y="15307"/>
                  </a:cubicBezTo>
                  <a:cubicBezTo>
                    <a:pt x="22331" y="15528"/>
                    <a:pt x="22405" y="15750"/>
                    <a:pt x="22553" y="16009"/>
                  </a:cubicBezTo>
                  <a:cubicBezTo>
                    <a:pt x="22663" y="16231"/>
                    <a:pt x="22774" y="16527"/>
                    <a:pt x="22922" y="16785"/>
                  </a:cubicBezTo>
                  <a:cubicBezTo>
                    <a:pt x="23070" y="17044"/>
                    <a:pt x="23218" y="17303"/>
                    <a:pt x="23366" y="17525"/>
                  </a:cubicBezTo>
                  <a:cubicBezTo>
                    <a:pt x="23477" y="17747"/>
                    <a:pt x="23625" y="17969"/>
                    <a:pt x="23773" y="18153"/>
                  </a:cubicBezTo>
                  <a:cubicBezTo>
                    <a:pt x="23810" y="18264"/>
                    <a:pt x="23884" y="18338"/>
                    <a:pt x="23957" y="18412"/>
                  </a:cubicBezTo>
                  <a:cubicBezTo>
                    <a:pt x="24214" y="19550"/>
                    <a:pt x="24508" y="20687"/>
                    <a:pt x="24765" y="21824"/>
                  </a:cubicBezTo>
                  <a:lnTo>
                    <a:pt x="24765" y="21824"/>
                  </a:lnTo>
                  <a:cubicBezTo>
                    <a:pt x="24753" y="21798"/>
                    <a:pt x="24725" y="21777"/>
                    <a:pt x="24697" y="21777"/>
                  </a:cubicBezTo>
                  <a:cubicBezTo>
                    <a:pt x="24401" y="21481"/>
                    <a:pt x="24031" y="21185"/>
                    <a:pt x="23588" y="20926"/>
                  </a:cubicBezTo>
                  <a:cubicBezTo>
                    <a:pt x="23144" y="20667"/>
                    <a:pt x="22700" y="20446"/>
                    <a:pt x="22294" y="20113"/>
                  </a:cubicBezTo>
                  <a:cubicBezTo>
                    <a:pt x="21924" y="19817"/>
                    <a:pt x="21554" y="19447"/>
                    <a:pt x="21259" y="19078"/>
                  </a:cubicBezTo>
                  <a:cubicBezTo>
                    <a:pt x="20963" y="18708"/>
                    <a:pt x="20704" y="18301"/>
                    <a:pt x="20519" y="17969"/>
                  </a:cubicBezTo>
                  <a:cubicBezTo>
                    <a:pt x="20334" y="17599"/>
                    <a:pt x="20186" y="17303"/>
                    <a:pt x="20113" y="17081"/>
                  </a:cubicBezTo>
                  <a:cubicBezTo>
                    <a:pt x="20039" y="16896"/>
                    <a:pt x="19965" y="16749"/>
                    <a:pt x="19965" y="16749"/>
                  </a:cubicBezTo>
                  <a:lnTo>
                    <a:pt x="19965" y="16749"/>
                  </a:lnTo>
                  <a:cubicBezTo>
                    <a:pt x="19965" y="16749"/>
                    <a:pt x="20002" y="16896"/>
                    <a:pt x="20039" y="17118"/>
                  </a:cubicBezTo>
                  <a:cubicBezTo>
                    <a:pt x="20076" y="17340"/>
                    <a:pt x="20149" y="17673"/>
                    <a:pt x="20260" y="18079"/>
                  </a:cubicBezTo>
                  <a:cubicBezTo>
                    <a:pt x="20408" y="18449"/>
                    <a:pt x="20593" y="18893"/>
                    <a:pt x="20889" y="19336"/>
                  </a:cubicBezTo>
                  <a:cubicBezTo>
                    <a:pt x="21185" y="19743"/>
                    <a:pt x="21554" y="20150"/>
                    <a:pt x="21998" y="20520"/>
                  </a:cubicBezTo>
                  <a:cubicBezTo>
                    <a:pt x="22442" y="20889"/>
                    <a:pt x="22922" y="21111"/>
                    <a:pt x="23366" y="21333"/>
                  </a:cubicBezTo>
                  <a:cubicBezTo>
                    <a:pt x="23810" y="21555"/>
                    <a:pt x="24216" y="21777"/>
                    <a:pt x="24512" y="21998"/>
                  </a:cubicBezTo>
                  <a:cubicBezTo>
                    <a:pt x="24660" y="22072"/>
                    <a:pt x="24808" y="22183"/>
                    <a:pt x="24919" y="22294"/>
                  </a:cubicBezTo>
                  <a:cubicBezTo>
                    <a:pt x="25030" y="22701"/>
                    <a:pt x="25141" y="23144"/>
                    <a:pt x="25251" y="23551"/>
                  </a:cubicBezTo>
                  <a:cubicBezTo>
                    <a:pt x="26139" y="27137"/>
                    <a:pt x="27100" y="30686"/>
                    <a:pt x="27876" y="34273"/>
                  </a:cubicBezTo>
                  <a:lnTo>
                    <a:pt x="28431" y="36971"/>
                  </a:lnTo>
                  <a:cubicBezTo>
                    <a:pt x="28542" y="37452"/>
                    <a:pt x="28653" y="37896"/>
                    <a:pt x="28764" y="38339"/>
                  </a:cubicBezTo>
                  <a:cubicBezTo>
                    <a:pt x="28912" y="38783"/>
                    <a:pt x="29022" y="39227"/>
                    <a:pt x="29170" y="39707"/>
                  </a:cubicBezTo>
                  <a:cubicBezTo>
                    <a:pt x="29355" y="40336"/>
                    <a:pt x="29577" y="41001"/>
                    <a:pt x="29799" y="41630"/>
                  </a:cubicBezTo>
                  <a:cubicBezTo>
                    <a:pt x="29725" y="41519"/>
                    <a:pt x="29651" y="41445"/>
                    <a:pt x="29577" y="41334"/>
                  </a:cubicBezTo>
                  <a:cubicBezTo>
                    <a:pt x="28912" y="40521"/>
                    <a:pt x="28653" y="39966"/>
                    <a:pt x="28246" y="39153"/>
                  </a:cubicBezTo>
                  <a:cubicBezTo>
                    <a:pt x="28172" y="39005"/>
                    <a:pt x="28098" y="38820"/>
                    <a:pt x="28024" y="38635"/>
                  </a:cubicBezTo>
                  <a:cubicBezTo>
                    <a:pt x="27950" y="38487"/>
                    <a:pt x="27765" y="38413"/>
                    <a:pt x="27618" y="38413"/>
                  </a:cubicBezTo>
                  <a:cubicBezTo>
                    <a:pt x="27581" y="38413"/>
                    <a:pt x="27544" y="38413"/>
                    <a:pt x="27470" y="38450"/>
                  </a:cubicBezTo>
                  <a:cubicBezTo>
                    <a:pt x="27433" y="38450"/>
                    <a:pt x="27396" y="38487"/>
                    <a:pt x="27322" y="38524"/>
                  </a:cubicBezTo>
                  <a:cubicBezTo>
                    <a:pt x="27322" y="38450"/>
                    <a:pt x="27285" y="38413"/>
                    <a:pt x="27248" y="38339"/>
                  </a:cubicBezTo>
                  <a:cubicBezTo>
                    <a:pt x="27174" y="37970"/>
                    <a:pt x="27100" y="37600"/>
                    <a:pt x="26989" y="37230"/>
                  </a:cubicBezTo>
                  <a:cubicBezTo>
                    <a:pt x="26878" y="36787"/>
                    <a:pt x="26767" y="36343"/>
                    <a:pt x="26619" y="35899"/>
                  </a:cubicBezTo>
                  <a:cubicBezTo>
                    <a:pt x="26471" y="35493"/>
                    <a:pt x="26287" y="35123"/>
                    <a:pt x="26102" y="34827"/>
                  </a:cubicBezTo>
                  <a:cubicBezTo>
                    <a:pt x="25917" y="34494"/>
                    <a:pt x="25769" y="34273"/>
                    <a:pt x="25658" y="34088"/>
                  </a:cubicBezTo>
                  <a:cubicBezTo>
                    <a:pt x="25510" y="33940"/>
                    <a:pt x="25436" y="33866"/>
                    <a:pt x="25436" y="33866"/>
                  </a:cubicBezTo>
                  <a:lnTo>
                    <a:pt x="25436" y="33866"/>
                  </a:lnTo>
                  <a:cubicBezTo>
                    <a:pt x="25436" y="33866"/>
                    <a:pt x="25473" y="33977"/>
                    <a:pt x="25584" y="34162"/>
                  </a:cubicBezTo>
                  <a:cubicBezTo>
                    <a:pt x="25658" y="34310"/>
                    <a:pt x="25769" y="34605"/>
                    <a:pt x="25880" y="34901"/>
                  </a:cubicBezTo>
                  <a:cubicBezTo>
                    <a:pt x="26028" y="35197"/>
                    <a:pt x="26139" y="35567"/>
                    <a:pt x="26250" y="35936"/>
                  </a:cubicBezTo>
                  <a:cubicBezTo>
                    <a:pt x="26176" y="35825"/>
                    <a:pt x="26139" y="35678"/>
                    <a:pt x="26065" y="35567"/>
                  </a:cubicBezTo>
                  <a:cubicBezTo>
                    <a:pt x="26028" y="35456"/>
                    <a:pt x="25991" y="35382"/>
                    <a:pt x="25954" y="35271"/>
                  </a:cubicBezTo>
                  <a:cubicBezTo>
                    <a:pt x="25954" y="35234"/>
                    <a:pt x="25954" y="35197"/>
                    <a:pt x="25917" y="35160"/>
                  </a:cubicBezTo>
                  <a:cubicBezTo>
                    <a:pt x="25658" y="34531"/>
                    <a:pt x="25399" y="33903"/>
                    <a:pt x="25141" y="33311"/>
                  </a:cubicBezTo>
                  <a:cubicBezTo>
                    <a:pt x="24882" y="32757"/>
                    <a:pt x="24623" y="32239"/>
                    <a:pt x="24364" y="31796"/>
                  </a:cubicBezTo>
                  <a:cubicBezTo>
                    <a:pt x="24105" y="31352"/>
                    <a:pt x="23884" y="30982"/>
                    <a:pt x="23736" y="30723"/>
                  </a:cubicBezTo>
                  <a:cubicBezTo>
                    <a:pt x="23552" y="30503"/>
                    <a:pt x="23478" y="30356"/>
                    <a:pt x="23477" y="30354"/>
                  </a:cubicBezTo>
                  <a:lnTo>
                    <a:pt x="23477" y="30354"/>
                  </a:lnTo>
                  <a:cubicBezTo>
                    <a:pt x="23478" y="30356"/>
                    <a:pt x="23552" y="30503"/>
                    <a:pt x="23699" y="30760"/>
                  </a:cubicBezTo>
                  <a:cubicBezTo>
                    <a:pt x="23847" y="31019"/>
                    <a:pt x="24031" y="31389"/>
                    <a:pt x="24253" y="31870"/>
                  </a:cubicBezTo>
                  <a:cubicBezTo>
                    <a:pt x="24401" y="32239"/>
                    <a:pt x="24623" y="32646"/>
                    <a:pt x="24808" y="33127"/>
                  </a:cubicBezTo>
                  <a:cubicBezTo>
                    <a:pt x="24660" y="32905"/>
                    <a:pt x="24475" y="32683"/>
                    <a:pt x="24290" y="32461"/>
                  </a:cubicBezTo>
                  <a:cubicBezTo>
                    <a:pt x="24179" y="32313"/>
                    <a:pt x="24068" y="32128"/>
                    <a:pt x="23921" y="31943"/>
                  </a:cubicBezTo>
                  <a:cubicBezTo>
                    <a:pt x="23847" y="31833"/>
                    <a:pt x="23699" y="31759"/>
                    <a:pt x="23588" y="31759"/>
                  </a:cubicBezTo>
                  <a:cubicBezTo>
                    <a:pt x="23551" y="31759"/>
                    <a:pt x="23514" y="31759"/>
                    <a:pt x="23477" y="31796"/>
                  </a:cubicBezTo>
                  <a:cubicBezTo>
                    <a:pt x="23440" y="31796"/>
                    <a:pt x="23366" y="31833"/>
                    <a:pt x="23329" y="31833"/>
                  </a:cubicBezTo>
                  <a:cubicBezTo>
                    <a:pt x="23329" y="31833"/>
                    <a:pt x="23329" y="31796"/>
                    <a:pt x="23292" y="31796"/>
                  </a:cubicBezTo>
                  <a:cubicBezTo>
                    <a:pt x="23292" y="31611"/>
                    <a:pt x="23255" y="31426"/>
                    <a:pt x="23255" y="31278"/>
                  </a:cubicBezTo>
                  <a:cubicBezTo>
                    <a:pt x="23255" y="31130"/>
                    <a:pt x="23218" y="30982"/>
                    <a:pt x="23218" y="30871"/>
                  </a:cubicBezTo>
                  <a:cubicBezTo>
                    <a:pt x="23181" y="30576"/>
                    <a:pt x="23144" y="30317"/>
                    <a:pt x="23070" y="30058"/>
                  </a:cubicBezTo>
                  <a:cubicBezTo>
                    <a:pt x="23033" y="29799"/>
                    <a:pt x="22959" y="29577"/>
                    <a:pt x="22885" y="29393"/>
                  </a:cubicBezTo>
                  <a:cubicBezTo>
                    <a:pt x="22811" y="29208"/>
                    <a:pt x="22774" y="29023"/>
                    <a:pt x="22700" y="28912"/>
                  </a:cubicBezTo>
                  <a:cubicBezTo>
                    <a:pt x="22663" y="28801"/>
                    <a:pt x="22627" y="28764"/>
                    <a:pt x="22627" y="28764"/>
                  </a:cubicBezTo>
                  <a:lnTo>
                    <a:pt x="22627" y="28949"/>
                  </a:lnTo>
                  <a:cubicBezTo>
                    <a:pt x="22627" y="29023"/>
                    <a:pt x="22627" y="29134"/>
                    <a:pt x="22663" y="29282"/>
                  </a:cubicBezTo>
                  <a:cubicBezTo>
                    <a:pt x="22479" y="28912"/>
                    <a:pt x="22294" y="28616"/>
                    <a:pt x="22146" y="28394"/>
                  </a:cubicBezTo>
                  <a:cubicBezTo>
                    <a:pt x="22035" y="27988"/>
                    <a:pt x="21998" y="27544"/>
                    <a:pt x="21887" y="26952"/>
                  </a:cubicBezTo>
                  <a:lnTo>
                    <a:pt x="21887" y="26952"/>
                  </a:lnTo>
                  <a:cubicBezTo>
                    <a:pt x="23070" y="27655"/>
                    <a:pt x="24068" y="28542"/>
                    <a:pt x="25030" y="29540"/>
                  </a:cubicBezTo>
                  <a:cubicBezTo>
                    <a:pt x="23921" y="27581"/>
                    <a:pt x="21333" y="25621"/>
                    <a:pt x="20667" y="23847"/>
                  </a:cubicBezTo>
                  <a:cubicBezTo>
                    <a:pt x="19965" y="22072"/>
                    <a:pt x="19965" y="21444"/>
                    <a:pt x="19632" y="19854"/>
                  </a:cubicBezTo>
                  <a:lnTo>
                    <a:pt x="19632" y="19854"/>
                  </a:lnTo>
                  <a:cubicBezTo>
                    <a:pt x="20593" y="20926"/>
                    <a:pt x="21591" y="21481"/>
                    <a:pt x="22737" y="21481"/>
                  </a:cubicBezTo>
                  <a:lnTo>
                    <a:pt x="22811" y="21481"/>
                  </a:lnTo>
                  <a:cubicBezTo>
                    <a:pt x="20482" y="20557"/>
                    <a:pt x="19373" y="17932"/>
                    <a:pt x="19262" y="15972"/>
                  </a:cubicBezTo>
                  <a:cubicBezTo>
                    <a:pt x="19151" y="13976"/>
                    <a:pt x="19299" y="14013"/>
                    <a:pt x="19706" y="12645"/>
                  </a:cubicBezTo>
                  <a:cubicBezTo>
                    <a:pt x="20297" y="14087"/>
                    <a:pt x="21074" y="15381"/>
                    <a:pt x="21924" y="16564"/>
                  </a:cubicBezTo>
                  <a:cubicBezTo>
                    <a:pt x="21111" y="14641"/>
                    <a:pt x="20113" y="11314"/>
                    <a:pt x="20704" y="9761"/>
                  </a:cubicBezTo>
                  <a:cubicBezTo>
                    <a:pt x="21296" y="8245"/>
                    <a:pt x="21370" y="6471"/>
                    <a:pt x="22700" y="6212"/>
                  </a:cubicBezTo>
                  <a:cubicBezTo>
                    <a:pt x="22774" y="6212"/>
                    <a:pt x="22885" y="6175"/>
                    <a:pt x="22959" y="6175"/>
                  </a:cubicBezTo>
                  <a:close/>
                  <a:moveTo>
                    <a:pt x="40964" y="42369"/>
                  </a:moveTo>
                  <a:cubicBezTo>
                    <a:pt x="41001" y="42480"/>
                    <a:pt x="41001" y="42554"/>
                    <a:pt x="41001" y="42628"/>
                  </a:cubicBezTo>
                  <a:cubicBezTo>
                    <a:pt x="41038" y="42702"/>
                    <a:pt x="41038" y="42776"/>
                    <a:pt x="41075" y="42850"/>
                  </a:cubicBezTo>
                  <a:cubicBezTo>
                    <a:pt x="40927" y="42961"/>
                    <a:pt x="40816" y="43072"/>
                    <a:pt x="40631" y="43183"/>
                  </a:cubicBezTo>
                  <a:cubicBezTo>
                    <a:pt x="40631" y="43183"/>
                    <a:pt x="40594" y="43220"/>
                    <a:pt x="40557" y="43257"/>
                  </a:cubicBezTo>
                  <a:cubicBezTo>
                    <a:pt x="40557" y="43183"/>
                    <a:pt x="40557" y="43146"/>
                    <a:pt x="40520" y="43109"/>
                  </a:cubicBezTo>
                  <a:cubicBezTo>
                    <a:pt x="40705" y="42850"/>
                    <a:pt x="40853" y="42628"/>
                    <a:pt x="40964" y="42369"/>
                  </a:cubicBezTo>
                  <a:close/>
                  <a:moveTo>
                    <a:pt x="52499" y="7358"/>
                  </a:moveTo>
                  <a:cubicBezTo>
                    <a:pt x="52610" y="7358"/>
                    <a:pt x="52758" y="7395"/>
                    <a:pt x="52869" y="7432"/>
                  </a:cubicBezTo>
                  <a:cubicBezTo>
                    <a:pt x="54163" y="7765"/>
                    <a:pt x="54089" y="9539"/>
                    <a:pt x="54606" y="11129"/>
                  </a:cubicBezTo>
                  <a:cubicBezTo>
                    <a:pt x="55087" y="12682"/>
                    <a:pt x="53830" y="15935"/>
                    <a:pt x="52869" y="17784"/>
                  </a:cubicBezTo>
                  <a:cubicBezTo>
                    <a:pt x="53830" y="16675"/>
                    <a:pt x="54680" y="15418"/>
                    <a:pt x="55383" y="14013"/>
                  </a:cubicBezTo>
                  <a:cubicBezTo>
                    <a:pt x="55678" y="15455"/>
                    <a:pt x="55826" y="15418"/>
                    <a:pt x="55567" y="17377"/>
                  </a:cubicBezTo>
                  <a:cubicBezTo>
                    <a:pt x="55309" y="19373"/>
                    <a:pt x="54015" y="21887"/>
                    <a:pt x="51612" y="22664"/>
                  </a:cubicBezTo>
                  <a:lnTo>
                    <a:pt x="51944" y="22664"/>
                  </a:lnTo>
                  <a:cubicBezTo>
                    <a:pt x="53016" y="22664"/>
                    <a:pt x="53978" y="22146"/>
                    <a:pt x="54902" y="21259"/>
                  </a:cubicBezTo>
                  <a:lnTo>
                    <a:pt x="54902" y="21259"/>
                  </a:lnTo>
                  <a:cubicBezTo>
                    <a:pt x="54569" y="22442"/>
                    <a:pt x="54458" y="23107"/>
                    <a:pt x="54052" y="24143"/>
                  </a:cubicBezTo>
                  <a:cubicBezTo>
                    <a:pt x="53941" y="24254"/>
                    <a:pt x="53793" y="24364"/>
                    <a:pt x="53645" y="24512"/>
                  </a:cubicBezTo>
                  <a:cubicBezTo>
                    <a:pt x="53238" y="24993"/>
                    <a:pt x="52832" y="25548"/>
                    <a:pt x="52536" y="26176"/>
                  </a:cubicBezTo>
                  <a:cubicBezTo>
                    <a:pt x="52536" y="26102"/>
                    <a:pt x="52536" y="26028"/>
                    <a:pt x="52536" y="25991"/>
                  </a:cubicBezTo>
                  <a:cubicBezTo>
                    <a:pt x="52536" y="25806"/>
                    <a:pt x="52573" y="25658"/>
                    <a:pt x="52573" y="25548"/>
                  </a:cubicBezTo>
                  <a:cubicBezTo>
                    <a:pt x="52573" y="25437"/>
                    <a:pt x="52573" y="25400"/>
                    <a:pt x="52573" y="25400"/>
                  </a:cubicBezTo>
                  <a:cubicBezTo>
                    <a:pt x="52573" y="25400"/>
                    <a:pt x="52536" y="25437"/>
                    <a:pt x="52499" y="25548"/>
                  </a:cubicBezTo>
                  <a:cubicBezTo>
                    <a:pt x="52462" y="25621"/>
                    <a:pt x="52388" y="25769"/>
                    <a:pt x="52314" y="25917"/>
                  </a:cubicBezTo>
                  <a:cubicBezTo>
                    <a:pt x="52240" y="26102"/>
                    <a:pt x="52166" y="26287"/>
                    <a:pt x="52129" y="26472"/>
                  </a:cubicBezTo>
                  <a:cubicBezTo>
                    <a:pt x="52092" y="26583"/>
                    <a:pt x="52092" y="26731"/>
                    <a:pt x="52055" y="26842"/>
                  </a:cubicBezTo>
                  <a:cubicBezTo>
                    <a:pt x="52055" y="26805"/>
                    <a:pt x="52018" y="26805"/>
                    <a:pt x="52018" y="26805"/>
                  </a:cubicBezTo>
                  <a:cubicBezTo>
                    <a:pt x="51944" y="26768"/>
                    <a:pt x="51907" y="26768"/>
                    <a:pt x="51870" y="26768"/>
                  </a:cubicBezTo>
                  <a:cubicBezTo>
                    <a:pt x="51722" y="26768"/>
                    <a:pt x="51612" y="26842"/>
                    <a:pt x="51501" y="26952"/>
                  </a:cubicBezTo>
                  <a:cubicBezTo>
                    <a:pt x="51353" y="27137"/>
                    <a:pt x="51242" y="27322"/>
                    <a:pt x="51094" y="27507"/>
                  </a:cubicBezTo>
                  <a:cubicBezTo>
                    <a:pt x="50724" y="27988"/>
                    <a:pt x="50429" y="28394"/>
                    <a:pt x="50059" y="29060"/>
                  </a:cubicBezTo>
                  <a:lnTo>
                    <a:pt x="49837" y="29282"/>
                  </a:lnTo>
                  <a:cubicBezTo>
                    <a:pt x="49837" y="29245"/>
                    <a:pt x="49837" y="29208"/>
                    <a:pt x="49837" y="29171"/>
                  </a:cubicBezTo>
                  <a:lnTo>
                    <a:pt x="49837" y="28986"/>
                  </a:lnTo>
                  <a:cubicBezTo>
                    <a:pt x="49837" y="28986"/>
                    <a:pt x="49800" y="29060"/>
                    <a:pt x="49763" y="29171"/>
                  </a:cubicBezTo>
                  <a:cubicBezTo>
                    <a:pt x="49726" y="29245"/>
                    <a:pt x="49652" y="29393"/>
                    <a:pt x="49615" y="29540"/>
                  </a:cubicBezTo>
                  <a:cubicBezTo>
                    <a:pt x="49319" y="29873"/>
                    <a:pt x="49061" y="30206"/>
                    <a:pt x="48839" y="30502"/>
                  </a:cubicBezTo>
                  <a:cubicBezTo>
                    <a:pt x="49061" y="30317"/>
                    <a:pt x="49245" y="30132"/>
                    <a:pt x="49467" y="29947"/>
                  </a:cubicBezTo>
                  <a:lnTo>
                    <a:pt x="49467" y="29947"/>
                  </a:lnTo>
                  <a:cubicBezTo>
                    <a:pt x="49430" y="30058"/>
                    <a:pt x="49393" y="30206"/>
                    <a:pt x="49356" y="30317"/>
                  </a:cubicBezTo>
                  <a:cubicBezTo>
                    <a:pt x="49319" y="30576"/>
                    <a:pt x="49282" y="30834"/>
                    <a:pt x="49245" y="31093"/>
                  </a:cubicBezTo>
                  <a:cubicBezTo>
                    <a:pt x="49245" y="31241"/>
                    <a:pt x="49208" y="31389"/>
                    <a:pt x="49208" y="31500"/>
                  </a:cubicBezTo>
                  <a:cubicBezTo>
                    <a:pt x="49171" y="31685"/>
                    <a:pt x="49171" y="31907"/>
                    <a:pt x="49135" y="32091"/>
                  </a:cubicBezTo>
                  <a:cubicBezTo>
                    <a:pt x="49098" y="32054"/>
                    <a:pt x="49024" y="32054"/>
                    <a:pt x="48987" y="32017"/>
                  </a:cubicBezTo>
                  <a:lnTo>
                    <a:pt x="48876" y="32017"/>
                  </a:lnTo>
                  <a:cubicBezTo>
                    <a:pt x="48765" y="32017"/>
                    <a:pt x="48617" y="32054"/>
                    <a:pt x="48543" y="32202"/>
                  </a:cubicBezTo>
                  <a:cubicBezTo>
                    <a:pt x="48395" y="32387"/>
                    <a:pt x="48284" y="32535"/>
                    <a:pt x="48136" y="32683"/>
                  </a:cubicBezTo>
                  <a:cubicBezTo>
                    <a:pt x="47434" y="33644"/>
                    <a:pt x="47064" y="34125"/>
                    <a:pt x="46362" y="35788"/>
                  </a:cubicBezTo>
                  <a:cubicBezTo>
                    <a:pt x="46325" y="35936"/>
                    <a:pt x="46288" y="36047"/>
                    <a:pt x="46214" y="36195"/>
                  </a:cubicBezTo>
                  <a:cubicBezTo>
                    <a:pt x="46325" y="35825"/>
                    <a:pt x="46436" y="35456"/>
                    <a:pt x="46547" y="35160"/>
                  </a:cubicBezTo>
                  <a:cubicBezTo>
                    <a:pt x="46694" y="34827"/>
                    <a:pt x="46805" y="34568"/>
                    <a:pt x="46879" y="34384"/>
                  </a:cubicBezTo>
                  <a:cubicBezTo>
                    <a:pt x="46990" y="34199"/>
                    <a:pt x="47027" y="34088"/>
                    <a:pt x="47027" y="34088"/>
                  </a:cubicBezTo>
                  <a:lnTo>
                    <a:pt x="47027" y="34088"/>
                  </a:lnTo>
                  <a:cubicBezTo>
                    <a:pt x="47027" y="34088"/>
                    <a:pt x="46953" y="34199"/>
                    <a:pt x="46805" y="34347"/>
                  </a:cubicBezTo>
                  <a:cubicBezTo>
                    <a:pt x="46694" y="34494"/>
                    <a:pt x="46510" y="34753"/>
                    <a:pt x="46325" y="35049"/>
                  </a:cubicBezTo>
                  <a:cubicBezTo>
                    <a:pt x="46177" y="35382"/>
                    <a:pt x="45992" y="35751"/>
                    <a:pt x="45844" y="36158"/>
                  </a:cubicBezTo>
                  <a:cubicBezTo>
                    <a:pt x="45696" y="36565"/>
                    <a:pt x="45548" y="37045"/>
                    <a:pt x="45437" y="37489"/>
                  </a:cubicBezTo>
                  <a:cubicBezTo>
                    <a:pt x="45364" y="37933"/>
                    <a:pt x="45253" y="38376"/>
                    <a:pt x="45142" y="38820"/>
                  </a:cubicBezTo>
                  <a:cubicBezTo>
                    <a:pt x="45105" y="38746"/>
                    <a:pt x="45031" y="38709"/>
                    <a:pt x="44957" y="38672"/>
                  </a:cubicBezTo>
                  <a:lnTo>
                    <a:pt x="44846" y="38672"/>
                  </a:lnTo>
                  <a:cubicBezTo>
                    <a:pt x="44735" y="38672"/>
                    <a:pt x="44624" y="38709"/>
                    <a:pt x="44550" y="38783"/>
                  </a:cubicBezTo>
                  <a:cubicBezTo>
                    <a:pt x="44661" y="38413"/>
                    <a:pt x="44772" y="38044"/>
                    <a:pt x="44883" y="37711"/>
                  </a:cubicBezTo>
                  <a:lnTo>
                    <a:pt x="45659" y="35012"/>
                  </a:lnTo>
                  <a:cubicBezTo>
                    <a:pt x="46694" y="31500"/>
                    <a:pt x="47878" y="28025"/>
                    <a:pt x="49061" y="24549"/>
                  </a:cubicBezTo>
                  <a:cubicBezTo>
                    <a:pt x="49208" y="24143"/>
                    <a:pt x="49356" y="23699"/>
                    <a:pt x="49504" y="23292"/>
                  </a:cubicBezTo>
                  <a:cubicBezTo>
                    <a:pt x="49615" y="23218"/>
                    <a:pt x="49763" y="23107"/>
                    <a:pt x="49911" y="23034"/>
                  </a:cubicBezTo>
                  <a:cubicBezTo>
                    <a:pt x="50207" y="22812"/>
                    <a:pt x="50650" y="22627"/>
                    <a:pt x="51094" y="22479"/>
                  </a:cubicBezTo>
                  <a:cubicBezTo>
                    <a:pt x="51538" y="22257"/>
                    <a:pt x="52055" y="22072"/>
                    <a:pt x="52536" y="21777"/>
                  </a:cubicBezTo>
                  <a:cubicBezTo>
                    <a:pt x="52979" y="21444"/>
                    <a:pt x="53386" y="21037"/>
                    <a:pt x="53719" y="20630"/>
                  </a:cubicBezTo>
                  <a:cubicBezTo>
                    <a:pt x="54015" y="20224"/>
                    <a:pt x="54273" y="19817"/>
                    <a:pt x="54421" y="19447"/>
                  </a:cubicBezTo>
                  <a:cubicBezTo>
                    <a:pt x="54569" y="19078"/>
                    <a:pt x="54680" y="18745"/>
                    <a:pt x="54754" y="18523"/>
                  </a:cubicBezTo>
                  <a:cubicBezTo>
                    <a:pt x="54791" y="18264"/>
                    <a:pt x="54828" y="18153"/>
                    <a:pt x="54828" y="18153"/>
                  </a:cubicBezTo>
                  <a:lnTo>
                    <a:pt x="54828" y="18153"/>
                  </a:lnTo>
                  <a:cubicBezTo>
                    <a:pt x="54828" y="18153"/>
                    <a:pt x="54754" y="18264"/>
                    <a:pt x="54643" y="18486"/>
                  </a:cubicBezTo>
                  <a:cubicBezTo>
                    <a:pt x="54532" y="18671"/>
                    <a:pt x="54384" y="18967"/>
                    <a:pt x="54163" y="19299"/>
                  </a:cubicBezTo>
                  <a:cubicBezTo>
                    <a:pt x="53978" y="19632"/>
                    <a:pt x="53682" y="20002"/>
                    <a:pt x="53349" y="20335"/>
                  </a:cubicBezTo>
                  <a:cubicBezTo>
                    <a:pt x="53053" y="20704"/>
                    <a:pt x="52647" y="21037"/>
                    <a:pt x="52240" y="21333"/>
                  </a:cubicBezTo>
                  <a:cubicBezTo>
                    <a:pt x="51833" y="21629"/>
                    <a:pt x="51353" y="21814"/>
                    <a:pt x="50909" y="22035"/>
                  </a:cubicBezTo>
                  <a:cubicBezTo>
                    <a:pt x="50465" y="22257"/>
                    <a:pt x="50059" y="22516"/>
                    <a:pt x="49726" y="22775"/>
                  </a:cubicBezTo>
                  <a:cubicBezTo>
                    <a:pt x="49689" y="22812"/>
                    <a:pt x="49652" y="22849"/>
                    <a:pt x="49652" y="22849"/>
                  </a:cubicBezTo>
                  <a:cubicBezTo>
                    <a:pt x="50022" y="21740"/>
                    <a:pt x="50392" y="20630"/>
                    <a:pt x="50724" y="19521"/>
                  </a:cubicBezTo>
                  <a:cubicBezTo>
                    <a:pt x="50798" y="19447"/>
                    <a:pt x="50872" y="19373"/>
                    <a:pt x="50946" y="19263"/>
                  </a:cubicBezTo>
                  <a:cubicBezTo>
                    <a:pt x="51057" y="19078"/>
                    <a:pt x="51242" y="18893"/>
                    <a:pt x="51390" y="18671"/>
                  </a:cubicBezTo>
                  <a:cubicBezTo>
                    <a:pt x="51538" y="18412"/>
                    <a:pt x="51722" y="18190"/>
                    <a:pt x="51870" y="17932"/>
                  </a:cubicBezTo>
                  <a:cubicBezTo>
                    <a:pt x="52018" y="17673"/>
                    <a:pt x="52166" y="17414"/>
                    <a:pt x="52314" y="17192"/>
                  </a:cubicBezTo>
                  <a:cubicBezTo>
                    <a:pt x="52462" y="16970"/>
                    <a:pt x="52573" y="16712"/>
                    <a:pt x="52647" y="16527"/>
                  </a:cubicBezTo>
                  <a:cubicBezTo>
                    <a:pt x="52758" y="16342"/>
                    <a:pt x="52832" y="16157"/>
                    <a:pt x="52869" y="16046"/>
                  </a:cubicBezTo>
                  <a:cubicBezTo>
                    <a:pt x="52942" y="15935"/>
                    <a:pt x="52979" y="15861"/>
                    <a:pt x="52979" y="15861"/>
                  </a:cubicBezTo>
                  <a:lnTo>
                    <a:pt x="52979" y="15861"/>
                  </a:lnTo>
                  <a:cubicBezTo>
                    <a:pt x="52979" y="15861"/>
                    <a:pt x="52906" y="15898"/>
                    <a:pt x="52832" y="16009"/>
                  </a:cubicBezTo>
                  <a:cubicBezTo>
                    <a:pt x="52758" y="16120"/>
                    <a:pt x="52647" y="16268"/>
                    <a:pt x="52536" y="16453"/>
                  </a:cubicBezTo>
                  <a:cubicBezTo>
                    <a:pt x="52425" y="16638"/>
                    <a:pt x="52240" y="16822"/>
                    <a:pt x="52092" y="17081"/>
                  </a:cubicBezTo>
                  <a:cubicBezTo>
                    <a:pt x="51944" y="17303"/>
                    <a:pt x="51796" y="17562"/>
                    <a:pt x="51649" y="17784"/>
                  </a:cubicBezTo>
                  <a:cubicBezTo>
                    <a:pt x="51501" y="18042"/>
                    <a:pt x="51353" y="18301"/>
                    <a:pt x="51205" y="18523"/>
                  </a:cubicBezTo>
                  <a:cubicBezTo>
                    <a:pt x="51057" y="18745"/>
                    <a:pt x="50946" y="18930"/>
                    <a:pt x="50872" y="19078"/>
                  </a:cubicBezTo>
                  <a:cubicBezTo>
                    <a:pt x="51390" y="17377"/>
                    <a:pt x="51870" y="15676"/>
                    <a:pt x="52092" y="13865"/>
                  </a:cubicBezTo>
                  <a:cubicBezTo>
                    <a:pt x="52092" y="13754"/>
                    <a:pt x="52055" y="13643"/>
                    <a:pt x="51944" y="13606"/>
                  </a:cubicBezTo>
                  <a:cubicBezTo>
                    <a:pt x="51905" y="13586"/>
                    <a:pt x="51865" y="13577"/>
                    <a:pt x="51828" y="13577"/>
                  </a:cubicBezTo>
                  <a:cubicBezTo>
                    <a:pt x="51725" y="13577"/>
                    <a:pt x="51639" y="13646"/>
                    <a:pt x="51612" y="13754"/>
                  </a:cubicBezTo>
                  <a:cubicBezTo>
                    <a:pt x="50983" y="15492"/>
                    <a:pt x="50465" y="17229"/>
                    <a:pt x="49874" y="18967"/>
                  </a:cubicBezTo>
                  <a:cubicBezTo>
                    <a:pt x="49319" y="20741"/>
                    <a:pt x="48728" y="22479"/>
                    <a:pt x="48099" y="24217"/>
                  </a:cubicBezTo>
                  <a:cubicBezTo>
                    <a:pt x="46879" y="27692"/>
                    <a:pt x="45622" y="31130"/>
                    <a:pt x="44550" y="34716"/>
                  </a:cubicBezTo>
                  <a:lnTo>
                    <a:pt x="43774" y="37341"/>
                  </a:lnTo>
                  <a:cubicBezTo>
                    <a:pt x="43663" y="37785"/>
                    <a:pt x="43515" y="38192"/>
                    <a:pt x="43367" y="38635"/>
                  </a:cubicBezTo>
                  <a:cubicBezTo>
                    <a:pt x="43219" y="39079"/>
                    <a:pt x="43034" y="39486"/>
                    <a:pt x="42886" y="39929"/>
                  </a:cubicBezTo>
                  <a:cubicBezTo>
                    <a:pt x="42443" y="41112"/>
                    <a:pt x="41925" y="42295"/>
                    <a:pt x="41408" y="43478"/>
                  </a:cubicBezTo>
                  <a:cubicBezTo>
                    <a:pt x="41371" y="43293"/>
                    <a:pt x="41334" y="43072"/>
                    <a:pt x="41297" y="42850"/>
                  </a:cubicBezTo>
                  <a:cubicBezTo>
                    <a:pt x="41334" y="42813"/>
                    <a:pt x="41371" y="42776"/>
                    <a:pt x="41408" y="42702"/>
                  </a:cubicBezTo>
                  <a:cubicBezTo>
                    <a:pt x="41519" y="42554"/>
                    <a:pt x="41592" y="42443"/>
                    <a:pt x="41593" y="42443"/>
                  </a:cubicBezTo>
                  <a:lnTo>
                    <a:pt x="41593" y="42443"/>
                  </a:lnTo>
                  <a:cubicBezTo>
                    <a:pt x="41592" y="42443"/>
                    <a:pt x="41518" y="42517"/>
                    <a:pt x="41334" y="42628"/>
                  </a:cubicBezTo>
                  <a:cubicBezTo>
                    <a:pt x="41297" y="42628"/>
                    <a:pt x="41297" y="42665"/>
                    <a:pt x="41260" y="42665"/>
                  </a:cubicBezTo>
                  <a:cubicBezTo>
                    <a:pt x="41260" y="42628"/>
                    <a:pt x="41260" y="42591"/>
                    <a:pt x="41260" y="42554"/>
                  </a:cubicBezTo>
                  <a:cubicBezTo>
                    <a:pt x="41223" y="42406"/>
                    <a:pt x="41186" y="42221"/>
                    <a:pt x="41149" y="42036"/>
                  </a:cubicBezTo>
                  <a:cubicBezTo>
                    <a:pt x="41925" y="40595"/>
                    <a:pt x="42221" y="39412"/>
                    <a:pt x="42295" y="38265"/>
                  </a:cubicBezTo>
                  <a:cubicBezTo>
                    <a:pt x="42406" y="38487"/>
                    <a:pt x="42480" y="38709"/>
                    <a:pt x="42554" y="38857"/>
                  </a:cubicBezTo>
                  <a:cubicBezTo>
                    <a:pt x="42665" y="39042"/>
                    <a:pt x="42702" y="39153"/>
                    <a:pt x="42702" y="39153"/>
                  </a:cubicBezTo>
                  <a:cubicBezTo>
                    <a:pt x="42702" y="39153"/>
                    <a:pt x="42702" y="39042"/>
                    <a:pt x="42665" y="38820"/>
                  </a:cubicBezTo>
                  <a:cubicBezTo>
                    <a:pt x="42628" y="38598"/>
                    <a:pt x="42554" y="38302"/>
                    <a:pt x="42480" y="37970"/>
                  </a:cubicBezTo>
                  <a:cubicBezTo>
                    <a:pt x="42406" y="37674"/>
                    <a:pt x="42332" y="37378"/>
                    <a:pt x="42258" y="37008"/>
                  </a:cubicBezTo>
                  <a:cubicBezTo>
                    <a:pt x="42258" y="36898"/>
                    <a:pt x="42258" y="36750"/>
                    <a:pt x="42221" y="36602"/>
                  </a:cubicBezTo>
                  <a:cubicBezTo>
                    <a:pt x="42073" y="35234"/>
                    <a:pt x="42184" y="34384"/>
                    <a:pt x="42332" y="33200"/>
                  </a:cubicBezTo>
                  <a:cubicBezTo>
                    <a:pt x="42369" y="32979"/>
                    <a:pt x="42406" y="32720"/>
                    <a:pt x="42443" y="32461"/>
                  </a:cubicBezTo>
                  <a:cubicBezTo>
                    <a:pt x="42480" y="32165"/>
                    <a:pt x="42295" y="31907"/>
                    <a:pt x="41999" y="31833"/>
                  </a:cubicBezTo>
                  <a:cubicBezTo>
                    <a:pt x="41962" y="31833"/>
                    <a:pt x="41888" y="31796"/>
                    <a:pt x="41851" y="31796"/>
                  </a:cubicBezTo>
                  <a:cubicBezTo>
                    <a:pt x="41851" y="31796"/>
                    <a:pt x="41814" y="31833"/>
                    <a:pt x="41814" y="31833"/>
                  </a:cubicBezTo>
                  <a:cubicBezTo>
                    <a:pt x="41777" y="31759"/>
                    <a:pt x="41777" y="31685"/>
                    <a:pt x="41777" y="31611"/>
                  </a:cubicBezTo>
                  <a:cubicBezTo>
                    <a:pt x="41962" y="31130"/>
                    <a:pt x="42147" y="30650"/>
                    <a:pt x="42332" y="30169"/>
                  </a:cubicBezTo>
                  <a:cubicBezTo>
                    <a:pt x="42369" y="30058"/>
                    <a:pt x="42406" y="29910"/>
                    <a:pt x="42443" y="29799"/>
                  </a:cubicBezTo>
                  <a:cubicBezTo>
                    <a:pt x="42480" y="29836"/>
                    <a:pt x="42480" y="29910"/>
                    <a:pt x="42480" y="29947"/>
                  </a:cubicBezTo>
                  <a:cubicBezTo>
                    <a:pt x="42517" y="30391"/>
                    <a:pt x="42591" y="30760"/>
                    <a:pt x="42665" y="31093"/>
                  </a:cubicBezTo>
                  <a:cubicBezTo>
                    <a:pt x="42702" y="31426"/>
                    <a:pt x="42776" y="31722"/>
                    <a:pt x="42813" y="31907"/>
                  </a:cubicBezTo>
                  <a:cubicBezTo>
                    <a:pt x="42886" y="32091"/>
                    <a:pt x="42886" y="32202"/>
                    <a:pt x="42886" y="32202"/>
                  </a:cubicBezTo>
                  <a:cubicBezTo>
                    <a:pt x="42886" y="32202"/>
                    <a:pt x="42886" y="32091"/>
                    <a:pt x="42886" y="31907"/>
                  </a:cubicBezTo>
                  <a:cubicBezTo>
                    <a:pt x="42850" y="31685"/>
                    <a:pt x="42850" y="31426"/>
                    <a:pt x="42813" y="31093"/>
                  </a:cubicBezTo>
                  <a:cubicBezTo>
                    <a:pt x="42776" y="30723"/>
                    <a:pt x="42739" y="30354"/>
                    <a:pt x="42702" y="29910"/>
                  </a:cubicBezTo>
                  <a:cubicBezTo>
                    <a:pt x="42665" y="29688"/>
                    <a:pt x="42665" y="29466"/>
                    <a:pt x="42628" y="29245"/>
                  </a:cubicBezTo>
                  <a:cubicBezTo>
                    <a:pt x="42739" y="28949"/>
                    <a:pt x="42813" y="28690"/>
                    <a:pt x="42886" y="28394"/>
                  </a:cubicBezTo>
                  <a:cubicBezTo>
                    <a:pt x="42997" y="27840"/>
                    <a:pt x="43071" y="27285"/>
                    <a:pt x="43108" y="26805"/>
                  </a:cubicBezTo>
                  <a:cubicBezTo>
                    <a:pt x="43145" y="26324"/>
                    <a:pt x="43145" y="25954"/>
                    <a:pt x="43108" y="25658"/>
                  </a:cubicBezTo>
                  <a:cubicBezTo>
                    <a:pt x="43071" y="25400"/>
                    <a:pt x="43071" y="25252"/>
                    <a:pt x="43071" y="25252"/>
                  </a:cubicBezTo>
                  <a:cubicBezTo>
                    <a:pt x="43071" y="25252"/>
                    <a:pt x="43034" y="25400"/>
                    <a:pt x="42997" y="25658"/>
                  </a:cubicBezTo>
                  <a:cubicBezTo>
                    <a:pt x="42960" y="25954"/>
                    <a:pt x="42886" y="26324"/>
                    <a:pt x="42813" y="26768"/>
                  </a:cubicBezTo>
                  <a:cubicBezTo>
                    <a:pt x="42739" y="27100"/>
                    <a:pt x="42628" y="27470"/>
                    <a:pt x="42517" y="27840"/>
                  </a:cubicBezTo>
                  <a:cubicBezTo>
                    <a:pt x="42517" y="27803"/>
                    <a:pt x="42517" y="27729"/>
                    <a:pt x="42517" y="27655"/>
                  </a:cubicBezTo>
                  <a:cubicBezTo>
                    <a:pt x="42517" y="27655"/>
                    <a:pt x="42517" y="27655"/>
                    <a:pt x="42517" y="27618"/>
                  </a:cubicBezTo>
                  <a:cubicBezTo>
                    <a:pt x="42997" y="25252"/>
                    <a:pt x="42923" y="24475"/>
                    <a:pt x="42776" y="22849"/>
                  </a:cubicBezTo>
                  <a:cubicBezTo>
                    <a:pt x="42739" y="22627"/>
                    <a:pt x="42739" y="22405"/>
                    <a:pt x="42702" y="22146"/>
                  </a:cubicBezTo>
                  <a:cubicBezTo>
                    <a:pt x="43515" y="20667"/>
                    <a:pt x="44476" y="19299"/>
                    <a:pt x="44883" y="18190"/>
                  </a:cubicBezTo>
                  <a:cubicBezTo>
                    <a:pt x="45622" y="16194"/>
                    <a:pt x="45585" y="15972"/>
                    <a:pt x="46214" y="14308"/>
                  </a:cubicBezTo>
                  <a:cubicBezTo>
                    <a:pt x="46584" y="16712"/>
                    <a:pt x="46657" y="19078"/>
                    <a:pt x="46251" y="21592"/>
                  </a:cubicBezTo>
                  <a:cubicBezTo>
                    <a:pt x="47101" y="18782"/>
                    <a:pt x="47545" y="16009"/>
                    <a:pt x="47508" y="13199"/>
                  </a:cubicBezTo>
                  <a:cubicBezTo>
                    <a:pt x="48543" y="12275"/>
                    <a:pt x="49430" y="11018"/>
                    <a:pt x="50096" y="9798"/>
                  </a:cubicBezTo>
                  <a:cubicBezTo>
                    <a:pt x="50724" y="8689"/>
                    <a:pt x="51427" y="7358"/>
                    <a:pt x="52499" y="7358"/>
                  </a:cubicBezTo>
                  <a:close/>
                  <a:moveTo>
                    <a:pt x="36528" y="7395"/>
                  </a:moveTo>
                  <a:cubicBezTo>
                    <a:pt x="36749" y="9354"/>
                    <a:pt x="36860" y="11277"/>
                    <a:pt x="36934" y="13236"/>
                  </a:cubicBezTo>
                  <a:cubicBezTo>
                    <a:pt x="36971" y="15196"/>
                    <a:pt x="36971" y="17155"/>
                    <a:pt x="36971" y="19115"/>
                  </a:cubicBezTo>
                  <a:cubicBezTo>
                    <a:pt x="36971" y="22997"/>
                    <a:pt x="36897" y="26915"/>
                    <a:pt x="37045" y="30797"/>
                  </a:cubicBezTo>
                  <a:cubicBezTo>
                    <a:pt x="37045" y="31796"/>
                    <a:pt x="37119" y="32757"/>
                    <a:pt x="37156" y="33755"/>
                  </a:cubicBezTo>
                  <a:cubicBezTo>
                    <a:pt x="37193" y="34236"/>
                    <a:pt x="37193" y="34716"/>
                    <a:pt x="37193" y="35197"/>
                  </a:cubicBezTo>
                  <a:cubicBezTo>
                    <a:pt x="37193" y="35714"/>
                    <a:pt x="37193" y="36195"/>
                    <a:pt x="37193" y="36676"/>
                  </a:cubicBezTo>
                  <a:cubicBezTo>
                    <a:pt x="37119" y="38635"/>
                    <a:pt x="36934" y="40595"/>
                    <a:pt x="36712" y="42517"/>
                  </a:cubicBezTo>
                  <a:cubicBezTo>
                    <a:pt x="36638" y="43109"/>
                    <a:pt x="36601" y="43700"/>
                    <a:pt x="36528" y="44255"/>
                  </a:cubicBezTo>
                  <a:cubicBezTo>
                    <a:pt x="36454" y="44218"/>
                    <a:pt x="36380" y="44218"/>
                    <a:pt x="36306" y="44181"/>
                  </a:cubicBezTo>
                  <a:cubicBezTo>
                    <a:pt x="36380" y="43626"/>
                    <a:pt x="36454" y="43072"/>
                    <a:pt x="36491" y="42480"/>
                  </a:cubicBezTo>
                  <a:cubicBezTo>
                    <a:pt x="36675" y="40558"/>
                    <a:pt x="36860" y="38598"/>
                    <a:pt x="36897" y="36676"/>
                  </a:cubicBezTo>
                  <a:cubicBezTo>
                    <a:pt x="36934" y="36195"/>
                    <a:pt x="36934" y="35714"/>
                    <a:pt x="36934" y="35197"/>
                  </a:cubicBezTo>
                  <a:cubicBezTo>
                    <a:pt x="36934" y="34716"/>
                    <a:pt x="36897" y="34236"/>
                    <a:pt x="36897" y="33755"/>
                  </a:cubicBezTo>
                  <a:cubicBezTo>
                    <a:pt x="36823" y="32794"/>
                    <a:pt x="36749" y="31796"/>
                    <a:pt x="36749" y="30834"/>
                  </a:cubicBezTo>
                  <a:cubicBezTo>
                    <a:pt x="36601" y="26915"/>
                    <a:pt x="36675" y="22997"/>
                    <a:pt x="36749" y="19115"/>
                  </a:cubicBezTo>
                  <a:cubicBezTo>
                    <a:pt x="36786" y="17155"/>
                    <a:pt x="36786" y="15196"/>
                    <a:pt x="36786" y="13236"/>
                  </a:cubicBezTo>
                  <a:cubicBezTo>
                    <a:pt x="36749" y="11314"/>
                    <a:pt x="36712" y="9354"/>
                    <a:pt x="36528" y="7395"/>
                  </a:cubicBezTo>
                  <a:close/>
                  <a:moveTo>
                    <a:pt x="32387" y="39892"/>
                  </a:moveTo>
                  <a:cubicBezTo>
                    <a:pt x="32461" y="39966"/>
                    <a:pt x="32498" y="40077"/>
                    <a:pt x="32572" y="40151"/>
                  </a:cubicBezTo>
                  <a:cubicBezTo>
                    <a:pt x="32720" y="40299"/>
                    <a:pt x="32867" y="40484"/>
                    <a:pt x="33015" y="40669"/>
                  </a:cubicBezTo>
                  <a:cubicBezTo>
                    <a:pt x="32646" y="41852"/>
                    <a:pt x="32202" y="43072"/>
                    <a:pt x="31906" y="44329"/>
                  </a:cubicBezTo>
                  <a:cubicBezTo>
                    <a:pt x="31795" y="43996"/>
                    <a:pt x="31684" y="43663"/>
                    <a:pt x="31536" y="43293"/>
                  </a:cubicBezTo>
                  <a:cubicBezTo>
                    <a:pt x="31647" y="42998"/>
                    <a:pt x="31795" y="42628"/>
                    <a:pt x="31906" y="42221"/>
                  </a:cubicBezTo>
                  <a:cubicBezTo>
                    <a:pt x="32017" y="41815"/>
                    <a:pt x="32128" y="41371"/>
                    <a:pt x="32239" y="40927"/>
                  </a:cubicBezTo>
                  <a:cubicBezTo>
                    <a:pt x="32313" y="40595"/>
                    <a:pt x="32350" y="40225"/>
                    <a:pt x="32387" y="39892"/>
                  </a:cubicBezTo>
                  <a:close/>
                  <a:moveTo>
                    <a:pt x="41112" y="43109"/>
                  </a:moveTo>
                  <a:cubicBezTo>
                    <a:pt x="41186" y="43330"/>
                    <a:pt x="41260" y="43552"/>
                    <a:pt x="41297" y="43737"/>
                  </a:cubicBezTo>
                  <a:cubicBezTo>
                    <a:pt x="41149" y="44070"/>
                    <a:pt x="41001" y="44403"/>
                    <a:pt x="40853" y="44735"/>
                  </a:cubicBezTo>
                  <a:cubicBezTo>
                    <a:pt x="40816" y="44403"/>
                    <a:pt x="40742" y="44033"/>
                    <a:pt x="40668" y="43663"/>
                  </a:cubicBezTo>
                  <a:cubicBezTo>
                    <a:pt x="40742" y="43589"/>
                    <a:pt x="40816" y="43478"/>
                    <a:pt x="40890" y="43404"/>
                  </a:cubicBezTo>
                  <a:cubicBezTo>
                    <a:pt x="40964" y="43293"/>
                    <a:pt x="41038" y="43183"/>
                    <a:pt x="41112" y="43109"/>
                  </a:cubicBezTo>
                  <a:close/>
                  <a:moveTo>
                    <a:pt x="35418" y="592"/>
                  </a:moveTo>
                  <a:cubicBezTo>
                    <a:pt x="36860" y="592"/>
                    <a:pt x="37452" y="2404"/>
                    <a:pt x="38561" y="3809"/>
                  </a:cubicBezTo>
                  <a:cubicBezTo>
                    <a:pt x="39670" y="5251"/>
                    <a:pt x="39485" y="9022"/>
                    <a:pt x="39115" y="11240"/>
                  </a:cubicBezTo>
                  <a:cubicBezTo>
                    <a:pt x="39744" y="9761"/>
                    <a:pt x="40225" y="8208"/>
                    <a:pt x="40446" y="6545"/>
                  </a:cubicBezTo>
                  <a:cubicBezTo>
                    <a:pt x="41297" y="7876"/>
                    <a:pt x="41445" y="7802"/>
                    <a:pt x="41888" y="9909"/>
                  </a:cubicBezTo>
                  <a:cubicBezTo>
                    <a:pt x="42332" y="12016"/>
                    <a:pt x="41851" y="15048"/>
                    <a:pt x="39522" y="16638"/>
                  </a:cubicBezTo>
                  <a:cubicBezTo>
                    <a:pt x="40853" y="16342"/>
                    <a:pt x="41814" y="15455"/>
                    <a:pt x="42591" y="14087"/>
                  </a:cubicBezTo>
                  <a:cubicBezTo>
                    <a:pt x="42702" y="15787"/>
                    <a:pt x="42850" y="16490"/>
                    <a:pt x="42591" y="18523"/>
                  </a:cubicBezTo>
                  <a:cubicBezTo>
                    <a:pt x="42332" y="20557"/>
                    <a:pt x="40040" y="23292"/>
                    <a:pt x="39374" y="25621"/>
                  </a:cubicBezTo>
                  <a:cubicBezTo>
                    <a:pt x="40151" y="24328"/>
                    <a:pt x="41001" y="23144"/>
                    <a:pt x="42110" y="22072"/>
                  </a:cubicBezTo>
                  <a:lnTo>
                    <a:pt x="42110" y="22072"/>
                  </a:lnTo>
                  <a:cubicBezTo>
                    <a:pt x="42295" y="24291"/>
                    <a:pt x="42480" y="24882"/>
                    <a:pt x="41925" y="27544"/>
                  </a:cubicBezTo>
                  <a:cubicBezTo>
                    <a:pt x="41408" y="30206"/>
                    <a:pt x="40151" y="34901"/>
                    <a:pt x="39892" y="37970"/>
                  </a:cubicBezTo>
                  <a:cubicBezTo>
                    <a:pt x="40262" y="36121"/>
                    <a:pt x="41038" y="34199"/>
                    <a:pt x="41851" y="32424"/>
                  </a:cubicBezTo>
                  <a:lnTo>
                    <a:pt x="41851" y="32424"/>
                  </a:lnTo>
                  <a:cubicBezTo>
                    <a:pt x="41666" y="34051"/>
                    <a:pt x="41482" y="34975"/>
                    <a:pt x="41666" y="36676"/>
                  </a:cubicBezTo>
                  <a:cubicBezTo>
                    <a:pt x="41851" y="38413"/>
                    <a:pt x="41703" y="39855"/>
                    <a:pt x="40631" y="41778"/>
                  </a:cubicBezTo>
                  <a:cubicBezTo>
                    <a:pt x="40114" y="42813"/>
                    <a:pt x="39152" y="44218"/>
                    <a:pt x="38191" y="45364"/>
                  </a:cubicBezTo>
                  <a:cubicBezTo>
                    <a:pt x="37748" y="44994"/>
                    <a:pt x="37341" y="44698"/>
                    <a:pt x="36971" y="44514"/>
                  </a:cubicBezTo>
                  <a:cubicBezTo>
                    <a:pt x="37008" y="44107"/>
                    <a:pt x="37082" y="43737"/>
                    <a:pt x="37119" y="43330"/>
                  </a:cubicBezTo>
                  <a:cubicBezTo>
                    <a:pt x="37341" y="41334"/>
                    <a:pt x="37563" y="39375"/>
                    <a:pt x="37637" y="37341"/>
                  </a:cubicBezTo>
                  <a:cubicBezTo>
                    <a:pt x="37674" y="36824"/>
                    <a:pt x="37674" y="36343"/>
                    <a:pt x="37711" y="35825"/>
                  </a:cubicBezTo>
                  <a:cubicBezTo>
                    <a:pt x="37674" y="35345"/>
                    <a:pt x="37711" y="34827"/>
                    <a:pt x="37674" y="34310"/>
                  </a:cubicBezTo>
                  <a:lnTo>
                    <a:pt x="37600" y="32794"/>
                  </a:lnTo>
                  <a:cubicBezTo>
                    <a:pt x="37600" y="32313"/>
                    <a:pt x="37563" y="31833"/>
                    <a:pt x="37526" y="31315"/>
                  </a:cubicBezTo>
                  <a:cubicBezTo>
                    <a:pt x="37378" y="27396"/>
                    <a:pt x="37415" y="23403"/>
                    <a:pt x="37415" y="19447"/>
                  </a:cubicBezTo>
                  <a:lnTo>
                    <a:pt x="37415" y="18042"/>
                  </a:lnTo>
                  <a:cubicBezTo>
                    <a:pt x="37526" y="17895"/>
                    <a:pt x="37637" y="17747"/>
                    <a:pt x="37785" y="17599"/>
                  </a:cubicBezTo>
                  <a:cubicBezTo>
                    <a:pt x="38043" y="17303"/>
                    <a:pt x="38450" y="16970"/>
                    <a:pt x="38857" y="16638"/>
                  </a:cubicBezTo>
                  <a:cubicBezTo>
                    <a:pt x="39263" y="16305"/>
                    <a:pt x="39744" y="15935"/>
                    <a:pt x="40151" y="15455"/>
                  </a:cubicBezTo>
                  <a:cubicBezTo>
                    <a:pt x="40520" y="14974"/>
                    <a:pt x="40816" y="14419"/>
                    <a:pt x="41038" y="13902"/>
                  </a:cubicBezTo>
                  <a:cubicBezTo>
                    <a:pt x="41223" y="13384"/>
                    <a:pt x="41334" y="12867"/>
                    <a:pt x="41408" y="12423"/>
                  </a:cubicBezTo>
                  <a:cubicBezTo>
                    <a:pt x="41445" y="11942"/>
                    <a:pt x="41408" y="11573"/>
                    <a:pt x="41408" y="11314"/>
                  </a:cubicBezTo>
                  <a:cubicBezTo>
                    <a:pt x="41371" y="11055"/>
                    <a:pt x="41334" y="10944"/>
                    <a:pt x="41334" y="10944"/>
                  </a:cubicBezTo>
                  <a:cubicBezTo>
                    <a:pt x="41334" y="10944"/>
                    <a:pt x="41334" y="11055"/>
                    <a:pt x="41297" y="11314"/>
                  </a:cubicBezTo>
                  <a:cubicBezTo>
                    <a:pt x="41260" y="11573"/>
                    <a:pt x="41186" y="11942"/>
                    <a:pt x="41075" y="12349"/>
                  </a:cubicBezTo>
                  <a:cubicBezTo>
                    <a:pt x="40964" y="12756"/>
                    <a:pt x="40816" y="13236"/>
                    <a:pt x="40557" y="13717"/>
                  </a:cubicBezTo>
                  <a:cubicBezTo>
                    <a:pt x="40372" y="14161"/>
                    <a:pt x="40040" y="14641"/>
                    <a:pt x="39707" y="15085"/>
                  </a:cubicBezTo>
                  <a:cubicBezTo>
                    <a:pt x="39374" y="15492"/>
                    <a:pt x="38931" y="15861"/>
                    <a:pt x="38524" y="16231"/>
                  </a:cubicBezTo>
                  <a:cubicBezTo>
                    <a:pt x="38117" y="16638"/>
                    <a:pt x="37785" y="17044"/>
                    <a:pt x="37526" y="17414"/>
                  </a:cubicBezTo>
                  <a:cubicBezTo>
                    <a:pt x="37489" y="17451"/>
                    <a:pt x="37452" y="17488"/>
                    <a:pt x="37452" y="17562"/>
                  </a:cubicBezTo>
                  <a:cubicBezTo>
                    <a:pt x="37415" y="16305"/>
                    <a:pt x="37415" y="15011"/>
                    <a:pt x="37378" y="13754"/>
                  </a:cubicBezTo>
                  <a:cubicBezTo>
                    <a:pt x="37452" y="13643"/>
                    <a:pt x="37489" y="13532"/>
                    <a:pt x="37526" y="13384"/>
                  </a:cubicBezTo>
                  <a:cubicBezTo>
                    <a:pt x="37637" y="13162"/>
                    <a:pt x="37711" y="12904"/>
                    <a:pt x="37821" y="12608"/>
                  </a:cubicBezTo>
                  <a:cubicBezTo>
                    <a:pt x="37895" y="12312"/>
                    <a:pt x="37969" y="12016"/>
                    <a:pt x="38080" y="11721"/>
                  </a:cubicBezTo>
                  <a:cubicBezTo>
                    <a:pt x="38154" y="11425"/>
                    <a:pt x="38191" y="11092"/>
                    <a:pt x="38265" y="10796"/>
                  </a:cubicBezTo>
                  <a:cubicBezTo>
                    <a:pt x="38339" y="10500"/>
                    <a:pt x="38376" y="10242"/>
                    <a:pt x="38413" y="10020"/>
                  </a:cubicBezTo>
                  <a:cubicBezTo>
                    <a:pt x="38450" y="9761"/>
                    <a:pt x="38487" y="9576"/>
                    <a:pt x="38487" y="9428"/>
                  </a:cubicBezTo>
                  <a:cubicBezTo>
                    <a:pt x="38524" y="9280"/>
                    <a:pt x="38524" y="9207"/>
                    <a:pt x="38524" y="9206"/>
                  </a:cubicBezTo>
                  <a:lnTo>
                    <a:pt x="38524" y="9206"/>
                  </a:lnTo>
                  <a:cubicBezTo>
                    <a:pt x="38524" y="9207"/>
                    <a:pt x="38487" y="9280"/>
                    <a:pt x="38450" y="9428"/>
                  </a:cubicBezTo>
                  <a:cubicBezTo>
                    <a:pt x="38413" y="9539"/>
                    <a:pt x="38339" y="9724"/>
                    <a:pt x="38265" y="9983"/>
                  </a:cubicBezTo>
                  <a:cubicBezTo>
                    <a:pt x="38191" y="10205"/>
                    <a:pt x="38117" y="10463"/>
                    <a:pt x="38043" y="10759"/>
                  </a:cubicBezTo>
                  <a:cubicBezTo>
                    <a:pt x="37969" y="11055"/>
                    <a:pt x="37858" y="11351"/>
                    <a:pt x="37785" y="11647"/>
                  </a:cubicBezTo>
                  <a:cubicBezTo>
                    <a:pt x="37711" y="11942"/>
                    <a:pt x="37637" y="12275"/>
                    <a:pt x="37563" y="12534"/>
                  </a:cubicBezTo>
                  <a:cubicBezTo>
                    <a:pt x="37489" y="12830"/>
                    <a:pt x="37452" y="13088"/>
                    <a:pt x="37378" y="13310"/>
                  </a:cubicBezTo>
                  <a:cubicBezTo>
                    <a:pt x="37341" y="11351"/>
                    <a:pt x="37267" y="9391"/>
                    <a:pt x="36823" y="7469"/>
                  </a:cubicBezTo>
                  <a:cubicBezTo>
                    <a:pt x="36823" y="7358"/>
                    <a:pt x="36712" y="7247"/>
                    <a:pt x="36564" y="7247"/>
                  </a:cubicBezTo>
                  <a:cubicBezTo>
                    <a:pt x="36417" y="7247"/>
                    <a:pt x="36269" y="7358"/>
                    <a:pt x="36269" y="7543"/>
                  </a:cubicBezTo>
                  <a:cubicBezTo>
                    <a:pt x="36232" y="9502"/>
                    <a:pt x="36306" y="11499"/>
                    <a:pt x="36343" y="13458"/>
                  </a:cubicBezTo>
                  <a:cubicBezTo>
                    <a:pt x="36343" y="15455"/>
                    <a:pt x="36343" y="17414"/>
                    <a:pt x="36306" y="19410"/>
                  </a:cubicBezTo>
                  <a:cubicBezTo>
                    <a:pt x="36232" y="23403"/>
                    <a:pt x="36121" y="27359"/>
                    <a:pt x="36269" y="31389"/>
                  </a:cubicBezTo>
                  <a:cubicBezTo>
                    <a:pt x="36306" y="31870"/>
                    <a:pt x="36306" y="32387"/>
                    <a:pt x="36343" y="32868"/>
                  </a:cubicBezTo>
                  <a:lnTo>
                    <a:pt x="36417" y="34347"/>
                  </a:lnTo>
                  <a:cubicBezTo>
                    <a:pt x="36417" y="34827"/>
                    <a:pt x="36417" y="35345"/>
                    <a:pt x="36417" y="35825"/>
                  </a:cubicBezTo>
                  <a:cubicBezTo>
                    <a:pt x="36417" y="36306"/>
                    <a:pt x="36380" y="36787"/>
                    <a:pt x="36380" y="37267"/>
                  </a:cubicBezTo>
                  <a:cubicBezTo>
                    <a:pt x="36306" y="38672"/>
                    <a:pt x="36195" y="40077"/>
                    <a:pt x="36084" y="41482"/>
                  </a:cubicBezTo>
                  <a:cubicBezTo>
                    <a:pt x="35899" y="41186"/>
                    <a:pt x="35751" y="40890"/>
                    <a:pt x="35529" y="40558"/>
                  </a:cubicBezTo>
                  <a:cubicBezTo>
                    <a:pt x="35307" y="40151"/>
                    <a:pt x="35086" y="39744"/>
                    <a:pt x="34864" y="39301"/>
                  </a:cubicBezTo>
                  <a:cubicBezTo>
                    <a:pt x="34642" y="38857"/>
                    <a:pt x="34420" y="38413"/>
                    <a:pt x="34235" y="38007"/>
                  </a:cubicBezTo>
                  <a:cubicBezTo>
                    <a:pt x="34050" y="37600"/>
                    <a:pt x="33866" y="37193"/>
                    <a:pt x="33718" y="36861"/>
                  </a:cubicBezTo>
                  <a:cubicBezTo>
                    <a:pt x="33570" y="36528"/>
                    <a:pt x="33459" y="36232"/>
                    <a:pt x="33385" y="36047"/>
                  </a:cubicBezTo>
                  <a:cubicBezTo>
                    <a:pt x="33275" y="35863"/>
                    <a:pt x="33238" y="35753"/>
                    <a:pt x="33237" y="35751"/>
                  </a:cubicBezTo>
                  <a:lnTo>
                    <a:pt x="33237" y="35751"/>
                  </a:lnTo>
                  <a:cubicBezTo>
                    <a:pt x="33238" y="35753"/>
                    <a:pt x="33274" y="35863"/>
                    <a:pt x="33311" y="36047"/>
                  </a:cubicBezTo>
                  <a:cubicBezTo>
                    <a:pt x="33385" y="36269"/>
                    <a:pt x="33459" y="36565"/>
                    <a:pt x="33570" y="36935"/>
                  </a:cubicBezTo>
                  <a:cubicBezTo>
                    <a:pt x="33681" y="37267"/>
                    <a:pt x="33829" y="37674"/>
                    <a:pt x="34014" y="38118"/>
                  </a:cubicBezTo>
                  <a:cubicBezTo>
                    <a:pt x="34198" y="38524"/>
                    <a:pt x="34383" y="39005"/>
                    <a:pt x="34605" y="39449"/>
                  </a:cubicBezTo>
                  <a:cubicBezTo>
                    <a:pt x="34827" y="39855"/>
                    <a:pt x="35086" y="40299"/>
                    <a:pt x="35344" y="40706"/>
                  </a:cubicBezTo>
                  <a:cubicBezTo>
                    <a:pt x="35566" y="41075"/>
                    <a:pt x="35825" y="41445"/>
                    <a:pt x="36047" y="41741"/>
                  </a:cubicBezTo>
                  <a:cubicBezTo>
                    <a:pt x="36010" y="42147"/>
                    <a:pt x="35973" y="42554"/>
                    <a:pt x="35936" y="42961"/>
                  </a:cubicBezTo>
                  <a:cubicBezTo>
                    <a:pt x="34753" y="40743"/>
                    <a:pt x="33052" y="38857"/>
                    <a:pt x="32202" y="36602"/>
                  </a:cubicBezTo>
                  <a:cubicBezTo>
                    <a:pt x="30945" y="33237"/>
                    <a:pt x="30242" y="30502"/>
                    <a:pt x="29873" y="26952"/>
                  </a:cubicBezTo>
                  <a:lnTo>
                    <a:pt x="29873" y="26952"/>
                  </a:lnTo>
                  <a:cubicBezTo>
                    <a:pt x="31130" y="28616"/>
                    <a:pt x="32350" y="30243"/>
                    <a:pt x="33533" y="31833"/>
                  </a:cubicBezTo>
                  <a:cubicBezTo>
                    <a:pt x="32239" y="29208"/>
                    <a:pt x="30242" y="26139"/>
                    <a:pt x="29577" y="23292"/>
                  </a:cubicBezTo>
                  <a:cubicBezTo>
                    <a:pt x="28875" y="20446"/>
                    <a:pt x="30501" y="16675"/>
                    <a:pt x="30575" y="14382"/>
                  </a:cubicBezTo>
                  <a:cubicBezTo>
                    <a:pt x="30686" y="12053"/>
                    <a:pt x="30575" y="11868"/>
                    <a:pt x="30649" y="9946"/>
                  </a:cubicBezTo>
                  <a:lnTo>
                    <a:pt x="30649" y="9946"/>
                  </a:lnTo>
                  <a:cubicBezTo>
                    <a:pt x="31906" y="12275"/>
                    <a:pt x="32830" y="14678"/>
                    <a:pt x="33348" y="17414"/>
                  </a:cubicBezTo>
                  <a:cubicBezTo>
                    <a:pt x="33237" y="14198"/>
                    <a:pt x="32683" y="11203"/>
                    <a:pt x="31610" y="8356"/>
                  </a:cubicBezTo>
                  <a:cubicBezTo>
                    <a:pt x="32387" y="7025"/>
                    <a:pt x="32904" y="5472"/>
                    <a:pt x="33200" y="3957"/>
                  </a:cubicBezTo>
                  <a:cubicBezTo>
                    <a:pt x="33496" y="2478"/>
                    <a:pt x="33792" y="666"/>
                    <a:pt x="35344" y="592"/>
                  </a:cubicBezTo>
                  <a:close/>
                  <a:moveTo>
                    <a:pt x="41445" y="44587"/>
                  </a:moveTo>
                  <a:cubicBezTo>
                    <a:pt x="41408" y="44809"/>
                    <a:pt x="41371" y="45068"/>
                    <a:pt x="41334" y="45327"/>
                  </a:cubicBezTo>
                  <a:cubicBezTo>
                    <a:pt x="41223" y="45512"/>
                    <a:pt x="41149" y="45734"/>
                    <a:pt x="41038" y="45955"/>
                  </a:cubicBezTo>
                  <a:cubicBezTo>
                    <a:pt x="41038" y="45881"/>
                    <a:pt x="41001" y="45808"/>
                    <a:pt x="41001" y="45771"/>
                  </a:cubicBezTo>
                  <a:lnTo>
                    <a:pt x="40964" y="45697"/>
                  </a:lnTo>
                  <a:cubicBezTo>
                    <a:pt x="41112" y="45327"/>
                    <a:pt x="41297" y="44957"/>
                    <a:pt x="41445" y="44587"/>
                  </a:cubicBezTo>
                  <a:close/>
                  <a:moveTo>
                    <a:pt x="33977" y="42221"/>
                  </a:moveTo>
                  <a:cubicBezTo>
                    <a:pt x="34050" y="42295"/>
                    <a:pt x="34124" y="42332"/>
                    <a:pt x="34198" y="42406"/>
                  </a:cubicBezTo>
                  <a:cubicBezTo>
                    <a:pt x="34420" y="42628"/>
                    <a:pt x="34679" y="42887"/>
                    <a:pt x="34901" y="43146"/>
                  </a:cubicBezTo>
                  <a:cubicBezTo>
                    <a:pt x="35123" y="43367"/>
                    <a:pt x="35344" y="43626"/>
                    <a:pt x="35566" y="43848"/>
                  </a:cubicBezTo>
                  <a:cubicBezTo>
                    <a:pt x="35603" y="43922"/>
                    <a:pt x="35677" y="43996"/>
                    <a:pt x="35714" y="44033"/>
                  </a:cubicBezTo>
                  <a:lnTo>
                    <a:pt x="35529" y="44107"/>
                  </a:lnTo>
                  <a:cubicBezTo>
                    <a:pt x="35492" y="44107"/>
                    <a:pt x="35455" y="44144"/>
                    <a:pt x="35381" y="44144"/>
                  </a:cubicBezTo>
                  <a:cubicBezTo>
                    <a:pt x="35344" y="44144"/>
                    <a:pt x="35271" y="44107"/>
                    <a:pt x="35234" y="44070"/>
                  </a:cubicBezTo>
                  <a:cubicBezTo>
                    <a:pt x="35049" y="44033"/>
                    <a:pt x="34975" y="43996"/>
                    <a:pt x="34975" y="43996"/>
                  </a:cubicBezTo>
                  <a:lnTo>
                    <a:pt x="34975" y="43996"/>
                  </a:lnTo>
                  <a:cubicBezTo>
                    <a:pt x="34975" y="43996"/>
                    <a:pt x="35049" y="44070"/>
                    <a:pt x="35160" y="44181"/>
                  </a:cubicBezTo>
                  <a:cubicBezTo>
                    <a:pt x="35197" y="44181"/>
                    <a:pt x="35197" y="44218"/>
                    <a:pt x="35234" y="44218"/>
                  </a:cubicBezTo>
                  <a:cubicBezTo>
                    <a:pt x="34716" y="44440"/>
                    <a:pt x="33607" y="45031"/>
                    <a:pt x="32609" y="46214"/>
                  </a:cubicBezTo>
                  <a:cubicBezTo>
                    <a:pt x="32572" y="46140"/>
                    <a:pt x="32535" y="46029"/>
                    <a:pt x="32498" y="45955"/>
                  </a:cubicBezTo>
                  <a:cubicBezTo>
                    <a:pt x="32498" y="45955"/>
                    <a:pt x="32535" y="45918"/>
                    <a:pt x="32535" y="45918"/>
                  </a:cubicBezTo>
                  <a:cubicBezTo>
                    <a:pt x="32572" y="45808"/>
                    <a:pt x="32646" y="45660"/>
                    <a:pt x="32683" y="45586"/>
                  </a:cubicBezTo>
                  <a:cubicBezTo>
                    <a:pt x="32720" y="45475"/>
                    <a:pt x="32793" y="45401"/>
                    <a:pt x="32830" y="45327"/>
                  </a:cubicBezTo>
                  <a:cubicBezTo>
                    <a:pt x="32941" y="45179"/>
                    <a:pt x="32978" y="45105"/>
                    <a:pt x="32978" y="45105"/>
                  </a:cubicBezTo>
                  <a:lnTo>
                    <a:pt x="32978" y="45105"/>
                  </a:lnTo>
                  <a:cubicBezTo>
                    <a:pt x="32978" y="45105"/>
                    <a:pt x="32904" y="45142"/>
                    <a:pt x="32757" y="45253"/>
                  </a:cubicBezTo>
                  <a:cubicBezTo>
                    <a:pt x="32683" y="45327"/>
                    <a:pt x="32609" y="45364"/>
                    <a:pt x="32535" y="45475"/>
                  </a:cubicBezTo>
                  <a:cubicBezTo>
                    <a:pt x="32498" y="45512"/>
                    <a:pt x="32461" y="45549"/>
                    <a:pt x="32387" y="45623"/>
                  </a:cubicBezTo>
                  <a:cubicBezTo>
                    <a:pt x="32387" y="45549"/>
                    <a:pt x="32350" y="45475"/>
                    <a:pt x="32313" y="45401"/>
                  </a:cubicBezTo>
                  <a:cubicBezTo>
                    <a:pt x="32350" y="45290"/>
                    <a:pt x="32387" y="45216"/>
                    <a:pt x="32424" y="45142"/>
                  </a:cubicBezTo>
                  <a:cubicBezTo>
                    <a:pt x="32535" y="44846"/>
                    <a:pt x="32683" y="44587"/>
                    <a:pt x="32830" y="44329"/>
                  </a:cubicBezTo>
                  <a:cubicBezTo>
                    <a:pt x="32978" y="44070"/>
                    <a:pt x="33126" y="43774"/>
                    <a:pt x="33274" y="43552"/>
                  </a:cubicBezTo>
                  <a:cubicBezTo>
                    <a:pt x="33385" y="43293"/>
                    <a:pt x="33533" y="43035"/>
                    <a:pt x="33644" y="42850"/>
                  </a:cubicBezTo>
                  <a:cubicBezTo>
                    <a:pt x="33755" y="42628"/>
                    <a:pt x="33866" y="42480"/>
                    <a:pt x="33940" y="42332"/>
                  </a:cubicBezTo>
                  <a:cubicBezTo>
                    <a:pt x="33940" y="42295"/>
                    <a:pt x="33977" y="42258"/>
                    <a:pt x="33977" y="42221"/>
                  </a:cubicBezTo>
                  <a:close/>
                  <a:moveTo>
                    <a:pt x="15787" y="46251"/>
                  </a:moveTo>
                  <a:cubicBezTo>
                    <a:pt x="15787" y="46251"/>
                    <a:pt x="15826" y="46264"/>
                    <a:pt x="15896" y="46283"/>
                  </a:cubicBezTo>
                  <a:lnTo>
                    <a:pt x="15896" y="46283"/>
                  </a:lnTo>
                  <a:cubicBezTo>
                    <a:pt x="15829" y="46251"/>
                    <a:pt x="15787" y="46251"/>
                    <a:pt x="15787" y="46251"/>
                  </a:cubicBezTo>
                  <a:close/>
                  <a:moveTo>
                    <a:pt x="31130" y="45401"/>
                  </a:moveTo>
                  <a:lnTo>
                    <a:pt x="31130" y="45401"/>
                  </a:lnTo>
                  <a:cubicBezTo>
                    <a:pt x="31204" y="45549"/>
                    <a:pt x="31241" y="45734"/>
                    <a:pt x="31315" y="45918"/>
                  </a:cubicBezTo>
                  <a:cubicBezTo>
                    <a:pt x="31315" y="45992"/>
                    <a:pt x="31278" y="46066"/>
                    <a:pt x="31241" y="46140"/>
                  </a:cubicBezTo>
                  <a:cubicBezTo>
                    <a:pt x="31241" y="46214"/>
                    <a:pt x="31204" y="46325"/>
                    <a:pt x="31167" y="46436"/>
                  </a:cubicBezTo>
                  <a:cubicBezTo>
                    <a:pt x="31167" y="46066"/>
                    <a:pt x="31167" y="45697"/>
                    <a:pt x="31130" y="45401"/>
                  </a:cubicBezTo>
                  <a:close/>
                  <a:moveTo>
                    <a:pt x="41260" y="46510"/>
                  </a:moveTo>
                  <a:lnTo>
                    <a:pt x="41260" y="46658"/>
                  </a:lnTo>
                  <a:cubicBezTo>
                    <a:pt x="41260" y="46621"/>
                    <a:pt x="41260" y="46584"/>
                    <a:pt x="41223" y="46584"/>
                  </a:cubicBezTo>
                  <a:cubicBezTo>
                    <a:pt x="41260" y="46547"/>
                    <a:pt x="41260" y="46547"/>
                    <a:pt x="41260" y="46510"/>
                  </a:cubicBezTo>
                  <a:close/>
                  <a:moveTo>
                    <a:pt x="23218" y="12571"/>
                  </a:moveTo>
                  <a:cubicBezTo>
                    <a:pt x="23551" y="14382"/>
                    <a:pt x="23921" y="16120"/>
                    <a:pt x="24364" y="17895"/>
                  </a:cubicBezTo>
                  <a:cubicBezTo>
                    <a:pt x="24808" y="19632"/>
                    <a:pt x="25251" y="21407"/>
                    <a:pt x="25732" y="23144"/>
                  </a:cubicBezTo>
                  <a:cubicBezTo>
                    <a:pt x="26693" y="26620"/>
                    <a:pt x="27655" y="30132"/>
                    <a:pt x="28431" y="33644"/>
                  </a:cubicBezTo>
                  <a:cubicBezTo>
                    <a:pt x="28838" y="35419"/>
                    <a:pt x="29133" y="37193"/>
                    <a:pt x="29651" y="38931"/>
                  </a:cubicBezTo>
                  <a:cubicBezTo>
                    <a:pt x="30132" y="40669"/>
                    <a:pt x="30723" y="42369"/>
                    <a:pt x="31315" y="44070"/>
                  </a:cubicBezTo>
                  <a:cubicBezTo>
                    <a:pt x="31647" y="44920"/>
                    <a:pt x="31943" y="45808"/>
                    <a:pt x="32239" y="46658"/>
                  </a:cubicBezTo>
                  <a:cubicBezTo>
                    <a:pt x="32202" y="46695"/>
                    <a:pt x="32165" y="46769"/>
                    <a:pt x="32128" y="46806"/>
                  </a:cubicBezTo>
                  <a:cubicBezTo>
                    <a:pt x="31795" y="45918"/>
                    <a:pt x="31463" y="45068"/>
                    <a:pt x="31130" y="44181"/>
                  </a:cubicBezTo>
                  <a:cubicBezTo>
                    <a:pt x="30501" y="42480"/>
                    <a:pt x="29910" y="40743"/>
                    <a:pt x="29392" y="39005"/>
                  </a:cubicBezTo>
                  <a:cubicBezTo>
                    <a:pt x="28875" y="37267"/>
                    <a:pt x="28579" y="35493"/>
                    <a:pt x="28172" y="33718"/>
                  </a:cubicBezTo>
                  <a:cubicBezTo>
                    <a:pt x="27433" y="30169"/>
                    <a:pt x="26435" y="26694"/>
                    <a:pt x="25547" y="23181"/>
                  </a:cubicBezTo>
                  <a:cubicBezTo>
                    <a:pt x="25104" y="21444"/>
                    <a:pt x="24660" y="19669"/>
                    <a:pt x="24253" y="17932"/>
                  </a:cubicBezTo>
                  <a:cubicBezTo>
                    <a:pt x="23847" y="16157"/>
                    <a:pt x="23477" y="14382"/>
                    <a:pt x="23218" y="12571"/>
                  </a:cubicBezTo>
                  <a:close/>
                  <a:moveTo>
                    <a:pt x="48913" y="45955"/>
                  </a:moveTo>
                  <a:cubicBezTo>
                    <a:pt x="48876" y="46029"/>
                    <a:pt x="48876" y="46103"/>
                    <a:pt x="48876" y="46177"/>
                  </a:cubicBezTo>
                  <a:cubicBezTo>
                    <a:pt x="48839" y="46288"/>
                    <a:pt x="48839" y="46436"/>
                    <a:pt x="48802" y="46584"/>
                  </a:cubicBezTo>
                  <a:cubicBezTo>
                    <a:pt x="48765" y="46584"/>
                    <a:pt x="48728" y="46621"/>
                    <a:pt x="48691" y="46621"/>
                  </a:cubicBezTo>
                  <a:cubicBezTo>
                    <a:pt x="48543" y="46695"/>
                    <a:pt x="48321" y="46806"/>
                    <a:pt x="48062" y="46880"/>
                  </a:cubicBezTo>
                  <a:cubicBezTo>
                    <a:pt x="47914" y="46954"/>
                    <a:pt x="47767" y="46991"/>
                    <a:pt x="47582" y="47028"/>
                  </a:cubicBezTo>
                  <a:cubicBezTo>
                    <a:pt x="47582" y="47028"/>
                    <a:pt x="47619" y="46991"/>
                    <a:pt x="47619" y="46954"/>
                  </a:cubicBezTo>
                  <a:cubicBezTo>
                    <a:pt x="47656" y="46843"/>
                    <a:pt x="47730" y="46769"/>
                    <a:pt x="47767" y="46658"/>
                  </a:cubicBezTo>
                  <a:cubicBezTo>
                    <a:pt x="48136" y="46436"/>
                    <a:pt x="48543" y="46214"/>
                    <a:pt x="48913" y="45955"/>
                  </a:cubicBezTo>
                  <a:close/>
                  <a:moveTo>
                    <a:pt x="25658" y="46917"/>
                  </a:moveTo>
                  <a:cubicBezTo>
                    <a:pt x="25769" y="46991"/>
                    <a:pt x="25880" y="47028"/>
                    <a:pt x="26028" y="47101"/>
                  </a:cubicBezTo>
                  <a:cubicBezTo>
                    <a:pt x="26028" y="47101"/>
                    <a:pt x="26028" y="47101"/>
                    <a:pt x="26028" y="47138"/>
                  </a:cubicBezTo>
                  <a:cubicBezTo>
                    <a:pt x="25917" y="47101"/>
                    <a:pt x="25806" y="47065"/>
                    <a:pt x="25695" y="47028"/>
                  </a:cubicBezTo>
                  <a:cubicBezTo>
                    <a:pt x="25695" y="46991"/>
                    <a:pt x="25658" y="46954"/>
                    <a:pt x="25658" y="46917"/>
                  </a:cubicBezTo>
                  <a:close/>
                  <a:moveTo>
                    <a:pt x="39892" y="44550"/>
                  </a:moveTo>
                  <a:cubicBezTo>
                    <a:pt x="39929" y="44587"/>
                    <a:pt x="39929" y="44624"/>
                    <a:pt x="39966" y="44661"/>
                  </a:cubicBezTo>
                  <a:cubicBezTo>
                    <a:pt x="40077" y="44957"/>
                    <a:pt x="40188" y="45216"/>
                    <a:pt x="40299" y="45512"/>
                  </a:cubicBezTo>
                  <a:cubicBezTo>
                    <a:pt x="40335" y="45586"/>
                    <a:pt x="40372" y="45697"/>
                    <a:pt x="40409" y="45771"/>
                  </a:cubicBezTo>
                  <a:cubicBezTo>
                    <a:pt x="40372" y="45844"/>
                    <a:pt x="40335" y="45918"/>
                    <a:pt x="40299" y="45992"/>
                  </a:cubicBezTo>
                  <a:cubicBezTo>
                    <a:pt x="40262" y="45918"/>
                    <a:pt x="40225" y="45881"/>
                    <a:pt x="40151" y="45844"/>
                  </a:cubicBezTo>
                  <a:cubicBezTo>
                    <a:pt x="40077" y="45734"/>
                    <a:pt x="40040" y="45660"/>
                    <a:pt x="39966" y="45623"/>
                  </a:cubicBezTo>
                  <a:cubicBezTo>
                    <a:pt x="39818" y="45512"/>
                    <a:pt x="39744" y="45438"/>
                    <a:pt x="39744" y="45438"/>
                  </a:cubicBezTo>
                  <a:lnTo>
                    <a:pt x="39744" y="45438"/>
                  </a:lnTo>
                  <a:cubicBezTo>
                    <a:pt x="39744" y="45438"/>
                    <a:pt x="39781" y="45512"/>
                    <a:pt x="39892" y="45660"/>
                  </a:cubicBezTo>
                  <a:cubicBezTo>
                    <a:pt x="39929" y="45734"/>
                    <a:pt x="39966" y="45808"/>
                    <a:pt x="40003" y="45918"/>
                  </a:cubicBezTo>
                  <a:cubicBezTo>
                    <a:pt x="40040" y="46029"/>
                    <a:pt x="40114" y="46140"/>
                    <a:pt x="40151" y="46288"/>
                  </a:cubicBezTo>
                  <a:cubicBezTo>
                    <a:pt x="40151" y="46288"/>
                    <a:pt x="40151" y="46325"/>
                    <a:pt x="40151" y="46325"/>
                  </a:cubicBezTo>
                  <a:lnTo>
                    <a:pt x="39744" y="47175"/>
                  </a:lnTo>
                  <a:cubicBezTo>
                    <a:pt x="39448" y="46658"/>
                    <a:pt x="39078" y="46214"/>
                    <a:pt x="38709" y="45844"/>
                  </a:cubicBezTo>
                  <a:cubicBezTo>
                    <a:pt x="38894" y="45697"/>
                    <a:pt x="39042" y="45512"/>
                    <a:pt x="39189" y="45364"/>
                  </a:cubicBezTo>
                  <a:cubicBezTo>
                    <a:pt x="39448" y="45105"/>
                    <a:pt x="39670" y="44846"/>
                    <a:pt x="39892" y="44550"/>
                  </a:cubicBezTo>
                  <a:close/>
                  <a:moveTo>
                    <a:pt x="47619" y="46732"/>
                  </a:moveTo>
                  <a:cubicBezTo>
                    <a:pt x="47582" y="46806"/>
                    <a:pt x="47545" y="46843"/>
                    <a:pt x="47508" y="46917"/>
                  </a:cubicBezTo>
                  <a:cubicBezTo>
                    <a:pt x="47471" y="46954"/>
                    <a:pt x="47471" y="47028"/>
                    <a:pt x="47434" y="47101"/>
                  </a:cubicBezTo>
                  <a:cubicBezTo>
                    <a:pt x="47323" y="47101"/>
                    <a:pt x="47212" y="47138"/>
                    <a:pt x="47101" y="47175"/>
                  </a:cubicBezTo>
                  <a:cubicBezTo>
                    <a:pt x="46953" y="47212"/>
                    <a:pt x="46768" y="47249"/>
                    <a:pt x="46584" y="47323"/>
                  </a:cubicBezTo>
                  <a:cubicBezTo>
                    <a:pt x="46584" y="47286"/>
                    <a:pt x="46584" y="47249"/>
                    <a:pt x="46621" y="47249"/>
                  </a:cubicBezTo>
                  <a:cubicBezTo>
                    <a:pt x="46953" y="47065"/>
                    <a:pt x="47286" y="46917"/>
                    <a:pt x="47619" y="46732"/>
                  </a:cubicBezTo>
                  <a:close/>
                  <a:moveTo>
                    <a:pt x="26398" y="47656"/>
                  </a:moveTo>
                  <a:cubicBezTo>
                    <a:pt x="26508" y="47693"/>
                    <a:pt x="26619" y="47730"/>
                    <a:pt x="26730" y="47730"/>
                  </a:cubicBezTo>
                  <a:lnTo>
                    <a:pt x="26398" y="47730"/>
                  </a:lnTo>
                  <a:cubicBezTo>
                    <a:pt x="26398" y="47730"/>
                    <a:pt x="26398" y="47693"/>
                    <a:pt x="26398" y="47656"/>
                  </a:cubicBezTo>
                  <a:close/>
                  <a:moveTo>
                    <a:pt x="31463" y="46325"/>
                  </a:moveTo>
                  <a:cubicBezTo>
                    <a:pt x="31536" y="46473"/>
                    <a:pt x="31610" y="46658"/>
                    <a:pt x="31647" y="46806"/>
                  </a:cubicBezTo>
                  <a:cubicBezTo>
                    <a:pt x="31684" y="47028"/>
                    <a:pt x="31684" y="47249"/>
                    <a:pt x="31721" y="47508"/>
                  </a:cubicBezTo>
                  <a:cubicBezTo>
                    <a:pt x="31647" y="47582"/>
                    <a:pt x="31610" y="47656"/>
                    <a:pt x="31573" y="47730"/>
                  </a:cubicBezTo>
                  <a:cubicBezTo>
                    <a:pt x="31499" y="47693"/>
                    <a:pt x="31426" y="47656"/>
                    <a:pt x="31352" y="47582"/>
                  </a:cubicBezTo>
                  <a:cubicBezTo>
                    <a:pt x="31352" y="47397"/>
                    <a:pt x="31389" y="47212"/>
                    <a:pt x="31426" y="47065"/>
                  </a:cubicBezTo>
                  <a:cubicBezTo>
                    <a:pt x="31426" y="46769"/>
                    <a:pt x="31463" y="46547"/>
                    <a:pt x="31463" y="46325"/>
                  </a:cubicBezTo>
                  <a:close/>
                  <a:moveTo>
                    <a:pt x="25843" y="47508"/>
                  </a:moveTo>
                  <a:cubicBezTo>
                    <a:pt x="25917" y="47508"/>
                    <a:pt x="25991" y="47545"/>
                    <a:pt x="26065" y="47582"/>
                  </a:cubicBezTo>
                  <a:cubicBezTo>
                    <a:pt x="26065" y="47619"/>
                    <a:pt x="26065" y="47693"/>
                    <a:pt x="26065" y="47767"/>
                  </a:cubicBezTo>
                  <a:lnTo>
                    <a:pt x="26028" y="47767"/>
                  </a:lnTo>
                  <a:cubicBezTo>
                    <a:pt x="25991" y="47767"/>
                    <a:pt x="25954" y="47804"/>
                    <a:pt x="25917" y="47804"/>
                  </a:cubicBezTo>
                  <a:cubicBezTo>
                    <a:pt x="25880" y="47693"/>
                    <a:pt x="25880" y="47619"/>
                    <a:pt x="25843" y="47508"/>
                  </a:cubicBezTo>
                  <a:close/>
                  <a:moveTo>
                    <a:pt x="40890" y="45808"/>
                  </a:moveTo>
                  <a:cubicBezTo>
                    <a:pt x="40927" y="45918"/>
                    <a:pt x="40927" y="46029"/>
                    <a:pt x="40927" y="46177"/>
                  </a:cubicBezTo>
                  <a:cubicBezTo>
                    <a:pt x="40668" y="46769"/>
                    <a:pt x="40409" y="47323"/>
                    <a:pt x="40151" y="47878"/>
                  </a:cubicBezTo>
                  <a:cubicBezTo>
                    <a:pt x="40114" y="47804"/>
                    <a:pt x="40077" y="47767"/>
                    <a:pt x="40040" y="47693"/>
                  </a:cubicBezTo>
                  <a:cubicBezTo>
                    <a:pt x="40335" y="47065"/>
                    <a:pt x="40631" y="46436"/>
                    <a:pt x="40890" y="45808"/>
                  </a:cubicBezTo>
                  <a:close/>
                  <a:moveTo>
                    <a:pt x="46029" y="47878"/>
                  </a:moveTo>
                  <a:cubicBezTo>
                    <a:pt x="46029" y="47915"/>
                    <a:pt x="45992" y="47952"/>
                    <a:pt x="45992" y="47952"/>
                  </a:cubicBezTo>
                  <a:lnTo>
                    <a:pt x="45881" y="47952"/>
                  </a:lnTo>
                  <a:lnTo>
                    <a:pt x="45881" y="47915"/>
                  </a:lnTo>
                  <a:cubicBezTo>
                    <a:pt x="45918" y="47915"/>
                    <a:pt x="45955" y="47915"/>
                    <a:pt x="46029" y="47878"/>
                  </a:cubicBezTo>
                  <a:close/>
                  <a:moveTo>
                    <a:pt x="41001" y="47065"/>
                  </a:moveTo>
                  <a:cubicBezTo>
                    <a:pt x="41001" y="47138"/>
                    <a:pt x="41001" y="47212"/>
                    <a:pt x="41038" y="47286"/>
                  </a:cubicBezTo>
                  <a:cubicBezTo>
                    <a:pt x="41038" y="47545"/>
                    <a:pt x="41075" y="47804"/>
                    <a:pt x="41112" y="48063"/>
                  </a:cubicBezTo>
                  <a:cubicBezTo>
                    <a:pt x="41001" y="48137"/>
                    <a:pt x="40890" y="48211"/>
                    <a:pt x="40779" y="48248"/>
                  </a:cubicBezTo>
                  <a:cubicBezTo>
                    <a:pt x="40853" y="47915"/>
                    <a:pt x="40890" y="47582"/>
                    <a:pt x="40927" y="47212"/>
                  </a:cubicBezTo>
                  <a:cubicBezTo>
                    <a:pt x="40964" y="47175"/>
                    <a:pt x="40964" y="47138"/>
                    <a:pt x="41001" y="47065"/>
                  </a:cubicBezTo>
                  <a:close/>
                  <a:moveTo>
                    <a:pt x="31241" y="48248"/>
                  </a:moveTo>
                  <a:cubicBezTo>
                    <a:pt x="31278" y="48248"/>
                    <a:pt x="31278" y="48248"/>
                    <a:pt x="31315" y="48285"/>
                  </a:cubicBezTo>
                  <a:cubicBezTo>
                    <a:pt x="31278" y="48358"/>
                    <a:pt x="31241" y="48432"/>
                    <a:pt x="31204" y="48506"/>
                  </a:cubicBezTo>
                  <a:cubicBezTo>
                    <a:pt x="31241" y="48432"/>
                    <a:pt x="31241" y="48322"/>
                    <a:pt x="31241" y="48248"/>
                  </a:cubicBezTo>
                  <a:close/>
                  <a:moveTo>
                    <a:pt x="25917" y="47841"/>
                  </a:moveTo>
                  <a:cubicBezTo>
                    <a:pt x="25954" y="47841"/>
                    <a:pt x="25991" y="47841"/>
                    <a:pt x="26028" y="47878"/>
                  </a:cubicBezTo>
                  <a:lnTo>
                    <a:pt x="26102" y="47878"/>
                  </a:lnTo>
                  <a:cubicBezTo>
                    <a:pt x="26102" y="48100"/>
                    <a:pt x="26102" y="48358"/>
                    <a:pt x="26139" y="48617"/>
                  </a:cubicBezTo>
                  <a:cubicBezTo>
                    <a:pt x="26065" y="48358"/>
                    <a:pt x="25991" y="48100"/>
                    <a:pt x="25917" y="47841"/>
                  </a:cubicBezTo>
                  <a:close/>
                  <a:moveTo>
                    <a:pt x="45918" y="48211"/>
                  </a:moveTo>
                  <a:cubicBezTo>
                    <a:pt x="45918" y="48322"/>
                    <a:pt x="45881" y="48469"/>
                    <a:pt x="45844" y="48617"/>
                  </a:cubicBezTo>
                  <a:cubicBezTo>
                    <a:pt x="45844" y="48469"/>
                    <a:pt x="45844" y="48358"/>
                    <a:pt x="45844" y="48211"/>
                  </a:cubicBezTo>
                  <a:close/>
                  <a:moveTo>
                    <a:pt x="3698" y="49024"/>
                  </a:moveTo>
                  <a:cubicBezTo>
                    <a:pt x="3808" y="49098"/>
                    <a:pt x="3882" y="49209"/>
                    <a:pt x="3956" y="49283"/>
                  </a:cubicBezTo>
                  <a:cubicBezTo>
                    <a:pt x="3882" y="49283"/>
                    <a:pt x="3808" y="49320"/>
                    <a:pt x="3771" y="49320"/>
                  </a:cubicBezTo>
                  <a:cubicBezTo>
                    <a:pt x="3734" y="49209"/>
                    <a:pt x="3734" y="49135"/>
                    <a:pt x="3698" y="49024"/>
                  </a:cubicBezTo>
                  <a:close/>
                  <a:moveTo>
                    <a:pt x="11461" y="21037"/>
                  </a:moveTo>
                  <a:cubicBezTo>
                    <a:pt x="12201" y="21037"/>
                    <a:pt x="13051" y="21666"/>
                    <a:pt x="14012" y="22035"/>
                  </a:cubicBezTo>
                  <a:cubicBezTo>
                    <a:pt x="15232" y="22516"/>
                    <a:pt x="16674" y="24993"/>
                    <a:pt x="17340" y="26509"/>
                  </a:cubicBezTo>
                  <a:cubicBezTo>
                    <a:pt x="17118" y="25363"/>
                    <a:pt x="16785" y="24180"/>
                    <a:pt x="16231" y="23034"/>
                  </a:cubicBezTo>
                  <a:lnTo>
                    <a:pt x="16231" y="23034"/>
                  </a:lnTo>
                  <a:cubicBezTo>
                    <a:pt x="17303" y="23551"/>
                    <a:pt x="17340" y="23440"/>
                    <a:pt x="18449" y="24586"/>
                  </a:cubicBezTo>
                  <a:cubicBezTo>
                    <a:pt x="19595" y="25769"/>
                    <a:pt x="20519" y="27877"/>
                    <a:pt x="19780" y="29762"/>
                  </a:cubicBezTo>
                  <a:cubicBezTo>
                    <a:pt x="20445" y="29097"/>
                    <a:pt x="20667" y="28135"/>
                    <a:pt x="20593" y="26989"/>
                  </a:cubicBezTo>
                  <a:lnTo>
                    <a:pt x="20593" y="26989"/>
                  </a:lnTo>
                  <a:cubicBezTo>
                    <a:pt x="21333" y="28025"/>
                    <a:pt x="21702" y="28394"/>
                    <a:pt x="22368" y="29799"/>
                  </a:cubicBezTo>
                  <a:cubicBezTo>
                    <a:pt x="23070" y="31167"/>
                    <a:pt x="22811" y="33792"/>
                    <a:pt x="23366" y="35530"/>
                  </a:cubicBezTo>
                  <a:cubicBezTo>
                    <a:pt x="23292" y="34384"/>
                    <a:pt x="23329" y="33311"/>
                    <a:pt x="23551" y="32239"/>
                  </a:cubicBezTo>
                  <a:cubicBezTo>
                    <a:pt x="24549" y="33570"/>
                    <a:pt x="24919" y="33866"/>
                    <a:pt x="25658" y="35751"/>
                  </a:cubicBezTo>
                  <a:cubicBezTo>
                    <a:pt x="26435" y="37637"/>
                    <a:pt x="27581" y="41075"/>
                    <a:pt x="28690" y="43109"/>
                  </a:cubicBezTo>
                  <a:cubicBezTo>
                    <a:pt x="28135" y="41815"/>
                    <a:pt x="27839" y="40299"/>
                    <a:pt x="27581" y="38857"/>
                  </a:cubicBezTo>
                  <a:lnTo>
                    <a:pt x="27581" y="38857"/>
                  </a:lnTo>
                  <a:cubicBezTo>
                    <a:pt x="28135" y="39966"/>
                    <a:pt x="28394" y="40632"/>
                    <a:pt x="29207" y="41630"/>
                  </a:cubicBezTo>
                  <a:cubicBezTo>
                    <a:pt x="30021" y="42665"/>
                    <a:pt x="30501" y="43626"/>
                    <a:pt x="30686" y="45253"/>
                  </a:cubicBezTo>
                  <a:cubicBezTo>
                    <a:pt x="30797" y="46436"/>
                    <a:pt x="30797" y="48395"/>
                    <a:pt x="30501" y="49615"/>
                  </a:cubicBezTo>
                  <a:cubicBezTo>
                    <a:pt x="30316" y="49394"/>
                    <a:pt x="30132" y="49172"/>
                    <a:pt x="29947" y="48987"/>
                  </a:cubicBezTo>
                  <a:cubicBezTo>
                    <a:pt x="29688" y="48506"/>
                    <a:pt x="29466" y="48063"/>
                    <a:pt x="29207" y="47582"/>
                  </a:cubicBezTo>
                  <a:cubicBezTo>
                    <a:pt x="28542" y="46214"/>
                    <a:pt x="27876" y="44883"/>
                    <a:pt x="27100" y="43589"/>
                  </a:cubicBezTo>
                  <a:cubicBezTo>
                    <a:pt x="26730" y="42924"/>
                    <a:pt x="26324" y="42295"/>
                    <a:pt x="25917" y="41667"/>
                  </a:cubicBezTo>
                  <a:lnTo>
                    <a:pt x="24623" y="39818"/>
                  </a:lnTo>
                  <a:cubicBezTo>
                    <a:pt x="22885" y="37378"/>
                    <a:pt x="21333" y="34864"/>
                    <a:pt x="19706" y="32350"/>
                  </a:cubicBezTo>
                  <a:lnTo>
                    <a:pt x="19114" y="31463"/>
                  </a:lnTo>
                  <a:cubicBezTo>
                    <a:pt x="19114" y="31315"/>
                    <a:pt x="19151" y="31204"/>
                    <a:pt x="19151" y="31056"/>
                  </a:cubicBezTo>
                  <a:cubicBezTo>
                    <a:pt x="19188" y="30760"/>
                    <a:pt x="19299" y="30391"/>
                    <a:pt x="19410" y="30021"/>
                  </a:cubicBezTo>
                  <a:cubicBezTo>
                    <a:pt x="19521" y="29614"/>
                    <a:pt x="19669" y="29208"/>
                    <a:pt x="19706" y="28727"/>
                  </a:cubicBezTo>
                  <a:cubicBezTo>
                    <a:pt x="19706" y="28283"/>
                    <a:pt x="19669" y="27840"/>
                    <a:pt x="19595" y="27433"/>
                  </a:cubicBezTo>
                  <a:cubicBezTo>
                    <a:pt x="19484" y="27026"/>
                    <a:pt x="19336" y="26657"/>
                    <a:pt x="19188" y="26361"/>
                  </a:cubicBezTo>
                  <a:cubicBezTo>
                    <a:pt x="19040" y="26065"/>
                    <a:pt x="18856" y="25843"/>
                    <a:pt x="18745" y="25695"/>
                  </a:cubicBezTo>
                  <a:cubicBezTo>
                    <a:pt x="18634" y="25548"/>
                    <a:pt x="18560" y="25474"/>
                    <a:pt x="18560" y="25474"/>
                  </a:cubicBezTo>
                  <a:lnTo>
                    <a:pt x="18560" y="25474"/>
                  </a:lnTo>
                  <a:cubicBezTo>
                    <a:pt x="18560" y="25474"/>
                    <a:pt x="18597" y="25585"/>
                    <a:pt x="18671" y="25732"/>
                  </a:cubicBezTo>
                  <a:cubicBezTo>
                    <a:pt x="18782" y="25917"/>
                    <a:pt x="18856" y="26176"/>
                    <a:pt x="18966" y="26472"/>
                  </a:cubicBezTo>
                  <a:cubicBezTo>
                    <a:pt x="19077" y="26768"/>
                    <a:pt x="19151" y="27100"/>
                    <a:pt x="19225" y="27507"/>
                  </a:cubicBezTo>
                  <a:cubicBezTo>
                    <a:pt x="19299" y="27877"/>
                    <a:pt x="19299" y="28283"/>
                    <a:pt x="19262" y="28727"/>
                  </a:cubicBezTo>
                  <a:cubicBezTo>
                    <a:pt x="19262" y="29134"/>
                    <a:pt x="19151" y="29503"/>
                    <a:pt x="19040" y="29910"/>
                  </a:cubicBezTo>
                  <a:cubicBezTo>
                    <a:pt x="18966" y="30317"/>
                    <a:pt x="18929" y="30723"/>
                    <a:pt x="18929" y="31056"/>
                  </a:cubicBezTo>
                  <a:cubicBezTo>
                    <a:pt x="18929" y="31093"/>
                    <a:pt x="18929" y="31093"/>
                    <a:pt x="18929" y="31130"/>
                  </a:cubicBezTo>
                  <a:cubicBezTo>
                    <a:pt x="18412" y="30354"/>
                    <a:pt x="17894" y="29540"/>
                    <a:pt x="17377" y="28764"/>
                  </a:cubicBezTo>
                  <a:cubicBezTo>
                    <a:pt x="17340" y="28690"/>
                    <a:pt x="17340" y="28579"/>
                    <a:pt x="17303" y="28505"/>
                  </a:cubicBezTo>
                  <a:cubicBezTo>
                    <a:pt x="17266" y="28320"/>
                    <a:pt x="17229" y="28099"/>
                    <a:pt x="17155" y="27914"/>
                  </a:cubicBezTo>
                  <a:cubicBezTo>
                    <a:pt x="17081" y="27692"/>
                    <a:pt x="17007" y="27470"/>
                    <a:pt x="16933" y="27211"/>
                  </a:cubicBezTo>
                  <a:cubicBezTo>
                    <a:pt x="16859" y="26989"/>
                    <a:pt x="16785" y="26768"/>
                    <a:pt x="16711" y="26583"/>
                  </a:cubicBezTo>
                  <a:cubicBezTo>
                    <a:pt x="16600" y="26361"/>
                    <a:pt x="16526" y="26176"/>
                    <a:pt x="16452" y="26028"/>
                  </a:cubicBezTo>
                  <a:cubicBezTo>
                    <a:pt x="16378" y="25843"/>
                    <a:pt x="16305" y="25732"/>
                    <a:pt x="16268" y="25621"/>
                  </a:cubicBezTo>
                  <a:cubicBezTo>
                    <a:pt x="16194" y="25548"/>
                    <a:pt x="16194" y="25475"/>
                    <a:pt x="16194" y="25474"/>
                  </a:cubicBezTo>
                  <a:lnTo>
                    <a:pt x="16194" y="25474"/>
                  </a:lnTo>
                  <a:cubicBezTo>
                    <a:pt x="16194" y="25475"/>
                    <a:pt x="16194" y="25548"/>
                    <a:pt x="16231" y="25658"/>
                  </a:cubicBezTo>
                  <a:cubicBezTo>
                    <a:pt x="16231" y="25732"/>
                    <a:pt x="16268" y="25880"/>
                    <a:pt x="16342" y="26065"/>
                  </a:cubicBezTo>
                  <a:cubicBezTo>
                    <a:pt x="16378" y="26213"/>
                    <a:pt x="16452" y="26435"/>
                    <a:pt x="16526" y="26657"/>
                  </a:cubicBezTo>
                  <a:cubicBezTo>
                    <a:pt x="16600" y="26842"/>
                    <a:pt x="16674" y="27063"/>
                    <a:pt x="16748" y="27285"/>
                  </a:cubicBezTo>
                  <a:cubicBezTo>
                    <a:pt x="16822" y="27507"/>
                    <a:pt x="16896" y="27766"/>
                    <a:pt x="16970" y="27951"/>
                  </a:cubicBezTo>
                  <a:cubicBezTo>
                    <a:pt x="17044" y="28135"/>
                    <a:pt x="17118" y="28320"/>
                    <a:pt x="17155" y="28468"/>
                  </a:cubicBezTo>
                  <a:cubicBezTo>
                    <a:pt x="16342" y="27248"/>
                    <a:pt x="15528" y="26065"/>
                    <a:pt x="14493" y="25030"/>
                  </a:cubicBezTo>
                  <a:cubicBezTo>
                    <a:pt x="14450" y="24987"/>
                    <a:pt x="14394" y="24969"/>
                    <a:pt x="14340" y="24969"/>
                  </a:cubicBezTo>
                  <a:cubicBezTo>
                    <a:pt x="14302" y="24969"/>
                    <a:pt x="14265" y="24978"/>
                    <a:pt x="14234" y="24993"/>
                  </a:cubicBezTo>
                  <a:cubicBezTo>
                    <a:pt x="14123" y="25067"/>
                    <a:pt x="14086" y="25178"/>
                    <a:pt x="14160" y="25289"/>
                  </a:cubicBezTo>
                  <a:cubicBezTo>
                    <a:pt x="14937" y="26546"/>
                    <a:pt x="15787" y="27766"/>
                    <a:pt x="16600" y="29023"/>
                  </a:cubicBezTo>
                  <a:cubicBezTo>
                    <a:pt x="17414" y="30243"/>
                    <a:pt x="18227" y="31537"/>
                    <a:pt x="19003" y="32794"/>
                  </a:cubicBezTo>
                  <a:cubicBezTo>
                    <a:pt x="20593" y="35308"/>
                    <a:pt x="22109" y="37896"/>
                    <a:pt x="23847" y="40373"/>
                  </a:cubicBezTo>
                  <a:lnTo>
                    <a:pt x="25141" y="42184"/>
                  </a:lnTo>
                  <a:cubicBezTo>
                    <a:pt x="25547" y="42776"/>
                    <a:pt x="25917" y="43404"/>
                    <a:pt x="26287" y="44070"/>
                  </a:cubicBezTo>
                  <a:cubicBezTo>
                    <a:pt x="26804" y="44957"/>
                    <a:pt x="27322" y="45881"/>
                    <a:pt x="27802" y="46806"/>
                  </a:cubicBezTo>
                  <a:cubicBezTo>
                    <a:pt x="27581" y="46695"/>
                    <a:pt x="27359" y="46584"/>
                    <a:pt x="27137" y="46436"/>
                  </a:cubicBezTo>
                  <a:cubicBezTo>
                    <a:pt x="26841" y="46288"/>
                    <a:pt x="26545" y="46103"/>
                    <a:pt x="26213" y="45881"/>
                  </a:cubicBezTo>
                  <a:cubicBezTo>
                    <a:pt x="25917" y="45697"/>
                    <a:pt x="25621" y="45512"/>
                    <a:pt x="25325" y="45327"/>
                  </a:cubicBezTo>
                  <a:cubicBezTo>
                    <a:pt x="25030" y="45142"/>
                    <a:pt x="24771" y="44957"/>
                    <a:pt x="24549" y="44809"/>
                  </a:cubicBezTo>
                  <a:cubicBezTo>
                    <a:pt x="24327" y="44624"/>
                    <a:pt x="24142" y="44514"/>
                    <a:pt x="24031" y="44403"/>
                  </a:cubicBezTo>
                  <a:cubicBezTo>
                    <a:pt x="23884" y="44329"/>
                    <a:pt x="23810" y="44292"/>
                    <a:pt x="23810" y="44292"/>
                  </a:cubicBezTo>
                  <a:lnTo>
                    <a:pt x="23810" y="44292"/>
                  </a:lnTo>
                  <a:cubicBezTo>
                    <a:pt x="23810" y="44292"/>
                    <a:pt x="23884" y="44329"/>
                    <a:pt x="23994" y="44440"/>
                  </a:cubicBezTo>
                  <a:cubicBezTo>
                    <a:pt x="24105" y="44550"/>
                    <a:pt x="24290" y="44735"/>
                    <a:pt x="24475" y="44883"/>
                  </a:cubicBezTo>
                  <a:cubicBezTo>
                    <a:pt x="24697" y="45068"/>
                    <a:pt x="24956" y="45290"/>
                    <a:pt x="25214" y="45475"/>
                  </a:cubicBezTo>
                  <a:cubicBezTo>
                    <a:pt x="25510" y="45660"/>
                    <a:pt x="25806" y="45881"/>
                    <a:pt x="26102" y="46066"/>
                  </a:cubicBezTo>
                  <a:cubicBezTo>
                    <a:pt x="26435" y="46251"/>
                    <a:pt x="26730" y="46436"/>
                    <a:pt x="27063" y="46584"/>
                  </a:cubicBezTo>
                  <a:cubicBezTo>
                    <a:pt x="27359" y="46769"/>
                    <a:pt x="27655" y="46880"/>
                    <a:pt x="27913" y="46991"/>
                  </a:cubicBezTo>
                  <a:cubicBezTo>
                    <a:pt x="28061" y="47249"/>
                    <a:pt x="28172" y="47508"/>
                    <a:pt x="28320" y="47767"/>
                  </a:cubicBezTo>
                  <a:cubicBezTo>
                    <a:pt x="26730" y="46843"/>
                    <a:pt x="24956" y="46325"/>
                    <a:pt x="23551" y="45216"/>
                  </a:cubicBezTo>
                  <a:cubicBezTo>
                    <a:pt x="21443" y="43552"/>
                    <a:pt x="19928" y="42110"/>
                    <a:pt x="18264" y="40003"/>
                  </a:cubicBezTo>
                  <a:lnTo>
                    <a:pt x="18264" y="40003"/>
                  </a:lnTo>
                  <a:cubicBezTo>
                    <a:pt x="19669" y="40595"/>
                    <a:pt x="21037" y="41112"/>
                    <a:pt x="22405" y="41704"/>
                  </a:cubicBezTo>
                  <a:cubicBezTo>
                    <a:pt x="20593" y="40521"/>
                    <a:pt x="18153" y="39375"/>
                    <a:pt x="16600" y="37822"/>
                  </a:cubicBezTo>
                  <a:cubicBezTo>
                    <a:pt x="15011" y="36306"/>
                    <a:pt x="14456" y="33274"/>
                    <a:pt x="13569" y="31759"/>
                  </a:cubicBezTo>
                  <a:cubicBezTo>
                    <a:pt x="12681" y="30280"/>
                    <a:pt x="12534" y="30206"/>
                    <a:pt x="11794" y="28949"/>
                  </a:cubicBezTo>
                  <a:lnTo>
                    <a:pt x="11794" y="28949"/>
                  </a:lnTo>
                  <a:cubicBezTo>
                    <a:pt x="13495" y="29947"/>
                    <a:pt x="15011" y="31093"/>
                    <a:pt x="16415" y="32646"/>
                  </a:cubicBezTo>
                  <a:cubicBezTo>
                    <a:pt x="15048" y="30650"/>
                    <a:pt x="13532" y="28986"/>
                    <a:pt x="11720" y="27581"/>
                  </a:cubicBezTo>
                  <a:cubicBezTo>
                    <a:pt x="11646" y="26472"/>
                    <a:pt x="11313" y="25252"/>
                    <a:pt x="10907" y="24217"/>
                  </a:cubicBezTo>
                  <a:cubicBezTo>
                    <a:pt x="10463" y="23144"/>
                    <a:pt x="9909" y="21887"/>
                    <a:pt x="10796" y="21259"/>
                  </a:cubicBezTo>
                  <a:cubicBezTo>
                    <a:pt x="11018" y="21111"/>
                    <a:pt x="11240" y="21037"/>
                    <a:pt x="11461" y="21037"/>
                  </a:cubicBezTo>
                  <a:close/>
                  <a:moveTo>
                    <a:pt x="60965" y="21259"/>
                  </a:moveTo>
                  <a:cubicBezTo>
                    <a:pt x="61187" y="21259"/>
                    <a:pt x="61409" y="21333"/>
                    <a:pt x="61631" y="21481"/>
                  </a:cubicBezTo>
                  <a:cubicBezTo>
                    <a:pt x="62518" y="22109"/>
                    <a:pt x="61963" y="23366"/>
                    <a:pt x="61520" y="24438"/>
                  </a:cubicBezTo>
                  <a:cubicBezTo>
                    <a:pt x="61113" y="25511"/>
                    <a:pt x="60780" y="26694"/>
                    <a:pt x="60706" y="27803"/>
                  </a:cubicBezTo>
                  <a:cubicBezTo>
                    <a:pt x="58895" y="29208"/>
                    <a:pt x="57379" y="30908"/>
                    <a:pt x="55974" y="32868"/>
                  </a:cubicBezTo>
                  <a:cubicBezTo>
                    <a:pt x="57416" y="31352"/>
                    <a:pt x="58932" y="30169"/>
                    <a:pt x="60632" y="29208"/>
                  </a:cubicBezTo>
                  <a:lnTo>
                    <a:pt x="60632" y="29208"/>
                  </a:lnTo>
                  <a:cubicBezTo>
                    <a:pt x="59893" y="30428"/>
                    <a:pt x="59745" y="30502"/>
                    <a:pt x="58858" y="32017"/>
                  </a:cubicBezTo>
                  <a:cubicBezTo>
                    <a:pt x="57971" y="33496"/>
                    <a:pt x="57416" y="36528"/>
                    <a:pt x="55826" y="38044"/>
                  </a:cubicBezTo>
                  <a:cubicBezTo>
                    <a:pt x="54273" y="39596"/>
                    <a:pt x="51833" y="40779"/>
                    <a:pt x="50022" y="41926"/>
                  </a:cubicBezTo>
                  <a:cubicBezTo>
                    <a:pt x="51390" y="41371"/>
                    <a:pt x="52758" y="40816"/>
                    <a:pt x="54163" y="40262"/>
                  </a:cubicBezTo>
                  <a:lnTo>
                    <a:pt x="54163" y="40262"/>
                  </a:lnTo>
                  <a:cubicBezTo>
                    <a:pt x="52499" y="42332"/>
                    <a:pt x="50983" y="43811"/>
                    <a:pt x="48876" y="45438"/>
                  </a:cubicBezTo>
                  <a:cubicBezTo>
                    <a:pt x="47471" y="46547"/>
                    <a:pt x="45696" y="47065"/>
                    <a:pt x="44107" y="48026"/>
                  </a:cubicBezTo>
                  <a:cubicBezTo>
                    <a:pt x="44254" y="47730"/>
                    <a:pt x="44365" y="47471"/>
                    <a:pt x="44513" y="47212"/>
                  </a:cubicBezTo>
                  <a:cubicBezTo>
                    <a:pt x="44772" y="47101"/>
                    <a:pt x="45068" y="46991"/>
                    <a:pt x="45364" y="46843"/>
                  </a:cubicBezTo>
                  <a:cubicBezTo>
                    <a:pt x="45659" y="46695"/>
                    <a:pt x="45992" y="46510"/>
                    <a:pt x="46288" y="46325"/>
                  </a:cubicBezTo>
                  <a:cubicBezTo>
                    <a:pt x="46621" y="46103"/>
                    <a:pt x="46916" y="45918"/>
                    <a:pt x="47212" y="45697"/>
                  </a:cubicBezTo>
                  <a:cubicBezTo>
                    <a:pt x="47471" y="45512"/>
                    <a:pt x="47730" y="45290"/>
                    <a:pt x="47951" y="45142"/>
                  </a:cubicBezTo>
                  <a:cubicBezTo>
                    <a:pt x="48136" y="44957"/>
                    <a:pt x="48321" y="44809"/>
                    <a:pt x="48432" y="44698"/>
                  </a:cubicBezTo>
                  <a:cubicBezTo>
                    <a:pt x="48543" y="44587"/>
                    <a:pt x="48617" y="44514"/>
                    <a:pt x="48617" y="44514"/>
                  </a:cubicBezTo>
                  <a:lnTo>
                    <a:pt x="48617" y="44514"/>
                  </a:lnTo>
                  <a:cubicBezTo>
                    <a:pt x="48617" y="44514"/>
                    <a:pt x="48543" y="44551"/>
                    <a:pt x="48395" y="44661"/>
                  </a:cubicBezTo>
                  <a:cubicBezTo>
                    <a:pt x="48284" y="44735"/>
                    <a:pt x="48099" y="44883"/>
                    <a:pt x="47878" y="45031"/>
                  </a:cubicBezTo>
                  <a:cubicBezTo>
                    <a:pt x="47656" y="45179"/>
                    <a:pt x="47360" y="45364"/>
                    <a:pt x="47101" y="45549"/>
                  </a:cubicBezTo>
                  <a:cubicBezTo>
                    <a:pt x="46805" y="45734"/>
                    <a:pt x="46510" y="45955"/>
                    <a:pt x="46214" y="46140"/>
                  </a:cubicBezTo>
                  <a:cubicBezTo>
                    <a:pt x="45881" y="46325"/>
                    <a:pt x="45585" y="46510"/>
                    <a:pt x="45290" y="46658"/>
                  </a:cubicBezTo>
                  <a:cubicBezTo>
                    <a:pt x="45031" y="46806"/>
                    <a:pt x="44809" y="46917"/>
                    <a:pt x="44624" y="47028"/>
                  </a:cubicBezTo>
                  <a:cubicBezTo>
                    <a:pt x="45105" y="46103"/>
                    <a:pt x="45585" y="45179"/>
                    <a:pt x="46140" y="44292"/>
                  </a:cubicBezTo>
                  <a:cubicBezTo>
                    <a:pt x="46510" y="43663"/>
                    <a:pt x="46879" y="43035"/>
                    <a:pt x="47286" y="42406"/>
                  </a:cubicBezTo>
                  <a:lnTo>
                    <a:pt x="48580" y="40595"/>
                  </a:lnTo>
                  <a:cubicBezTo>
                    <a:pt x="50318" y="38118"/>
                    <a:pt x="51833" y="35567"/>
                    <a:pt x="53423" y="33016"/>
                  </a:cubicBezTo>
                  <a:cubicBezTo>
                    <a:pt x="54200" y="31759"/>
                    <a:pt x="55013" y="30502"/>
                    <a:pt x="55826" y="29245"/>
                  </a:cubicBezTo>
                  <a:cubicBezTo>
                    <a:pt x="56640" y="28025"/>
                    <a:pt x="57490" y="26805"/>
                    <a:pt x="58266" y="25511"/>
                  </a:cubicBezTo>
                  <a:cubicBezTo>
                    <a:pt x="58303" y="25437"/>
                    <a:pt x="58303" y="25326"/>
                    <a:pt x="58229" y="25252"/>
                  </a:cubicBezTo>
                  <a:cubicBezTo>
                    <a:pt x="58192" y="25215"/>
                    <a:pt x="58137" y="25196"/>
                    <a:pt x="58081" y="25196"/>
                  </a:cubicBezTo>
                  <a:cubicBezTo>
                    <a:pt x="58026" y="25196"/>
                    <a:pt x="57971" y="25215"/>
                    <a:pt x="57934" y="25252"/>
                  </a:cubicBezTo>
                  <a:cubicBezTo>
                    <a:pt x="56898" y="26324"/>
                    <a:pt x="56085" y="27507"/>
                    <a:pt x="55272" y="28690"/>
                  </a:cubicBezTo>
                  <a:cubicBezTo>
                    <a:pt x="55309" y="28542"/>
                    <a:pt x="55383" y="28394"/>
                    <a:pt x="55457" y="28209"/>
                  </a:cubicBezTo>
                  <a:cubicBezTo>
                    <a:pt x="55530" y="27988"/>
                    <a:pt x="55604" y="27766"/>
                    <a:pt x="55678" y="27544"/>
                  </a:cubicBezTo>
                  <a:cubicBezTo>
                    <a:pt x="55752" y="27322"/>
                    <a:pt x="55826" y="27100"/>
                    <a:pt x="55900" y="26878"/>
                  </a:cubicBezTo>
                  <a:cubicBezTo>
                    <a:pt x="55974" y="26657"/>
                    <a:pt x="56048" y="26472"/>
                    <a:pt x="56085" y="26287"/>
                  </a:cubicBezTo>
                  <a:cubicBezTo>
                    <a:pt x="56159" y="26139"/>
                    <a:pt x="56159" y="25991"/>
                    <a:pt x="56196" y="25880"/>
                  </a:cubicBezTo>
                  <a:cubicBezTo>
                    <a:pt x="56233" y="25769"/>
                    <a:pt x="56233" y="25732"/>
                    <a:pt x="56233" y="25732"/>
                  </a:cubicBezTo>
                  <a:lnTo>
                    <a:pt x="56233" y="25732"/>
                  </a:lnTo>
                  <a:cubicBezTo>
                    <a:pt x="56233" y="25732"/>
                    <a:pt x="56196" y="25769"/>
                    <a:pt x="56159" y="25843"/>
                  </a:cubicBezTo>
                  <a:cubicBezTo>
                    <a:pt x="56122" y="25954"/>
                    <a:pt x="56048" y="26102"/>
                    <a:pt x="55974" y="26250"/>
                  </a:cubicBezTo>
                  <a:cubicBezTo>
                    <a:pt x="55900" y="26398"/>
                    <a:pt x="55826" y="26583"/>
                    <a:pt x="55715" y="26805"/>
                  </a:cubicBezTo>
                  <a:cubicBezTo>
                    <a:pt x="55641" y="27026"/>
                    <a:pt x="55567" y="27248"/>
                    <a:pt x="55493" y="27470"/>
                  </a:cubicBezTo>
                  <a:cubicBezTo>
                    <a:pt x="55420" y="27692"/>
                    <a:pt x="55346" y="27914"/>
                    <a:pt x="55272" y="28135"/>
                  </a:cubicBezTo>
                  <a:cubicBezTo>
                    <a:pt x="55198" y="28357"/>
                    <a:pt x="55161" y="28542"/>
                    <a:pt x="55124" y="28727"/>
                  </a:cubicBezTo>
                  <a:cubicBezTo>
                    <a:pt x="55087" y="28838"/>
                    <a:pt x="55087" y="28912"/>
                    <a:pt x="55050" y="28986"/>
                  </a:cubicBezTo>
                  <a:cubicBezTo>
                    <a:pt x="54532" y="29762"/>
                    <a:pt x="54015" y="30576"/>
                    <a:pt x="53497" y="31389"/>
                  </a:cubicBezTo>
                  <a:cubicBezTo>
                    <a:pt x="53497" y="31352"/>
                    <a:pt x="53497" y="31315"/>
                    <a:pt x="53497" y="31278"/>
                  </a:cubicBezTo>
                  <a:cubicBezTo>
                    <a:pt x="53497" y="30945"/>
                    <a:pt x="53460" y="30576"/>
                    <a:pt x="53386" y="30169"/>
                  </a:cubicBezTo>
                  <a:cubicBezTo>
                    <a:pt x="53275" y="29762"/>
                    <a:pt x="53164" y="29356"/>
                    <a:pt x="53164" y="28949"/>
                  </a:cubicBezTo>
                  <a:cubicBezTo>
                    <a:pt x="53127" y="28542"/>
                    <a:pt x="53127" y="28135"/>
                    <a:pt x="53201" y="27729"/>
                  </a:cubicBezTo>
                  <a:cubicBezTo>
                    <a:pt x="53238" y="27359"/>
                    <a:pt x="53349" y="26989"/>
                    <a:pt x="53460" y="26694"/>
                  </a:cubicBezTo>
                  <a:cubicBezTo>
                    <a:pt x="53571" y="26398"/>
                    <a:pt x="53645" y="26139"/>
                    <a:pt x="53756" y="25991"/>
                  </a:cubicBezTo>
                  <a:cubicBezTo>
                    <a:pt x="53830" y="25806"/>
                    <a:pt x="53867" y="25695"/>
                    <a:pt x="53867" y="25695"/>
                  </a:cubicBezTo>
                  <a:lnTo>
                    <a:pt x="53867" y="25695"/>
                  </a:lnTo>
                  <a:cubicBezTo>
                    <a:pt x="53867" y="25695"/>
                    <a:pt x="53793" y="25769"/>
                    <a:pt x="53682" y="25917"/>
                  </a:cubicBezTo>
                  <a:cubicBezTo>
                    <a:pt x="53534" y="26102"/>
                    <a:pt x="53386" y="26324"/>
                    <a:pt x="53238" y="26583"/>
                  </a:cubicBezTo>
                  <a:cubicBezTo>
                    <a:pt x="53090" y="26878"/>
                    <a:pt x="52943" y="27248"/>
                    <a:pt x="52832" y="27655"/>
                  </a:cubicBezTo>
                  <a:cubicBezTo>
                    <a:pt x="52758" y="28062"/>
                    <a:pt x="52721" y="28505"/>
                    <a:pt x="52721" y="28986"/>
                  </a:cubicBezTo>
                  <a:cubicBezTo>
                    <a:pt x="52758" y="29429"/>
                    <a:pt x="52906" y="29873"/>
                    <a:pt x="53016" y="30243"/>
                  </a:cubicBezTo>
                  <a:cubicBezTo>
                    <a:pt x="53127" y="30613"/>
                    <a:pt x="53238" y="30982"/>
                    <a:pt x="53275" y="31278"/>
                  </a:cubicBezTo>
                  <a:cubicBezTo>
                    <a:pt x="53275" y="31426"/>
                    <a:pt x="53275" y="31574"/>
                    <a:pt x="53312" y="31685"/>
                  </a:cubicBezTo>
                  <a:lnTo>
                    <a:pt x="52721" y="32572"/>
                  </a:lnTo>
                  <a:cubicBezTo>
                    <a:pt x="51094" y="35086"/>
                    <a:pt x="49504" y="37637"/>
                    <a:pt x="47804" y="40040"/>
                  </a:cubicBezTo>
                  <a:lnTo>
                    <a:pt x="46510" y="41889"/>
                  </a:lnTo>
                  <a:cubicBezTo>
                    <a:pt x="46103" y="42517"/>
                    <a:pt x="45696" y="43146"/>
                    <a:pt x="45290" y="43811"/>
                  </a:cubicBezTo>
                  <a:cubicBezTo>
                    <a:pt x="44550" y="45105"/>
                    <a:pt x="43848" y="46473"/>
                    <a:pt x="43182" y="47804"/>
                  </a:cubicBezTo>
                  <a:cubicBezTo>
                    <a:pt x="42960" y="48285"/>
                    <a:pt x="42739" y="48765"/>
                    <a:pt x="42480" y="49209"/>
                  </a:cubicBezTo>
                  <a:cubicBezTo>
                    <a:pt x="42295" y="49431"/>
                    <a:pt x="42110" y="49615"/>
                    <a:pt x="41925" y="49837"/>
                  </a:cubicBezTo>
                  <a:cubicBezTo>
                    <a:pt x="41629" y="48617"/>
                    <a:pt x="41629" y="46658"/>
                    <a:pt x="41740" y="45475"/>
                  </a:cubicBezTo>
                  <a:cubicBezTo>
                    <a:pt x="41888" y="43848"/>
                    <a:pt x="42406" y="42887"/>
                    <a:pt x="43219" y="41852"/>
                  </a:cubicBezTo>
                  <a:cubicBezTo>
                    <a:pt x="44033" y="40853"/>
                    <a:pt x="44291" y="40188"/>
                    <a:pt x="44809" y="39116"/>
                  </a:cubicBezTo>
                  <a:lnTo>
                    <a:pt x="44809" y="39116"/>
                  </a:lnTo>
                  <a:cubicBezTo>
                    <a:pt x="44587" y="40521"/>
                    <a:pt x="44291" y="42036"/>
                    <a:pt x="43737" y="43367"/>
                  </a:cubicBezTo>
                  <a:cubicBezTo>
                    <a:pt x="44846" y="41297"/>
                    <a:pt x="45992" y="37859"/>
                    <a:pt x="46768" y="35973"/>
                  </a:cubicBezTo>
                  <a:cubicBezTo>
                    <a:pt x="47508" y="34088"/>
                    <a:pt x="47878" y="33792"/>
                    <a:pt x="48876" y="32461"/>
                  </a:cubicBezTo>
                  <a:cubicBezTo>
                    <a:pt x="49098" y="33533"/>
                    <a:pt x="49135" y="34642"/>
                    <a:pt x="49061" y="35751"/>
                  </a:cubicBezTo>
                  <a:cubicBezTo>
                    <a:pt x="49615" y="34014"/>
                    <a:pt x="49356" y="31426"/>
                    <a:pt x="50022" y="30021"/>
                  </a:cubicBezTo>
                  <a:cubicBezTo>
                    <a:pt x="50724" y="28616"/>
                    <a:pt x="51057" y="28283"/>
                    <a:pt x="51833" y="27211"/>
                  </a:cubicBezTo>
                  <a:lnTo>
                    <a:pt x="51833" y="27211"/>
                  </a:lnTo>
                  <a:cubicBezTo>
                    <a:pt x="51722" y="28394"/>
                    <a:pt x="51944" y="29319"/>
                    <a:pt x="52647" y="30021"/>
                  </a:cubicBezTo>
                  <a:cubicBezTo>
                    <a:pt x="51907" y="28099"/>
                    <a:pt x="52832" y="25991"/>
                    <a:pt x="53941" y="24845"/>
                  </a:cubicBezTo>
                  <a:cubicBezTo>
                    <a:pt x="55087" y="23662"/>
                    <a:pt x="55124" y="23773"/>
                    <a:pt x="56159" y="23255"/>
                  </a:cubicBezTo>
                  <a:lnTo>
                    <a:pt x="56159" y="23255"/>
                  </a:lnTo>
                  <a:cubicBezTo>
                    <a:pt x="55641" y="24401"/>
                    <a:pt x="55309" y="25585"/>
                    <a:pt x="55087" y="26768"/>
                  </a:cubicBezTo>
                  <a:cubicBezTo>
                    <a:pt x="55752" y="25215"/>
                    <a:pt x="57194" y="22775"/>
                    <a:pt x="58414" y="22257"/>
                  </a:cubicBezTo>
                  <a:cubicBezTo>
                    <a:pt x="59375" y="21887"/>
                    <a:pt x="60226" y="21259"/>
                    <a:pt x="60965" y="21259"/>
                  </a:cubicBezTo>
                  <a:close/>
                  <a:moveTo>
                    <a:pt x="64958" y="32165"/>
                  </a:moveTo>
                  <a:cubicBezTo>
                    <a:pt x="65254" y="32165"/>
                    <a:pt x="65513" y="32239"/>
                    <a:pt x="65734" y="32498"/>
                  </a:cubicBezTo>
                  <a:cubicBezTo>
                    <a:pt x="66437" y="33237"/>
                    <a:pt x="65808" y="34310"/>
                    <a:pt x="65623" y="35456"/>
                  </a:cubicBezTo>
                  <a:cubicBezTo>
                    <a:pt x="65402" y="36639"/>
                    <a:pt x="63516" y="38118"/>
                    <a:pt x="62296" y="38894"/>
                  </a:cubicBezTo>
                  <a:cubicBezTo>
                    <a:pt x="63257" y="38561"/>
                    <a:pt x="64219" y="38155"/>
                    <a:pt x="65143" y="37563"/>
                  </a:cubicBezTo>
                  <a:lnTo>
                    <a:pt x="65143" y="37563"/>
                  </a:lnTo>
                  <a:cubicBezTo>
                    <a:pt x="64884" y="38561"/>
                    <a:pt x="64995" y="38598"/>
                    <a:pt x="64182" y="39707"/>
                  </a:cubicBezTo>
                  <a:cubicBezTo>
                    <a:pt x="63479" y="40632"/>
                    <a:pt x="62259" y="41482"/>
                    <a:pt x="60817" y="41482"/>
                  </a:cubicBezTo>
                  <a:cubicBezTo>
                    <a:pt x="60522" y="41482"/>
                    <a:pt x="60189" y="41445"/>
                    <a:pt x="59893" y="41334"/>
                  </a:cubicBezTo>
                  <a:lnTo>
                    <a:pt x="59893" y="41334"/>
                  </a:lnTo>
                  <a:cubicBezTo>
                    <a:pt x="60411" y="41741"/>
                    <a:pt x="60965" y="41926"/>
                    <a:pt x="61594" y="41926"/>
                  </a:cubicBezTo>
                  <a:cubicBezTo>
                    <a:pt x="61889" y="41926"/>
                    <a:pt x="62148" y="41889"/>
                    <a:pt x="62444" y="41815"/>
                  </a:cubicBezTo>
                  <a:lnTo>
                    <a:pt x="62444" y="41815"/>
                  </a:lnTo>
                  <a:cubicBezTo>
                    <a:pt x="61668" y="42591"/>
                    <a:pt x="61409" y="42961"/>
                    <a:pt x="60337" y="43700"/>
                  </a:cubicBezTo>
                  <a:cubicBezTo>
                    <a:pt x="59228" y="44440"/>
                    <a:pt x="56898" y="44403"/>
                    <a:pt x="55493" y="45068"/>
                  </a:cubicBezTo>
                  <a:cubicBezTo>
                    <a:pt x="56122" y="44957"/>
                    <a:pt x="56750" y="44883"/>
                    <a:pt x="57379" y="44883"/>
                  </a:cubicBezTo>
                  <a:cubicBezTo>
                    <a:pt x="57712" y="44883"/>
                    <a:pt x="58044" y="44920"/>
                    <a:pt x="58414" y="44957"/>
                  </a:cubicBezTo>
                  <a:cubicBezTo>
                    <a:pt x="57971" y="45401"/>
                    <a:pt x="57675" y="45734"/>
                    <a:pt x="57379" y="45992"/>
                  </a:cubicBezTo>
                  <a:cubicBezTo>
                    <a:pt x="56529" y="46214"/>
                    <a:pt x="56048" y="46362"/>
                    <a:pt x="54902" y="47028"/>
                  </a:cubicBezTo>
                  <a:cubicBezTo>
                    <a:pt x="54791" y="47065"/>
                    <a:pt x="54717" y="47138"/>
                    <a:pt x="54606" y="47175"/>
                  </a:cubicBezTo>
                  <a:cubicBezTo>
                    <a:pt x="54865" y="46991"/>
                    <a:pt x="55124" y="46843"/>
                    <a:pt x="55309" y="46695"/>
                  </a:cubicBezTo>
                  <a:cubicBezTo>
                    <a:pt x="55567" y="46584"/>
                    <a:pt x="55752" y="46473"/>
                    <a:pt x="55900" y="46399"/>
                  </a:cubicBezTo>
                  <a:cubicBezTo>
                    <a:pt x="56048" y="46325"/>
                    <a:pt x="56122" y="46288"/>
                    <a:pt x="56122" y="46288"/>
                  </a:cubicBezTo>
                  <a:lnTo>
                    <a:pt x="56122" y="46288"/>
                  </a:lnTo>
                  <a:cubicBezTo>
                    <a:pt x="56122" y="46288"/>
                    <a:pt x="56085" y="46288"/>
                    <a:pt x="55974" y="46325"/>
                  </a:cubicBezTo>
                  <a:cubicBezTo>
                    <a:pt x="56085" y="46251"/>
                    <a:pt x="56122" y="46214"/>
                    <a:pt x="56122" y="46214"/>
                  </a:cubicBezTo>
                  <a:lnTo>
                    <a:pt x="56122" y="46214"/>
                  </a:lnTo>
                  <a:cubicBezTo>
                    <a:pt x="56122" y="46214"/>
                    <a:pt x="56011" y="46251"/>
                    <a:pt x="55826" y="46325"/>
                  </a:cubicBezTo>
                  <a:cubicBezTo>
                    <a:pt x="55826" y="46325"/>
                    <a:pt x="55789" y="46362"/>
                    <a:pt x="55789" y="46362"/>
                  </a:cubicBezTo>
                  <a:cubicBezTo>
                    <a:pt x="55641" y="46399"/>
                    <a:pt x="55457" y="46436"/>
                    <a:pt x="55235" y="46547"/>
                  </a:cubicBezTo>
                  <a:cubicBezTo>
                    <a:pt x="54976" y="46658"/>
                    <a:pt x="54680" y="46806"/>
                    <a:pt x="54384" y="46991"/>
                  </a:cubicBezTo>
                  <a:cubicBezTo>
                    <a:pt x="54347" y="47028"/>
                    <a:pt x="54273" y="47065"/>
                    <a:pt x="54200" y="47101"/>
                  </a:cubicBezTo>
                  <a:cubicBezTo>
                    <a:pt x="54126" y="47138"/>
                    <a:pt x="54052" y="47175"/>
                    <a:pt x="53978" y="47212"/>
                  </a:cubicBezTo>
                  <a:cubicBezTo>
                    <a:pt x="53608" y="47434"/>
                    <a:pt x="53201" y="47693"/>
                    <a:pt x="52832" y="47952"/>
                  </a:cubicBezTo>
                  <a:cubicBezTo>
                    <a:pt x="52758" y="47989"/>
                    <a:pt x="52684" y="48026"/>
                    <a:pt x="52610" y="48100"/>
                  </a:cubicBezTo>
                  <a:cubicBezTo>
                    <a:pt x="52536" y="47989"/>
                    <a:pt x="52425" y="47952"/>
                    <a:pt x="52351" y="47952"/>
                  </a:cubicBezTo>
                  <a:cubicBezTo>
                    <a:pt x="52277" y="47952"/>
                    <a:pt x="52240" y="47952"/>
                    <a:pt x="52203" y="47989"/>
                  </a:cubicBezTo>
                  <a:cubicBezTo>
                    <a:pt x="52055" y="48063"/>
                    <a:pt x="51907" y="48100"/>
                    <a:pt x="51796" y="48174"/>
                  </a:cubicBezTo>
                  <a:cubicBezTo>
                    <a:pt x="51168" y="48469"/>
                    <a:pt x="50687" y="48691"/>
                    <a:pt x="49911" y="48876"/>
                  </a:cubicBezTo>
                  <a:cubicBezTo>
                    <a:pt x="49652" y="48950"/>
                    <a:pt x="49393" y="49024"/>
                    <a:pt x="49135" y="49098"/>
                  </a:cubicBezTo>
                  <a:cubicBezTo>
                    <a:pt x="49615" y="48691"/>
                    <a:pt x="50096" y="48285"/>
                    <a:pt x="50576" y="47878"/>
                  </a:cubicBezTo>
                  <a:lnTo>
                    <a:pt x="51944" y="46547"/>
                  </a:lnTo>
                  <a:cubicBezTo>
                    <a:pt x="53793" y="44772"/>
                    <a:pt x="55715" y="43146"/>
                    <a:pt x="57638" y="41482"/>
                  </a:cubicBezTo>
                  <a:cubicBezTo>
                    <a:pt x="57860" y="41260"/>
                    <a:pt x="58081" y="41075"/>
                    <a:pt x="58303" y="40890"/>
                  </a:cubicBezTo>
                  <a:lnTo>
                    <a:pt x="58636" y="40890"/>
                  </a:lnTo>
                  <a:cubicBezTo>
                    <a:pt x="58932" y="40890"/>
                    <a:pt x="59228" y="40927"/>
                    <a:pt x="59560" y="41001"/>
                  </a:cubicBezTo>
                  <a:cubicBezTo>
                    <a:pt x="59930" y="41075"/>
                    <a:pt x="60300" y="41149"/>
                    <a:pt x="60706" y="41149"/>
                  </a:cubicBezTo>
                  <a:cubicBezTo>
                    <a:pt x="61113" y="41149"/>
                    <a:pt x="61483" y="41075"/>
                    <a:pt x="61815" y="40964"/>
                  </a:cubicBezTo>
                  <a:cubicBezTo>
                    <a:pt x="62185" y="40853"/>
                    <a:pt x="62481" y="40669"/>
                    <a:pt x="62703" y="40521"/>
                  </a:cubicBezTo>
                  <a:cubicBezTo>
                    <a:pt x="62962" y="40336"/>
                    <a:pt x="63109" y="40188"/>
                    <a:pt x="63257" y="40040"/>
                  </a:cubicBezTo>
                  <a:cubicBezTo>
                    <a:pt x="63368" y="39929"/>
                    <a:pt x="63405" y="39855"/>
                    <a:pt x="63405" y="39855"/>
                  </a:cubicBezTo>
                  <a:lnTo>
                    <a:pt x="63405" y="39855"/>
                  </a:lnTo>
                  <a:cubicBezTo>
                    <a:pt x="63405" y="39855"/>
                    <a:pt x="63331" y="39929"/>
                    <a:pt x="63183" y="40003"/>
                  </a:cubicBezTo>
                  <a:cubicBezTo>
                    <a:pt x="63072" y="40077"/>
                    <a:pt x="62851" y="40225"/>
                    <a:pt x="62592" y="40336"/>
                  </a:cubicBezTo>
                  <a:cubicBezTo>
                    <a:pt x="62370" y="40447"/>
                    <a:pt x="62074" y="40558"/>
                    <a:pt x="61742" y="40632"/>
                  </a:cubicBezTo>
                  <a:cubicBezTo>
                    <a:pt x="61409" y="40743"/>
                    <a:pt x="61039" y="40779"/>
                    <a:pt x="60706" y="40779"/>
                  </a:cubicBezTo>
                  <a:cubicBezTo>
                    <a:pt x="60337" y="40779"/>
                    <a:pt x="59967" y="40743"/>
                    <a:pt x="59634" y="40669"/>
                  </a:cubicBezTo>
                  <a:cubicBezTo>
                    <a:pt x="59449" y="40650"/>
                    <a:pt x="59274" y="40641"/>
                    <a:pt x="59107" y="40641"/>
                  </a:cubicBezTo>
                  <a:cubicBezTo>
                    <a:pt x="58941" y="40641"/>
                    <a:pt x="58784" y="40650"/>
                    <a:pt x="58636" y="40669"/>
                  </a:cubicBezTo>
                  <a:cubicBezTo>
                    <a:pt x="58599" y="40669"/>
                    <a:pt x="58562" y="40669"/>
                    <a:pt x="58488" y="40706"/>
                  </a:cubicBezTo>
                  <a:cubicBezTo>
                    <a:pt x="59117" y="40151"/>
                    <a:pt x="59708" y="39633"/>
                    <a:pt x="60300" y="39079"/>
                  </a:cubicBezTo>
                  <a:cubicBezTo>
                    <a:pt x="60411" y="39042"/>
                    <a:pt x="60485" y="39042"/>
                    <a:pt x="60558" y="39005"/>
                  </a:cubicBezTo>
                  <a:cubicBezTo>
                    <a:pt x="60706" y="38931"/>
                    <a:pt x="60891" y="38894"/>
                    <a:pt x="61076" y="38783"/>
                  </a:cubicBezTo>
                  <a:cubicBezTo>
                    <a:pt x="61224" y="38709"/>
                    <a:pt x="61409" y="38635"/>
                    <a:pt x="61594" y="38561"/>
                  </a:cubicBezTo>
                  <a:cubicBezTo>
                    <a:pt x="61779" y="38450"/>
                    <a:pt x="61963" y="38376"/>
                    <a:pt x="62148" y="38265"/>
                  </a:cubicBezTo>
                  <a:cubicBezTo>
                    <a:pt x="62296" y="38192"/>
                    <a:pt x="62444" y="38081"/>
                    <a:pt x="62592" y="38007"/>
                  </a:cubicBezTo>
                  <a:cubicBezTo>
                    <a:pt x="62703" y="37933"/>
                    <a:pt x="62814" y="37859"/>
                    <a:pt x="62888" y="37822"/>
                  </a:cubicBezTo>
                  <a:cubicBezTo>
                    <a:pt x="62961" y="37748"/>
                    <a:pt x="62998" y="37711"/>
                    <a:pt x="62999" y="37711"/>
                  </a:cubicBezTo>
                  <a:lnTo>
                    <a:pt x="62999" y="37711"/>
                  </a:lnTo>
                  <a:cubicBezTo>
                    <a:pt x="62998" y="37711"/>
                    <a:pt x="62961" y="37748"/>
                    <a:pt x="62888" y="37785"/>
                  </a:cubicBezTo>
                  <a:cubicBezTo>
                    <a:pt x="62777" y="37822"/>
                    <a:pt x="62666" y="37859"/>
                    <a:pt x="62518" y="37933"/>
                  </a:cubicBezTo>
                  <a:cubicBezTo>
                    <a:pt x="62407" y="37970"/>
                    <a:pt x="62222" y="38044"/>
                    <a:pt x="62037" y="38118"/>
                  </a:cubicBezTo>
                  <a:cubicBezTo>
                    <a:pt x="61889" y="38229"/>
                    <a:pt x="61705" y="38302"/>
                    <a:pt x="61520" y="38376"/>
                  </a:cubicBezTo>
                  <a:cubicBezTo>
                    <a:pt x="61335" y="38487"/>
                    <a:pt x="61150" y="38561"/>
                    <a:pt x="61002" y="38635"/>
                  </a:cubicBezTo>
                  <a:cubicBezTo>
                    <a:pt x="60817" y="38746"/>
                    <a:pt x="60669" y="38820"/>
                    <a:pt x="60522" y="38894"/>
                  </a:cubicBezTo>
                  <a:cubicBezTo>
                    <a:pt x="61446" y="38044"/>
                    <a:pt x="62333" y="37156"/>
                    <a:pt x="63109" y="36121"/>
                  </a:cubicBezTo>
                  <a:cubicBezTo>
                    <a:pt x="63146" y="36084"/>
                    <a:pt x="63146" y="35973"/>
                    <a:pt x="63072" y="35899"/>
                  </a:cubicBezTo>
                  <a:cubicBezTo>
                    <a:pt x="63054" y="35862"/>
                    <a:pt x="63008" y="35844"/>
                    <a:pt x="62957" y="35844"/>
                  </a:cubicBezTo>
                  <a:cubicBezTo>
                    <a:pt x="62906" y="35844"/>
                    <a:pt x="62851" y="35862"/>
                    <a:pt x="62814" y="35899"/>
                  </a:cubicBezTo>
                  <a:cubicBezTo>
                    <a:pt x="61852" y="36713"/>
                    <a:pt x="60928" y="37563"/>
                    <a:pt x="60004" y="38413"/>
                  </a:cubicBezTo>
                  <a:cubicBezTo>
                    <a:pt x="59043" y="39264"/>
                    <a:pt x="58081" y="40077"/>
                    <a:pt x="57120" y="40890"/>
                  </a:cubicBezTo>
                  <a:cubicBezTo>
                    <a:pt x="55198" y="42554"/>
                    <a:pt x="53238" y="44181"/>
                    <a:pt x="51390" y="45918"/>
                  </a:cubicBezTo>
                  <a:lnTo>
                    <a:pt x="50022" y="47249"/>
                  </a:lnTo>
                  <a:cubicBezTo>
                    <a:pt x="49541" y="47656"/>
                    <a:pt x="49061" y="48063"/>
                    <a:pt x="48580" y="48469"/>
                  </a:cubicBezTo>
                  <a:cubicBezTo>
                    <a:pt x="47878" y="49024"/>
                    <a:pt x="47175" y="49542"/>
                    <a:pt x="46436" y="50059"/>
                  </a:cubicBezTo>
                  <a:cubicBezTo>
                    <a:pt x="46473" y="49874"/>
                    <a:pt x="46547" y="49652"/>
                    <a:pt x="46621" y="49431"/>
                  </a:cubicBezTo>
                  <a:cubicBezTo>
                    <a:pt x="46731" y="49135"/>
                    <a:pt x="46842" y="48839"/>
                    <a:pt x="46953" y="48543"/>
                  </a:cubicBezTo>
                  <a:cubicBezTo>
                    <a:pt x="47064" y="48248"/>
                    <a:pt x="47175" y="47952"/>
                    <a:pt x="47286" y="47693"/>
                  </a:cubicBezTo>
                  <a:cubicBezTo>
                    <a:pt x="47323" y="47619"/>
                    <a:pt x="47360" y="47545"/>
                    <a:pt x="47397" y="47471"/>
                  </a:cubicBezTo>
                  <a:cubicBezTo>
                    <a:pt x="47656" y="47323"/>
                    <a:pt x="47914" y="47212"/>
                    <a:pt x="48136" y="47101"/>
                  </a:cubicBezTo>
                  <a:cubicBezTo>
                    <a:pt x="48395" y="46954"/>
                    <a:pt x="48580" y="46806"/>
                    <a:pt x="48728" y="46695"/>
                  </a:cubicBezTo>
                  <a:cubicBezTo>
                    <a:pt x="48765" y="46658"/>
                    <a:pt x="48765" y="46658"/>
                    <a:pt x="48802" y="46621"/>
                  </a:cubicBezTo>
                  <a:lnTo>
                    <a:pt x="48802" y="46621"/>
                  </a:lnTo>
                  <a:cubicBezTo>
                    <a:pt x="48765" y="46769"/>
                    <a:pt x="48765" y="46917"/>
                    <a:pt x="48728" y="47028"/>
                  </a:cubicBezTo>
                  <a:cubicBezTo>
                    <a:pt x="48728" y="47286"/>
                    <a:pt x="48728" y="47508"/>
                    <a:pt x="48691" y="47656"/>
                  </a:cubicBezTo>
                  <a:cubicBezTo>
                    <a:pt x="48691" y="47804"/>
                    <a:pt x="48691" y="47915"/>
                    <a:pt x="48691" y="47915"/>
                  </a:cubicBezTo>
                  <a:cubicBezTo>
                    <a:pt x="48691" y="47915"/>
                    <a:pt x="48728" y="47841"/>
                    <a:pt x="48765" y="47693"/>
                  </a:cubicBezTo>
                  <a:cubicBezTo>
                    <a:pt x="48802" y="47545"/>
                    <a:pt x="48876" y="47323"/>
                    <a:pt x="48950" y="47065"/>
                  </a:cubicBezTo>
                  <a:cubicBezTo>
                    <a:pt x="49024" y="46806"/>
                    <a:pt x="49098" y="46510"/>
                    <a:pt x="49171" y="46214"/>
                  </a:cubicBezTo>
                  <a:cubicBezTo>
                    <a:pt x="49245" y="46029"/>
                    <a:pt x="49282" y="45808"/>
                    <a:pt x="49319" y="45623"/>
                  </a:cubicBezTo>
                  <a:cubicBezTo>
                    <a:pt x="51353" y="44033"/>
                    <a:pt x="52758" y="42628"/>
                    <a:pt x="54236" y="40853"/>
                  </a:cubicBezTo>
                  <a:lnTo>
                    <a:pt x="54236" y="40853"/>
                  </a:lnTo>
                  <a:cubicBezTo>
                    <a:pt x="54089" y="41038"/>
                    <a:pt x="53978" y="41260"/>
                    <a:pt x="53867" y="41445"/>
                  </a:cubicBezTo>
                  <a:cubicBezTo>
                    <a:pt x="53571" y="41926"/>
                    <a:pt x="53349" y="42369"/>
                    <a:pt x="53164" y="42776"/>
                  </a:cubicBezTo>
                  <a:cubicBezTo>
                    <a:pt x="52979" y="43146"/>
                    <a:pt x="52869" y="43515"/>
                    <a:pt x="52795" y="43737"/>
                  </a:cubicBezTo>
                  <a:cubicBezTo>
                    <a:pt x="52721" y="43996"/>
                    <a:pt x="52684" y="44107"/>
                    <a:pt x="52684" y="44107"/>
                  </a:cubicBezTo>
                  <a:cubicBezTo>
                    <a:pt x="52684" y="44107"/>
                    <a:pt x="52721" y="43996"/>
                    <a:pt x="52869" y="43774"/>
                  </a:cubicBezTo>
                  <a:cubicBezTo>
                    <a:pt x="52979" y="43552"/>
                    <a:pt x="53127" y="43220"/>
                    <a:pt x="53349" y="42850"/>
                  </a:cubicBezTo>
                  <a:cubicBezTo>
                    <a:pt x="53571" y="42480"/>
                    <a:pt x="53830" y="42073"/>
                    <a:pt x="54126" y="41630"/>
                  </a:cubicBezTo>
                  <a:cubicBezTo>
                    <a:pt x="54421" y="41149"/>
                    <a:pt x="54754" y="40706"/>
                    <a:pt x="55087" y="40225"/>
                  </a:cubicBezTo>
                  <a:cubicBezTo>
                    <a:pt x="55383" y="39744"/>
                    <a:pt x="55715" y="39264"/>
                    <a:pt x="56011" y="38820"/>
                  </a:cubicBezTo>
                  <a:cubicBezTo>
                    <a:pt x="56159" y="38635"/>
                    <a:pt x="56270" y="38450"/>
                    <a:pt x="56381" y="38265"/>
                  </a:cubicBezTo>
                  <a:cubicBezTo>
                    <a:pt x="56529" y="38155"/>
                    <a:pt x="56640" y="38044"/>
                    <a:pt x="56750" y="37933"/>
                  </a:cubicBezTo>
                  <a:cubicBezTo>
                    <a:pt x="57009" y="37674"/>
                    <a:pt x="57194" y="37489"/>
                    <a:pt x="57305" y="37341"/>
                  </a:cubicBezTo>
                  <a:cubicBezTo>
                    <a:pt x="57415" y="37194"/>
                    <a:pt x="57489" y="37120"/>
                    <a:pt x="57490" y="37119"/>
                  </a:cubicBezTo>
                  <a:lnTo>
                    <a:pt x="57490" y="37119"/>
                  </a:lnTo>
                  <a:cubicBezTo>
                    <a:pt x="57489" y="37120"/>
                    <a:pt x="57415" y="37194"/>
                    <a:pt x="57268" y="37304"/>
                  </a:cubicBezTo>
                  <a:cubicBezTo>
                    <a:pt x="57136" y="37370"/>
                    <a:pt x="57004" y="37466"/>
                    <a:pt x="56846" y="37564"/>
                  </a:cubicBezTo>
                  <a:lnTo>
                    <a:pt x="56846" y="37564"/>
                  </a:lnTo>
                  <a:cubicBezTo>
                    <a:pt x="57056" y="37209"/>
                    <a:pt x="57199" y="36890"/>
                    <a:pt x="57342" y="36676"/>
                  </a:cubicBezTo>
                  <a:cubicBezTo>
                    <a:pt x="57453" y="36454"/>
                    <a:pt x="57527" y="36306"/>
                    <a:pt x="57527" y="36306"/>
                  </a:cubicBezTo>
                  <a:lnTo>
                    <a:pt x="57527" y="36306"/>
                  </a:lnTo>
                  <a:cubicBezTo>
                    <a:pt x="57527" y="36306"/>
                    <a:pt x="57521" y="36311"/>
                    <a:pt x="57515" y="36320"/>
                  </a:cubicBezTo>
                  <a:lnTo>
                    <a:pt x="57515" y="36320"/>
                  </a:lnTo>
                  <a:cubicBezTo>
                    <a:pt x="57691" y="35896"/>
                    <a:pt x="57868" y="35473"/>
                    <a:pt x="58044" y="35049"/>
                  </a:cubicBezTo>
                  <a:cubicBezTo>
                    <a:pt x="58377" y="34753"/>
                    <a:pt x="58636" y="34494"/>
                    <a:pt x="59191" y="34051"/>
                  </a:cubicBezTo>
                  <a:lnTo>
                    <a:pt x="59191" y="34051"/>
                  </a:lnTo>
                  <a:cubicBezTo>
                    <a:pt x="58636" y="35714"/>
                    <a:pt x="57897" y="37156"/>
                    <a:pt x="56787" y="38561"/>
                  </a:cubicBezTo>
                  <a:cubicBezTo>
                    <a:pt x="58303" y="37156"/>
                    <a:pt x="59486" y="35641"/>
                    <a:pt x="60374" y="33903"/>
                  </a:cubicBezTo>
                  <a:cubicBezTo>
                    <a:pt x="61372" y="33718"/>
                    <a:pt x="62333" y="33348"/>
                    <a:pt x="63183" y="32831"/>
                  </a:cubicBezTo>
                  <a:cubicBezTo>
                    <a:pt x="63738" y="32535"/>
                    <a:pt x="64366" y="32165"/>
                    <a:pt x="64958" y="32165"/>
                  </a:cubicBezTo>
                  <a:close/>
                  <a:moveTo>
                    <a:pt x="7025" y="32165"/>
                  </a:moveTo>
                  <a:cubicBezTo>
                    <a:pt x="7579" y="32165"/>
                    <a:pt x="8208" y="32535"/>
                    <a:pt x="8763" y="32831"/>
                  </a:cubicBezTo>
                  <a:cubicBezTo>
                    <a:pt x="9613" y="33311"/>
                    <a:pt x="10611" y="33718"/>
                    <a:pt x="11572" y="33903"/>
                  </a:cubicBezTo>
                  <a:cubicBezTo>
                    <a:pt x="12460" y="35641"/>
                    <a:pt x="13680" y="37156"/>
                    <a:pt x="15158" y="38561"/>
                  </a:cubicBezTo>
                  <a:cubicBezTo>
                    <a:pt x="14086" y="37156"/>
                    <a:pt x="13310" y="35714"/>
                    <a:pt x="12755" y="34088"/>
                  </a:cubicBezTo>
                  <a:lnTo>
                    <a:pt x="12755" y="34088"/>
                  </a:lnTo>
                  <a:cubicBezTo>
                    <a:pt x="13680" y="34827"/>
                    <a:pt x="13754" y="34975"/>
                    <a:pt x="14789" y="35825"/>
                  </a:cubicBezTo>
                  <a:cubicBezTo>
                    <a:pt x="15048" y="36417"/>
                    <a:pt x="15343" y="36971"/>
                    <a:pt x="15713" y="37452"/>
                  </a:cubicBezTo>
                  <a:cubicBezTo>
                    <a:pt x="15491" y="37304"/>
                    <a:pt x="15306" y="37156"/>
                    <a:pt x="15158" y="37082"/>
                  </a:cubicBezTo>
                  <a:cubicBezTo>
                    <a:pt x="15011" y="36972"/>
                    <a:pt x="14937" y="36898"/>
                    <a:pt x="14937" y="36898"/>
                  </a:cubicBezTo>
                  <a:lnTo>
                    <a:pt x="14937" y="36898"/>
                  </a:lnTo>
                  <a:cubicBezTo>
                    <a:pt x="14937" y="36898"/>
                    <a:pt x="15011" y="36972"/>
                    <a:pt x="15121" y="37119"/>
                  </a:cubicBezTo>
                  <a:cubicBezTo>
                    <a:pt x="15232" y="37267"/>
                    <a:pt x="15417" y="37452"/>
                    <a:pt x="15676" y="37711"/>
                  </a:cubicBezTo>
                  <a:cubicBezTo>
                    <a:pt x="15898" y="37933"/>
                    <a:pt x="16194" y="38192"/>
                    <a:pt x="16489" y="38450"/>
                  </a:cubicBezTo>
                  <a:cubicBezTo>
                    <a:pt x="16785" y="38709"/>
                    <a:pt x="17155" y="38968"/>
                    <a:pt x="17525" y="39190"/>
                  </a:cubicBezTo>
                  <a:cubicBezTo>
                    <a:pt x="17635" y="39301"/>
                    <a:pt x="17783" y="39375"/>
                    <a:pt x="17894" y="39449"/>
                  </a:cubicBezTo>
                  <a:cubicBezTo>
                    <a:pt x="17968" y="39486"/>
                    <a:pt x="18042" y="39559"/>
                    <a:pt x="18153" y="39596"/>
                  </a:cubicBezTo>
                  <a:cubicBezTo>
                    <a:pt x="18042" y="39633"/>
                    <a:pt x="17968" y="39670"/>
                    <a:pt x="17931" y="39744"/>
                  </a:cubicBezTo>
                  <a:cubicBezTo>
                    <a:pt x="17820" y="39929"/>
                    <a:pt x="17820" y="40114"/>
                    <a:pt x="17931" y="40299"/>
                  </a:cubicBezTo>
                  <a:cubicBezTo>
                    <a:pt x="18819" y="41408"/>
                    <a:pt x="19669" y="42332"/>
                    <a:pt x="20630" y="43257"/>
                  </a:cubicBezTo>
                  <a:cubicBezTo>
                    <a:pt x="20667" y="43367"/>
                    <a:pt x="20704" y="43441"/>
                    <a:pt x="20741" y="43515"/>
                  </a:cubicBezTo>
                  <a:cubicBezTo>
                    <a:pt x="20778" y="43663"/>
                    <a:pt x="20815" y="43737"/>
                    <a:pt x="20815" y="43737"/>
                  </a:cubicBezTo>
                  <a:cubicBezTo>
                    <a:pt x="20815" y="43737"/>
                    <a:pt x="20815" y="43626"/>
                    <a:pt x="20778" y="43515"/>
                  </a:cubicBezTo>
                  <a:cubicBezTo>
                    <a:pt x="20741" y="43478"/>
                    <a:pt x="20741" y="43404"/>
                    <a:pt x="20704" y="43367"/>
                  </a:cubicBezTo>
                  <a:lnTo>
                    <a:pt x="20704" y="43367"/>
                  </a:lnTo>
                  <a:cubicBezTo>
                    <a:pt x="21074" y="43700"/>
                    <a:pt x="21480" y="44070"/>
                    <a:pt x="21887" y="44403"/>
                  </a:cubicBezTo>
                  <a:cubicBezTo>
                    <a:pt x="21924" y="44514"/>
                    <a:pt x="21961" y="44624"/>
                    <a:pt x="22035" y="44735"/>
                  </a:cubicBezTo>
                  <a:cubicBezTo>
                    <a:pt x="21998" y="44661"/>
                    <a:pt x="21998" y="44550"/>
                    <a:pt x="21961" y="44477"/>
                  </a:cubicBezTo>
                  <a:lnTo>
                    <a:pt x="21961" y="44477"/>
                  </a:lnTo>
                  <a:cubicBezTo>
                    <a:pt x="22109" y="44587"/>
                    <a:pt x="22294" y="44735"/>
                    <a:pt x="22442" y="44883"/>
                  </a:cubicBezTo>
                  <a:cubicBezTo>
                    <a:pt x="22479" y="44994"/>
                    <a:pt x="22516" y="45105"/>
                    <a:pt x="22516" y="45253"/>
                  </a:cubicBezTo>
                  <a:cubicBezTo>
                    <a:pt x="22627" y="45586"/>
                    <a:pt x="22700" y="45918"/>
                    <a:pt x="22774" y="46214"/>
                  </a:cubicBezTo>
                  <a:cubicBezTo>
                    <a:pt x="22848" y="46547"/>
                    <a:pt x="22922" y="46843"/>
                    <a:pt x="22996" y="47065"/>
                  </a:cubicBezTo>
                  <a:cubicBezTo>
                    <a:pt x="23070" y="47323"/>
                    <a:pt x="23144" y="47545"/>
                    <a:pt x="23181" y="47693"/>
                  </a:cubicBezTo>
                  <a:cubicBezTo>
                    <a:pt x="23218" y="47841"/>
                    <a:pt x="23255" y="47915"/>
                    <a:pt x="23255" y="47915"/>
                  </a:cubicBezTo>
                  <a:cubicBezTo>
                    <a:pt x="23255" y="47915"/>
                    <a:pt x="23255" y="47841"/>
                    <a:pt x="23255" y="47693"/>
                  </a:cubicBezTo>
                  <a:cubicBezTo>
                    <a:pt x="23255" y="47508"/>
                    <a:pt x="23218" y="47323"/>
                    <a:pt x="23218" y="47028"/>
                  </a:cubicBezTo>
                  <a:cubicBezTo>
                    <a:pt x="23181" y="46769"/>
                    <a:pt x="23144" y="46473"/>
                    <a:pt x="23107" y="46140"/>
                  </a:cubicBezTo>
                  <a:cubicBezTo>
                    <a:pt x="23033" y="45881"/>
                    <a:pt x="22996" y="45549"/>
                    <a:pt x="22922" y="45253"/>
                  </a:cubicBezTo>
                  <a:lnTo>
                    <a:pt x="22922" y="45253"/>
                  </a:lnTo>
                  <a:cubicBezTo>
                    <a:pt x="23033" y="45364"/>
                    <a:pt x="23181" y="45438"/>
                    <a:pt x="23292" y="45549"/>
                  </a:cubicBezTo>
                  <a:cubicBezTo>
                    <a:pt x="23884" y="45992"/>
                    <a:pt x="24512" y="46362"/>
                    <a:pt x="25141" y="46695"/>
                  </a:cubicBezTo>
                  <a:cubicBezTo>
                    <a:pt x="25178" y="46769"/>
                    <a:pt x="25214" y="46843"/>
                    <a:pt x="25251" y="46917"/>
                  </a:cubicBezTo>
                  <a:cubicBezTo>
                    <a:pt x="24919" y="46843"/>
                    <a:pt x="24623" y="46769"/>
                    <a:pt x="24401" y="46658"/>
                  </a:cubicBezTo>
                  <a:cubicBezTo>
                    <a:pt x="24327" y="46658"/>
                    <a:pt x="24290" y="46621"/>
                    <a:pt x="24253" y="46621"/>
                  </a:cubicBezTo>
                  <a:cubicBezTo>
                    <a:pt x="24216" y="46547"/>
                    <a:pt x="24179" y="46473"/>
                    <a:pt x="24142" y="46436"/>
                  </a:cubicBezTo>
                  <a:cubicBezTo>
                    <a:pt x="24032" y="46326"/>
                    <a:pt x="23995" y="46252"/>
                    <a:pt x="23994" y="46251"/>
                  </a:cubicBezTo>
                  <a:lnTo>
                    <a:pt x="23994" y="46251"/>
                  </a:lnTo>
                  <a:cubicBezTo>
                    <a:pt x="23995" y="46252"/>
                    <a:pt x="24032" y="46326"/>
                    <a:pt x="24105" y="46436"/>
                  </a:cubicBezTo>
                  <a:cubicBezTo>
                    <a:pt x="24105" y="46473"/>
                    <a:pt x="24142" y="46547"/>
                    <a:pt x="24142" y="46584"/>
                  </a:cubicBezTo>
                  <a:cubicBezTo>
                    <a:pt x="23994" y="46510"/>
                    <a:pt x="23847" y="46473"/>
                    <a:pt x="23736" y="46399"/>
                  </a:cubicBezTo>
                  <a:cubicBezTo>
                    <a:pt x="23588" y="46325"/>
                    <a:pt x="23514" y="46288"/>
                    <a:pt x="23514" y="46288"/>
                  </a:cubicBezTo>
                  <a:lnTo>
                    <a:pt x="23514" y="46288"/>
                  </a:lnTo>
                  <a:cubicBezTo>
                    <a:pt x="23514" y="46288"/>
                    <a:pt x="23588" y="46362"/>
                    <a:pt x="23699" y="46473"/>
                  </a:cubicBezTo>
                  <a:cubicBezTo>
                    <a:pt x="23847" y="46584"/>
                    <a:pt x="24031" y="46732"/>
                    <a:pt x="24290" y="46880"/>
                  </a:cubicBezTo>
                  <a:cubicBezTo>
                    <a:pt x="24290" y="46917"/>
                    <a:pt x="24327" y="46954"/>
                    <a:pt x="24327" y="46954"/>
                  </a:cubicBezTo>
                  <a:cubicBezTo>
                    <a:pt x="24438" y="47175"/>
                    <a:pt x="24549" y="47434"/>
                    <a:pt x="24660" y="47693"/>
                  </a:cubicBezTo>
                  <a:cubicBezTo>
                    <a:pt x="24771" y="47989"/>
                    <a:pt x="24882" y="48285"/>
                    <a:pt x="24993" y="48580"/>
                  </a:cubicBezTo>
                  <a:cubicBezTo>
                    <a:pt x="25104" y="48876"/>
                    <a:pt x="25214" y="49172"/>
                    <a:pt x="25325" y="49431"/>
                  </a:cubicBezTo>
                  <a:cubicBezTo>
                    <a:pt x="25399" y="49689"/>
                    <a:pt x="25436" y="49874"/>
                    <a:pt x="25510" y="50096"/>
                  </a:cubicBezTo>
                  <a:cubicBezTo>
                    <a:pt x="24771" y="49579"/>
                    <a:pt x="24068" y="49024"/>
                    <a:pt x="23366" y="48469"/>
                  </a:cubicBezTo>
                  <a:cubicBezTo>
                    <a:pt x="22848" y="48100"/>
                    <a:pt x="22405" y="47693"/>
                    <a:pt x="21924" y="47249"/>
                  </a:cubicBezTo>
                  <a:lnTo>
                    <a:pt x="20556" y="45955"/>
                  </a:lnTo>
                  <a:cubicBezTo>
                    <a:pt x="18708" y="44181"/>
                    <a:pt x="16748" y="42554"/>
                    <a:pt x="14826" y="40927"/>
                  </a:cubicBezTo>
                  <a:cubicBezTo>
                    <a:pt x="13827" y="40077"/>
                    <a:pt x="12866" y="39264"/>
                    <a:pt x="11942" y="38413"/>
                  </a:cubicBezTo>
                  <a:cubicBezTo>
                    <a:pt x="11018" y="37563"/>
                    <a:pt x="10093" y="36713"/>
                    <a:pt x="9132" y="35899"/>
                  </a:cubicBezTo>
                  <a:cubicBezTo>
                    <a:pt x="9095" y="35862"/>
                    <a:pt x="9049" y="35844"/>
                    <a:pt x="9003" y="35844"/>
                  </a:cubicBezTo>
                  <a:cubicBezTo>
                    <a:pt x="8957" y="35844"/>
                    <a:pt x="8910" y="35862"/>
                    <a:pt x="8873" y="35899"/>
                  </a:cubicBezTo>
                  <a:cubicBezTo>
                    <a:pt x="8799" y="35936"/>
                    <a:pt x="8799" y="36047"/>
                    <a:pt x="8836" y="36158"/>
                  </a:cubicBezTo>
                  <a:cubicBezTo>
                    <a:pt x="9576" y="37193"/>
                    <a:pt x="10500" y="38044"/>
                    <a:pt x="11424" y="38894"/>
                  </a:cubicBezTo>
                  <a:cubicBezTo>
                    <a:pt x="11277" y="38820"/>
                    <a:pt x="11129" y="38746"/>
                    <a:pt x="10944" y="38672"/>
                  </a:cubicBezTo>
                  <a:cubicBezTo>
                    <a:pt x="10796" y="38561"/>
                    <a:pt x="10611" y="38487"/>
                    <a:pt x="10426" y="38376"/>
                  </a:cubicBezTo>
                  <a:cubicBezTo>
                    <a:pt x="10241" y="38302"/>
                    <a:pt x="10056" y="38229"/>
                    <a:pt x="9872" y="38118"/>
                  </a:cubicBezTo>
                  <a:cubicBezTo>
                    <a:pt x="9724" y="38044"/>
                    <a:pt x="9539" y="37970"/>
                    <a:pt x="9428" y="37933"/>
                  </a:cubicBezTo>
                  <a:cubicBezTo>
                    <a:pt x="9280" y="37859"/>
                    <a:pt x="9169" y="37822"/>
                    <a:pt x="9058" y="37785"/>
                  </a:cubicBezTo>
                  <a:cubicBezTo>
                    <a:pt x="8985" y="37748"/>
                    <a:pt x="8948" y="37711"/>
                    <a:pt x="8947" y="37711"/>
                  </a:cubicBezTo>
                  <a:lnTo>
                    <a:pt x="8947" y="37711"/>
                  </a:lnTo>
                  <a:cubicBezTo>
                    <a:pt x="8948" y="37711"/>
                    <a:pt x="8985" y="37748"/>
                    <a:pt x="9058" y="37822"/>
                  </a:cubicBezTo>
                  <a:cubicBezTo>
                    <a:pt x="9132" y="37859"/>
                    <a:pt x="9243" y="37933"/>
                    <a:pt x="9354" y="38007"/>
                  </a:cubicBezTo>
                  <a:cubicBezTo>
                    <a:pt x="9502" y="38081"/>
                    <a:pt x="9650" y="38192"/>
                    <a:pt x="9798" y="38265"/>
                  </a:cubicBezTo>
                  <a:cubicBezTo>
                    <a:pt x="9983" y="38376"/>
                    <a:pt x="10167" y="38450"/>
                    <a:pt x="10352" y="38561"/>
                  </a:cubicBezTo>
                  <a:cubicBezTo>
                    <a:pt x="10537" y="38635"/>
                    <a:pt x="10722" y="38709"/>
                    <a:pt x="10870" y="38820"/>
                  </a:cubicBezTo>
                  <a:cubicBezTo>
                    <a:pt x="11055" y="38894"/>
                    <a:pt x="11240" y="38931"/>
                    <a:pt x="11350" y="39005"/>
                  </a:cubicBezTo>
                  <a:cubicBezTo>
                    <a:pt x="11461" y="39042"/>
                    <a:pt x="11535" y="39042"/>
                    <a:pt x="11609" y="39079"/>
                  </a:cubicBezTo>
                  <a:cubicBezTo>
                    <a:pt x="12201" y="39633"/>
                    <a:pt x="12829" y="40151"/>
                    <a:pt x="13421" y="40706"/>
                  </a:cubicBezTo>
                  <a:cubicBezTo>
                    <a:pt x="13384" y="40706"/>
                    <a:pt x="13347" y="40669"/>
                    <a:pt x="13310" y="40669"/>
                  </a:cubicBezTo>
                  <a:cubicBezTo>
                    <a:pt x="13223" y="40658"/>
                    <a:pt x="13133" y="40653"/>
                    <a:pt x="13041" y="40653"/>
                  </a:cubicBezTo>
                  <a:cubicBezTo>
                    <a:pt x="12816" y="40653"/>
                    <a:pt x="12573" y="40679"/>
                    <a:pt x="12312" y="40706"/>
                  </a:cubicBezTo>
                  <a:cubicBezTo>
                    <a:pt x="12013" y="40735"/>
                    <a:pt x="11738" y="40790"/>
                    <a:pt x="11448" y="40790"/>
                  </a:cubicBezTo>
                  <a:cubicBezTo>
                    <a:pt x="11379" y="40790"/>
                    <a:pt x="11310" y="40787"/>
                    <a:pt x="11240" y="40779"/>
                  </a:cubicBezTo>
                  <a:cubicBezTo>
                    <a:pt x="10870" y="40779"/>
                    <a:pt x="10537" y="40743"/>
                    <a:pt x="10204" y="40669"/>
                  </a:cubicBezTo>
                  <a:cubicBezTo>
                    <a:pt x="9872" y="40595"/>
                    <a:pt x="9576" y="40447"/>
                    <a:pt x="9317" y="40336"/>
                  </a:cubicBezTo>
                  <a:cubicBezTo>
                    <a:pt x="9058" y="40225"/>
                    <a:pt x="8873" y="40114"/>
                    <a:pt x="8726" y="40003"/>
                  </a:cubicBezTo>
                  <a:cubicBezTo>
                    <a:pt x="8615" y="39929"/>
                    <a:pt x="8504" y="39855"/>
                    <a:pt x="8504" y="39855"/>
                  </a:cubicBezTo>
                  <a:lnTo>
                    <a:pt x="8504" y="39855"/>
                  </a:lnTo>
                  <a:cubicBezTo>
                    <a:pt x="8504" y="39855"/>
                    <a:pt x="8578" y="39929"/>
                    <a:pt x="8689" y="40077"/>
                  </a:cubicBezTo>
                  <a:cubicBezTo>
                    <a:pt x="8799" y="40188"/>
                    <a:pt x="8984" y="40336"/>
                    <a:pt x="9206" y="40521"/>
                  </a:cubicBezTo>
                  <a:cubicBezTo>
                    <a:pt x="9465" y="40669"/>
                    <a:pt x="9761" y="40853"/>
                    <a:pt x="10093" y="40964"/>
                  </a:cubicBezTo>
                  <a:cubicBezTo>
                    <a:pt x="10463" y="41075"/>
                    <a:pt x="10833" y="41149"/>
                    <a:pt x="11240" y="41186"/>
                  </a:cubicBezTo>
                  <a:cubicBezTo>
                    <a:pt x="11646" y="41149"/>
                    <a:pt x="12016" y="41075"/>
                    <a:pt x="12349" y="41001"/>
                  </a:cubicBezTo>
                  <a:cubicBezTo>
                    <a:pt x="12681" y="40927"/>
                    <a:pt x="13014" y="40890"/>
                    <a:pt x="13273" y="40890"/>
                  </a:cubicBezTo>
                  <a:lnTo>
                    <a:pt x="13643" y="40890"/>
                  </a:lnTo>
                  <a:cubicBezTo>
                    <a:pt x="13864" y="41075"/>
                    <a:pt x="14086" y="41297"/>
                    <a:pt x="14308" y="41482"/>
                  </a:cubicBezTo>
                  <a:cubicBezTo>
                    <a:pt x="16231" y="43146"/>
                    <a:pt x="18153" y="44809"/>
                    <a:pt x="20002" y="46547"/>
                  </a:cubicBezTo>
                  <a:lnTo>
                    <a:pt x="21370" y="47878"/>
                  </a:lnTo>
                  <a:cubicBezTo>
                    <a:pt x="21813" y="48285"/>
                    <a:pt x="22331" y="48728"/>
                    <a:pt x="22811" y="49098"/>
                  </a:cubicBezTo>
                  <a:cubicBezTo>
                    <a:pt x="22553" y="49024"/>
                    <a:pt x="22294" y="48950"/>
                    <a:pt x="22035" y="48876"/>
                  </a:cubicBezTo>
                  <a:cubicBezTo>
                    <a:pt x="21222" y="48691"/>
                    <a:pt x="20778" y="48469"/>
                    <a:pt x="20149" y="48174"/>
                  </a:cubicBezTo>
                  <a:cubicBezTo>
                    <a:pt x="20039" y="48137"/>
                    <a:pt x="19891" y="48063"/>
                    <a:pt x="19743" y="47989"/>
                  </a:cubicBezTo>
                  <a:cubicBezTo>
                    <a:pt x="19706" y="47952"/>
                    <a:pt x="19669" y="47952"/>
                    <a:pt x="19595" y="47952"/>
                  </a:cubicBezTo>
                  <a:cubicBezTo>
                    <a:pt x="19484" y="47952"/>
                    <a:pt x="19410" y="48026"/>
                    <a:pt x="19336" y="48100"/>
                  </a:cubicBezTo>
                  <a:cubicBezTo>
                    <a:pt x="19262" y="48063"/>
                    <a:pt x="19188" y="47989"/>
                    <a:pt x="19114" y="47952"/>
                  </a:cubicBezTo>
                  <a:cubicBezTo>
                    <a:pt x="18708" y="47693"/>
                    <a:pt x="18338" y="47434"/>
                    <a:pt x="17931" y="47212"/>
                  </a:cubicBezTo>
                  <a:cubicBezTo>
                    <a:pt x="17857" y="47175"/>
                    <a:pt x="17820" y="47138"/>
                    <a:pt x="17746" y="47101"/>
                  </a:cubicBezTo>
                  <a:cubicBezTo>
                    <a:pt x="17672" y="47065"/>
                    <a:pt x="17599" y="47028"/>
                    <a:pt x="17562" y="46991"/>
                  </a:cubicBezTo>
                  <a:cubicBezTo>
                    <a:pt x="17229" y="46806"/>
                    <a:pt x="16970" y="46658"/>
                    <a:pt x="16711" y="46547"/>
                  </a:cubicBezTo>
                  <a:cubicBezTo>
                    <a:pt x="16489" y="46473"/>
                    <a:pt x="16305" y="46399"/>
                    <a:pt x="16157" y="46362"/>
                  </a:cubicBezTo>
                  <a:cubicBezTo>
                    <a:pt x="16120" y="46362"/>
                    <a:pt x="16120" y="46362"/>
                    <a:pt x="16083" y="46325"/>
                  </a:cubicBezTo>
                  <a:cubicBezTo>
                    <a:pt x="16008" y="46310"/>
                    <a:pt x="15945" y="46295"/>
                    <a:pt x="15896" y="46283"/>
                  </a:cubicBezTo>
                  <a:lnTo>
                    <a:pt x="15896" y="46283"/>
                  </a:lnTo>
                  <a:cubicBezTo>
                    <a:pt x="15919" y="46293"/>
                    <a:pt x="15944" y="46307"/>
                    <a:pt x="15972" y="46325"/>
                  </a:cubicBezTo>
                  <a:cubicBezTo>
                    <a:pt x="15861" y="46288"/>
                    <a:pt x="15824" y="46288"/>
                    <a:pt x="15824" y="46288"/>
                  </a:cubicBezTo>
                  <a:lnTo>
                    <a:pt x="15824" y="46288"/>
                  </a:lnTo>
                  <a:cubicBezTo>
                    <a:pt x="15824" y="46288"/>
                    <a:pt x="15898" y="46325"/>
                    <a:pt x="16046" y="46399"/>
                  </a:cubicBezTo>
                  <a:cubicBezTo>
                    <a:pt x="16194" y="46473"/>
                    <a:pt x="16378" y="46584"/>
                    <a:pt x="16600" y="46732"/>
                  </a:cubicBezTo>
                  <a:cubicBezTo>
                    <a:pt x="16822" y="46843"/>
                    <a:pt x="17081" y="46991"/>
                    <a:pt x="17303" y="47175"/>
                  </a:cubicBezTo>
                  <a:cubicBezTo>
                    <a:pt x="17229" y="47138"/>
                    <a:pt x="17118" y="47065"/>
                    <a:pt x="17044" y="47028"/>
                  </a:cubicBezTo>
                  <a:cubicBezTo>
                    <a:pt x="15861" y="46362"/>
                    <a:pt x="15380" y="46214"/>
                    <a:pt x="14567" y="46029"/>
                  </a:cubicBezTo>
                  <a:cubicBezTo>
                    <a:pt x="14271" y="45734"/>
                    <a:pt x="13975" y="45401"/>
                    <a:pt x="13532" y="44957"/>
                  </a:cubicBezTo>
                  <a:cubicBezTo>
                    <a:pt x="13901" y="44920"/>
                    <a:pt x="14271" y="44883"/>
                    <a:pt x="14604" y="44883"/>
                  </a:cubicBezTo>
                  <a:cubicBezTo>
                    <a:pt x="15232" y="44883"/>
                    <a:pt x="15824" y="44957"/>
                    <a:pt x="16452" y="45068"/>
                  </a:cubicBezTo>
                  <a:cubicBezTo>
                    <a:pt x="15048" y="44403"/>
                    <a:pt x="12718" y="44440"/>
                    <a:pt x="11646" y="43700"/>
                  </a:cubicBezTo>
                  <a:cubicBezTo>
                    <a:pt x="10537" y="42961"/>
                    <a:pt x="10278" y="42591"/>
                    <a:pt x="9502" y="41815"/>
                  </a:cubicBezTo>
                  <a:lnTo>
                    <a:pt x="9502" y="41815"/>
                  </a:lnTo>
                  <a:cubicBezTo>
                    <a:pt x="9798" y="41889"/>
                    <a:pt x="10093" y="41889"/>
                    <a:pt x="10352" y="41889"/>
                  </a:cubicBezTo>
                  <a:cubicBezTo>
                    <a:pt x="10981" y="41889"/>
                    <a:pt x="11572" y="41741"/>
                    <a:pt x="12090" y="41334"/>
                  </a:cubicBezTo>
                  <a:lnTo>
                    <a:pt x="12090" y="41334"/>
                  </a:lnTo>
                  <a:cubicBezTo>
                    <a:pt x="11757" y="41445"/>
                    <a:pt x="11424" y="41482"/>
                    <a:pt x="11129" y="41482"/>
                  </a:cubicBezTo>
                  <a:cubicBezTo>
                    <a:pt x="9724" y="41482"/>
                    <a:pt x="8467" y="40632"/>
                    <a:pt x="7801" y="39707"/>
                  </a:cubicBezTo>
                  <a:cubicBezTo>
                    <a:pt x="6988" y="38598"/>
                    <a:pt x="7099" y="38561"/>
                    <a:pt x="6803" y="37563"/>
                  </a:cubicBezTo>
                  <a:lnTo>
                    <a:pt x="6803" y="37563"/>
                  </a:lnTo>
                  <a:cubicBezTo>
                    <a:pt x="7727" y="38155"/>
                    <a:pt x="8689" y="38561"/>
                    <a:pt x="9650" y="38894"/>
                  </a:cubicBezTo>
                  <a:cubicBezTo>
                    <a:pt x="8430" y="38118"/>
                    <a:pt x="6544" y="36639"/>
                    <a:pt x="6359" y="35456"/>
                  </a:cubicBezTo>
                  <a:cubicBezTo>
                    <a:pt x="6138" y="34310"/>
                    <a:pt x="5509" y="33237"/>
                    <a:pt x="6212" y="32498"/>
                  </a:cubicBezTo>
                  <a:cubicBezTo>
                    <a:pt x="6433" y="32239"/>
                    <a:pt x="6729" y="32165"/>
                    <a:pt x="7025" y="32165"/>
                  </a:cubicBezTo>
                  <a:close/>
                  <a:moveTo>
                    <a:pt x="30686" y="49985"/>
                  </a:moveTo>
                  <a:cubicBezTo>
                    <a:pt x="30686" y="50022"/>
                    <a:pt x="30686" y="50059"/>
                    <a:pt x="30686" y="50096"/>
                  </a:cubicBezTo>
                  <a:cubicBezTo>
                    <a:pt x="30686" y="50096"/>
                    <a:pt x="30649" y="50059"/>
                    <a:pt x="30649" y="50022"/>
                  </a:cubicBezTo>
                  <a:cubicBezTo>
                    <a:pt x="30649" y="50022"/>
                    <a:pt x="30686" y="50022"/>
                    <a:pt x="30686" y="49985"/>
                  </a:cubicBezTo>
                  <a:close/>
                  <a:moveTo>
                    <a:pt x="41740" y="50207"/>
                  </a:moveTo>
                  <a:cubicBezTo>
                    <a:pt x="41777" y="50244"/>
                    <a:pt x="41777" y="50244"/>
                    <a:pt x="41814" y="50244"/>
                  </a:cubicBezTo>
                  <a:cubicBezTo>
                    <a:pt x="41777" y="50281"/>
                    <a:pt x="41777" y="50281"/>
                    <a:pt x="41740" y="50318"/>
                  </a:cubicBezTo>
                  <a:lnTo>
                    <a:pt x="41740" y="50207"/>
                  </a:lnTo>
                  <a:close/>
                  <a:moveTo>
                    <a:pt x="24475" y="46954"/>
                  </a:moveTo>
                  <a:lnTo>
                    <a:pt x="24475" y="46954"/>
                  </a:lnTo>
                  <a:cubicBezTo>
                    <a:pt x="24697" y="47065"/>
                    <a:pt x="24919" y="47175"/>
                    <a:pt x="25214" y="47286"/>
                  </a:cubicBezTo>
                  <a:cubicBezTo>
                    <a:pt x="25251" y="47323"/>
                    <a:pt x="25325" y="47323"/>
                    <a:pt x="25399" y="47360"/>
                  </a:cubicBezTo>
                  <a:cubicBezTo>
                    <a:pt x="25732" y="48432"/>
                    <a:pt x="25917" y="49542"/>
                    <a:pt x="26287" y="50614"/>
                  </a:cubicBezTo>
                  <a:cubicBezTo>
                    <a:pt x="26102" y="50503"/>
                    <a:pt x="25880" y="50318"/>
                    <a:pt x="25658" y="50170"/>
                  </a:cubicBezTo>
                  <a:cubicBezTo>
                    <a:pt x="25621" y="49948"/>
                    <a:pt x="25547" y="49652"/>
                    <a:pt x="25473" y="49394"/>
                  </a:cubicBezTo>
                  <a:cubicBezTo>
                    <a:pt x="25399" y="49098"/>
                    <a:pt x="25288" y="48802"/>
                    <a:pt x="25178" y="48506"/>
                  </a:cubicBezTo>
                  <a:cubicBezTo>
                    <a:pt x="25067" y="48211"/>
                    <a:pt x="24956" y="47915"/>
                    <a:pt x="24808" y="47619"/>
                  </a:cubicBezTo>
                  <a:cubicBezTo>
                    <a:pt x="24697" y="47397"/>
                    <a:pt x="24586" y="47175"/>
                    <a:pt x="24475" y="46954"/>
                  </a:cubicBezTo>
                  <a:close/>
                  <a:moveTo>
                    <a:pt x="47175" y="47545"/>
                  </a:moveTo>
                  <a:cubicBezTo>
                    <a:pt x="47175" y="47582"/>
                    <a:pt x="47138" y="47582"/>
                    <a:pt x="47138" y="47619"/>
                  </a:cubicBezTo>
                  <a:cubicBezTo>
                    <a:pt x="47027" y="47915"/>
                    <a:pt x="46879" y="48174"/>
                    <a:pt x="46768" y="48469"/>
                  </a:cubicBezTo>
                  <a:cubicBezTo>
                    <a:pt x="46657" y="48802"/>
                    <a:pt x="46547" y="49098"/>
                    <a:pt x="46473" y="49394"/>
                  </a:cubicBezTo>
                  <a:cubicBezTo>
                    <a:pt x="46399" y="49689"/>
                    <a:pt x="46325" y="49948"/>
                    <a:pt x="46288" y="50170"/>
                  </a:cubicBezTo>
                  <a:cubicBezTo>
                    <a:pt x="46066" y="50318"/>
                    <a:pt x="45881" y="50466"/>
                    <a:pt x="45659" y="50614"/>
                  </a:cubicBezTo>
                  <a:cubicBezTo>
                    <a:pt x="45955" y="49800"/>
                    <a:pt x="46140" y="48950"/>
                    <a:pt x="46362" y="48100"/>
                  </a:cubicBezTo>
                  <a:lnTo>
                    <a:pt x="46399" y="48100"/>
                  </a:lnTo>
                  <a:cubicBezTo>
                    <a:pt x="46510" y="48063"/>
                    <a:pt x="46584" y="48026"/>
                    <a:pt x="46584" y="48026"/>
                  </a:cubicBezTo>
                  <a:cubicBezTo>
                    <a:pt x="46584" y="48026"/>
                    <a:pt x="46510" y="48026"/>
                    <a:pt x="46399" y="47989"/>
                  </a:cubicBezTo>
                  <a:cubicBezTo>
                    <a:pt x="46399" y="47915"/>
                    <a:pt x="46436" y="47841"/>
                    <a:pt x="46436" y="47767"/>
                  </a:cubicBezTo>
                  <a:cubicBezTo>
                    <a:pt x="46694" y="47693"/>
                    <a:pt x="46953" y="47619"/>
                    <a:pt x="47175" y="47545"/>
                  </a:cubicBezTo>
                  <a:close/>
                  <a:moveTo>
                    <a:pt x="14271" y="25067"/>
                  </a:moveTo>
                  <a:lnTo>
                    <a:pt x="14271" y="25067"/>
                  </a:lnTo>
                  <a:cubicBezTo>
                    <a:pt x="16120" y="27396"/>
                    <a:pt x="17709" y="29836"/>
                    <a:pt x="19299" y="32313"/>
                  </a:cubicBezTo>
                  <a:cubicBezTo>
                    <a:pt x="20889" y="34790"/>
                    <a:pt x="22405" y="37267"/>
                    <a:pt x="24068" y="39670"/>
                  </a:cubicBezTo>
                  <a:cubicBezTo>
                    <a:pt x="24919" y="40890"/>
                    <a:pt x="25806" y="42073"/>
                    <a:pt x="26545" y="43330"/>
                  </a:cubicBezTo>
                  <a:cubicBezTo>
                    <a:pt x="27322" y="44587"/>
                    <a:pt x="27987" y="45881"/>
                    <a:pt x="28653" y="47212"/>
                  </a:cubicBezTo>
                  <a:cubicBezTo>
                    <a:pt x="29281" y="48469"/>
                    <a:pt x="29910" y="49763"/>
                    <a:pt x="30575" y="50983"/>
                  </a:cubicBezTo>
                  <a:cubicBezTo>
                    <a:pt x="30538" y="51057"/>
                    <a:pt x="30538" y="51131"/>
                    <a:pt x="30538" y="51205"/>
                  </a:cubicBezTo>
                  <a:cubicBezTo>
                    <a:pt x="29836" y="49911"/>
                    <a:pt x="29170" y="48580"/>
                    <a:pt x="28505" y="47286"/>
                  </a:cubicBezTo>
                  <a:cubicBezTo>
                    <a:pt x="27839" y="45992"/>
                    <a:pt x="27137" y="44698"/>
                    <a:pt x="26398" y="43441"/>
                  </a:cubicBezTo>
                  <a:cubicBezTo>
                    <a:pt x="25621" y="42184"/>
                    <a:pt x="24734" y="41038"/>
                    <a:pt x="23921" y="39818"/>
                  </a:cubicBezTo>
                  <a:cubicBezTo>
                    <a:pt x="22257" y="37378"/>
                    <a:pt x="20704" y="34901"/>
                    <a:pt x="19151" y="32387"/>
                  </a:cubicBezTo>
                  <a:cubicBezTo>
                    <a:pt x="18375" y="31167"/>
                    <a:pt x="17599" y="29910"/>
                    <a:pt x="16785" y="28690"/>
                  </a:cubicBezTo>
                  <a:cubicBezTo>
                    <a:pt x="16009" y="27470"/>
                    <a:pt x="15158" y="26250"/>
                    <a:pt x="14271" y="25067"/>
                  </a:cubicBezTo>
                  <a:close/>
                  <a:moveTo>
                    <a:pt x="25251" y="50909"/>
                  </a:moveTo>
                  <a:cubicBezTo>
                    <a:pt x="25325" y="50946"/>
                    <a:pt x="25399" y="50983"/>
                    <a:pt x="25473" y="51057"/>
                  </a:cubicBezTo>
                  <a:cubicBezTo>
                    <a:pt x="25473" y="51094"/>
                    <a:pt x="25510" y="51168"/>
                    <a:pt x="25547" y="51242"/>
                  </a:cubicBezTo>
                  <a:cubicBezTo>
                    <a:pt x="25436" y="51131"/>
                    <a:pt x="25362" y="51020"/>
                    <a:pt x="25251" y="50909"/>
                  </a:cubicBezTo>
                  <a:close/>
                  <a:moveTo>
                    <a:pt x="46694" y="50909"/>
                  </a:moveTo>
                  <a:lnTo>
                    <a:pt x="46694" y="50909"/>
                  </a:lnTo>
                  <a:cubicBezTo>
                    <a:pt x="46584" y="51020"/>
                    <a:pt x="46510" y="51131"/>
                    <a:pt x="46399" y="51242"/>
                  </a:cubicBezTo>
                  <a:cubicBezTo>
                    <a:pt x="46436" y="51168"/>
                    <a:pt x="46473" y="51094"/>
                    <a:pt x="46510" y="51057"/>
                  </a:cubicBezTo>
                  <a:cubicBezTo>
                    <a:pt x="46547" y="50983"/>
                    <a:pt x="46621" y="50946"/>
                    <a:pt x="46694" y="50909"/>
                  </a:cubicBezTo>
                  <a:close/>
                  <a:moveTo>
                    <a:pt x="41223" y="48691"/>
                  </a:moveTo>
                  <a:cubicBezTo>
                    <a:pt x="41260" y="48913"/>
                    <a:pt x="41297" y="49098"/>
                    <a:pt x="41334" y="49283"/>
                  </a:cubicBezTo>
                  <a:cubicBezTo>
                    <a:pt x="41371" y="49579"/>
                    <a:pt x="41445" y="49874"/>
                    <a:pt x="41519" y="50133"/>
                  </a:cubicBezTo>
                  <a:cubicBezTo>
                    <a:pt x="41556" y="50318"/>
                    <a:pt x="41593" y="50466"/>
                    <a:pt x="41629" y="50577"/>
                  </a:cubicBezTo>
                  <a:cubicBezTo>
                    <a:pt x="41593" y="50651"/>
                    <a:pt x="41556" y="50725"/>
                    <a:pt x="41519" y="50799"/>
                  </a:cubicBezTo>
                  <a:cubicBezTo>
                    <a:pt x="41445" y="51057"/>
                    <a:pt x="41408" y="51279"/>
                    <a:pt x="41334" y="51501"/>
                  </a:cubicBezTo>
                  <a:cubicBezTo>
                    <a:pt x="41297" y="51575"/>
                    <a:pt x="41260" y="51686"/>
                    <a:pt x="41186" y="51760"/>
                  </a:cubicBezTo>
                  <a:cubicBezTo>
                    <a:pt x="41186" y="51797"/>
                    <a:pt x="41186" y="51797"/>
                    <a:pt x="41186" y="51834"/>
                  </a:cubicBezTo>
                  <a:cubicBezTo>
                    <a:pt x="41112" y="50725"/>
                    <a:pt x="40890" y="49800"/>
                    <a:pt x="40631" y="48987"/>
                  </a:cubicBezTo>
                  <a:cubicBezTo>
                    <a:pt x="40668" y="48950"/>
                    <a:pt x="40742" y="48950"/>
                    <a:pt x="40816" y="48913"/>
                  </a:cubicBezTo>
                  <a:cubicBezTo>
                    <a:pt x="40927" y="48839"/>
                    <a:pt x="41075" y="48765"/>
                    <a:pt x="41223" y="48691"/>
                  </a:cubicBezTo>
                  <a:close/>
                  <a:moveTo>
                    <a:pt x="58155" y="25326"/>
                  </a:moveTo>
                  <a:cubicBezTo>
                    <a:pt x="57268" y="26472"/>
                    <a:pt x="56455" y="27692"/>
                    <a:pt x="55641" y="28912"/>
                  </a:cubicBezTo>
                  <a:cubicBezTo>
                    <a:pt x="54828" y="30169"/>
                    <a:pt x="54052" y="31389"/>
                    <a:pt x="53275" y="32646"/>
                  </a:cubicBezTo>
                  <a:cubicBezTo>
                    <a:pt x="51722" y="35123"/>
                    <a:pt x="50207" y="37637"/>
                    <a:pt x="48543" y="40040"/>
                  </a:cubicBezTo>
                  <a:cubicBezTo>
                    <a:pt x="47693" y="41260"/>
                    <a:pt x="46805" y="42406"/>
                    <a:pt x="46066" y="43663"/>
                  </a:cubicBezTo>
                  <a:cubicBezTo>
                    <a:pt x="45290" y="44920"/>
                    <a:pt x="44587" y="46214"/>
                    <a:pt x="43922" y="47508"/>
                  </a:cubicBezTo>
                  <a:cubicBezTo>
                    <a:pt x="43034" y="49246"/>
                    <a:pt x="42184" y="50983"/>
                    <a:pt x="41186" y="52647"/>
                  </a:cubicBezTo>
                  <a:cubicBezTo>
                    <a:pt x="41186" y="52610"/>
                    <a:pt x="41186" y="52573"/>
                    <a:pt x="41186" y="52536"/>
                  </a:cubicBezTo>
                  <a:cubicBezTo>
                    <a:pt x="41408" y="52129"/>
                    <a:pt x="41593" y="51760"/>
                    <a:pt x="41814" y="51390"/>
                  </a:cubicBezTo>
                  <a:cubicBezTo>
                    <a:pt x="42480" y="50059"/>
                    <a:pt x="43108" y="48765"/>
                    <a:pt x="43774" y="47434"/>
                  </a:cubicBezTo>
                  <a:cubicBezTo>
                    <a:pt x="44439" y="46140"/>
                    <a:pt x="45105" y="44846"/>
                    <a:pt x="45881" y="43552"/>
                  </a:cubicBezTo>
                  <a:cubicBezTo>
                    <a:pt x="46621" y="42295"/>
                    <a:pt x="47508" y="41112"/>
                    <a:pt x="48358" y="39929"/>
                  </a:cubicBezTo>
                  <a:cubicBezTo>
                    <a:pt x="50022" y="37526"/>
                    <a:pt x="51575" y="35012"/>
                    <a:pt x="53127" y="32535"/>
                  </a:cubicBezTo>
                  <a:cubicBezTo>
                    <a:pt x="54717" y="30058"/>
                    <a:pt x="56344" y="27618"/>
                    <a:pt x="58155" y="25326"/>
                  </a:cubicBezTo>
                  <a:close/>
                  <a:moveTo>
                    <a:pt x="25880" y="51316"/>
                  </a:moveTo>
                  <a:cubicBezTo>
                    <a:pt x="25917" y="51353"/>
                    <a:pt x="25917" y="51353"/>
                    <a:pt x="25954" y="51390"/>
                  </a:cubicBezTo>
                  <a:cubicBezTo>
                    <a:pt x="26324" y="51612"/>
                    <a:pt x="26656" y="51871"/>
                    <a:pt x="27026" y="52129"/>
                  </a:cubicBezTo>
                  <a:cubicBezTo>
                    <a:pt x="27174" y="52314"/>
                    <a:pt x="27322" y="52536"/>
                    <a:pt x="27507" y="52721"/>
                  </a:cubicBezTo>
                  <a:cubicBezTo>
                    <a:pt x="27285" y="52758"/>
                    <a:pt x="26989" y="52758"/>
                    <a:pt x="26730" y="52758"/>
                  </a:cubicBezTo>
                  <a:cubicBezTo>
                    <a:pt x="26619" y="52573"/>
                    <a:pt x="26508" y="52388"/>
                    <a:pt x="26398" y="52203"/>
                  </a:cubicBezTo>
                  <a:cubicBezTo>
                    <a:pt x="26287" y="51945"/>
                    <a:pt x="26139" y="51723"/>
                    <a:pt x="25991" y="51501"/>
                  </a:cubicBezTo>
                  <a:cubicBezTo>
                    <a:pt x="25954" y="51464"/>
                    <a:pt x="25917" y="51390"/>
                    <a:pt x="25880" y="51316"/>
                  </a:cubicBezTo>
                  <a:close/>
                  <a:moveTo>
                    <a:pt x="46066" y="51316"/>
                  </a:moveTo>
                  <a:lnTo>
                    <a:pt x="46066" y="51316"/>
                  </a:lnTo>
                  <a:cubicBezTo>
                    <a:pt x="46029" y="51390"/>
                    <a:pt x="45992" y="51427"/>
                    <a:pt x="45955" y="51501"/>
                  </a:cubicBezTo>
                  <a:cubicBezTo>
                    <a:pt x="45844" y="51723"/>
                    <a:pt x="45696" y="51945"/>
                    <a:pt x="45548" y="52166"/>
                  </a:cubicBezTo>
                  <a:cubicBezTo>
                    <a:pt x="45437" y="52388"/>
                    <a:pt x="45327" y="52573"/>
                    <a:pt x="45216" y="52758"/>
                  </a:cubicBezTo>
                  <a:cubicBezTo>
                    <a:pt x="44957" y="52758"/>
                    <a:pt x="44698" y="52758"/>
                    <a:pt x="44476" y="52721"/>
                  </a:cubicBezTo>
                  <a:cubicBezTo>
                    <a:pt x="44624" y="52536"/>
                    <a:pt x="44809" y="52314"/>
                    <a:pt x="44920" y="52093"/>
                  </a:cubicBezTo>
                  <a:cubicBezTo>
                    <a:pt x="45290" y="51871"/>
                    <a:pt x="45659" y="51612"/>
                    <a:pt x="45992" y="51390"/>
                  </a:cubicBezTo>
                  <a:cubicBezTo>
                    <a:pt x="46029" y="51353"/>
                    <a:pt x="46029" y="51353"/>
                    <a:pt x="46066" y="51316"/>
                  </a:cubicBezTo>
                  <a:close/>
                  <a:moveTo>
                    <a:pt x="27839" y="52869"/>
                  </a:moveTo>
                  <a:cubicBezTo>
                    <a:pt x="27876" y="52906"/>
                    <a:pt x="27913" y="52906"/>
                    <a:pt x="27913" y="52943"/>
                  </a:cubicBezTo>
                  <a:cubicBezTo>
                    <a:pt x="27876" y="52943"/>
                    <a:pt x="27839" y="52943"/>
                    <a:pt x="27839" y="52906"/>
                  </a:cubicBezTo>
                  <a:cubicBezTo>
                    <a:pt x="27839" y="52906"/>
                    <a:pt x="27839" y="52906"/>
                    <a:pt x="27839" y="52869"/>
                  </a:cubicBezTo>
                  <a:close/>
                  <a:moveTo>
                    <a:pt x="44107" y="52869"/>
                  </a:moveTo>
                  <a:cubicBezTo>
                    <a:pt x="44107" y="52906"/>
                    <a:pt x="44107" y="52906"/>
                    <a:pt x="44143" y="52943"/>
                  </a:cubicBezTo>
                  <a:lnTo>
                    <a:pt x="44033" y="52943"/>
                  </a:lnTo>
                  <a:cubicBezTo>
                    <a:pt x="44070" y="52906"/>
                    <a:pt x="44070" y="52906"/>
                    <a:pt x="44107" y="52869"/>
                  </a:cubicBezTo>
                  <a:close/>
                  <a:moveTo>
                    <a:pt x="26435" y="47952"/>
                  </a:moveTo>
                  <a:lnTo>
                    <a:pt x="26471" y="47989"/>
                  </a:lnTo>
                  <a:cubicBezTo>
                    <a:pt x="26656" y="48026"/>
                    <a:pt x="26878" y="48063"/>
                    <a:pt x="27100" y="48137"/>
                  </a:cubicBezTo>
                  <a:cubicBezTo>
                    <a:pt x="27322" y="48174"/>
                    <a:pt x="27581" y="48248"/>
                    <a:pt x="27802" y="48322"/>
                  </a:cubicBezTo>
                  <a:cubicBezTo>
                    <a:pt x="28061" y="48358"/>
                    <a:pt x="28283" y="48432"/>
                    <a:pt x="28505" y="48506"/>
                  </a:cubicBezTo>
                  <a:cubicBezTo>
                    <a:pt x="28579" y="48543"/>
                    <a:pt x="28653" y="48543"/>
                    <a:pt x="28727" y="48580"/>
                  </a:cubicBezTo>
                  <a:cubicBezTo>
                    <a:pt x="28764" y="48654"/>
                    <a:pt x="28801" y="48691"/>
                    <a:pt x="28801" y="48765"/>
                  </a:cubicBezTo>
                  <a:lnTo>
                    <a:pt x="28394" y="48765"/>
                  </a:lnTo>
                  <a:cubicBezTo>
                    <a:pt x="28283" y="48802"/>
                    <a:pt x="28172" y="48802"/>
                    <a:pt x="28172" y="48802"/>
                  </a:cubicBezTo>
                  <a:cubicBezTo>
                    <a:pt x="28172" y="48802"/>
                    <a:pt x="28283" y="48839"/>
                    <a:pt x="28394" y="48876"/>
                  </a:cubicBezTo>
                  <a:cubicBezTo>
                    <a:pt x="28468" y="48876"/>
                    <a:pt x="28542" y="48876"/>
                    <a:pt x="28653" y="48913"/>
                  </a:cubicBezTo>
                  <a:cubicBezTo>
                    <a:pt x="28727" y="48950"/>
                    <a:pt x="28838" y="48950"/>
                    <a:pt x="28912" y="49024"/>
                  </a:cubicBezTo>
                  <a:lnTo>
                    <a:pt x="28949" y="49024"/>
                  </a:lnTo>
                  <a:cubicBezTo>
                    <a:pt x="29429" y="49985"/>
                    <a:pt x="29947" y="50946"/>
                    <a:pt x="30464" y="51908"/>
                  </a:cubicBezTo>
                  <a:cubicBezTo>
                    <a:pt x="30464" y="52166"/>
                    <a:pt x="30427" y="52425"/>
                    <a:pt x="30427" y="52721"/>
                  </a:cubicBezTo>
                  <a:cubicBezTo>
                    <a:pt x="30464" y="53091"/>
                    <a:pt x="30464" y="53386"/>
                    <a:pt x="30464" y="53719"/>
                  </a:cubicBezTo>
                  <a:cubicBezTo>
                    <a:pt x="30169" y="53460"/>
                    <a:pt x="29836" y="53202"/>
                    <a:pt x="29540" y="52943"/>
                  </a:cubicBezTo>
                  <a:cubicBezTo>
                    <a:pt x="28801" y="52351"/>
                    <a:pt x="28024" y="51834"/>
                    <a:pt x="27248" y="51316"/>
                  </a:cubicBezTo>
                  <a:cubicBezTo>
                    <a:pt x="27248" y="51279"/>
                    <a:pt x="27248" y="51242"/>
                    <a:pt x="27248" y="51242"/>
                  </a:cubicBezTo>
                  <a:cubicBezTo>
                    <a:pt x="27211" y="51057"/>
                    <a:pt x="27211" y="50872"/>
                    <a:pt x="27211" y="50762"/>
                  </a:cubicBezTo>
                  <a:cubicBezTo>
                    <a:pt x="27211" y="50651"/>
                    <a:pt x="27211" y="50577"/>
                    <a:pt x="27211" y="50577"/>
                  </a:cubicBezTo>
                  <a:cubicBezTo>
                    <a:pt x="27211" y="50577"/>
                    <a:pt x="27174" y="50651"/>
                    <a:pt x="27137" y="50762"/>
                  </a:cubicBezTo>
                  <a:cubicBezTo>
                    <a:pt x="27100" y="50836"/>
                    <a:pt x="27063" y="50983"/>
                    <a:pt x="27026" y="51168"/>
                  </a:cubicBezTo>
                  <a:cubicBezTo>
                    <a:pt x="26989" y="51131"/>
                    <a:pt x="26952" y="51094"/>
                    <a:pt x="26915" y="51057"/>
                  </a:cubicBezTo>
                  <a:cubicBezTo>
                    <a:pt x="26915" y="50983"/>
                    <a:pt x="26878" y="50909"/>
                    <a:pt x="26878" y="50836"/>
                  </a:cubicBezTo>
                  <a:cubicBezTo>
                    <a:pt x="26841" y="50614"/>
                    <a:pt x="26841" y="50392"/>
                    <a:pt x="26841" y="50170"/>
                  </a:cubicBezTo>
                  <a:cubicBezTo>
                    <a:pt x="26804" y="49948"/>
                    <a:pt x="26804" y="49726"/>
                    <a:pt x="26804" y="49542"/>
                  </a:cubicBezTo>
                  <a:cubicBezTo>
                    <a:pt x="26767" y="49320"/>
                    <a:pt x="26767" y="49135"/>
                    <a:pt x="26767" y="48950"/>
                  </a:cubicBezTo>
                  <a:cubicBezTo>
                    <a:pt x="26767" y="48802"/>
                    <a:pt x="26767" y="48654"/>
                    <a:pt x="26730" y="48543"/>
                  </a:cubicBezTo>
                  <a:cubicBezTo>
                    <a:pt x="26730" y="48432"/>
                    <a:pt x="26730" y="48395"/>
                    <a:pt x="26730" y="48395"/>
                  </a:cubicBezTo>
                  <a:cubicBezTo>
                    <a:pt x="26730" y="48395"/>
                    <a:pt x="26693" y="48432"/>
                    <a:pt x="26656" y="48543"/>
                  </a:cubicBezTo>
                  <a:cubicBezTo>
                    <a:pt x="26656" y="48617"/>
                    <a:pt x="26582" y="48765"/>
                    <a:pt x="26545" y="48950"/>
                  </a:cubicBezTo>
                  <a:cubicBezTo>
                    <a:pt x="26545" y="48987"/>
                    <a:pt x="26545" y="49061"/>
                    <a:pt x="26508" y="49135"/>
                  </a:cubicBezTo>
                  <a:cubicBezTo>
                    <a:pt x="26508" y="49024"/>
                    <a:pt x="26508" y="48876"/>
                    <a:pt x="26508" y="48765"/>
                  </a:cubicBezTo>
                  <a:cubicBezTo>
                    <a:pt x="26471" y="48506"/>
                    <a:pt x="26471" y="48211"/>
                    <a:pt x="26435" y="47952"/>
                  </a:cubicBezTo>
                  <a:close/>
                  <a:moveTo>
                    <a:pt x="26989" y="53682"/>
                  </a:moveTo>
                  <a:cubicBezTo>
                    <a:pt x="27026" y="53719"/>
                    <a:pt x="27026" y="53719"/>
                    <a:pt x="27063" y="53756"/>
                  </a:cubicBezTo>
                  <a:cubicBezTo>
                    <a:pt x="27026" y="53756"/>
                    <a:pt x="26989" y="53719"/>
                    <a:pt x="26989" y="53719"/>
                  </a:cubicBezTo>
                  <a:cubicBezTo>
                    <a:pt x="26989" y="53719"/>
                    <a:pt x="26989" y="53682"/>
                    <a:pt x="26989" y="53682"/>
                  </a:cubicBezTo>
                  <a:close/>
                  <a:moveTo>
                    <a:pt x="44957" y="53682"/>
                  </a:moveTo>
                  <a:cubicBezTo>
                    <a:pt x="44957" y="53682"/>
                    <a:pt x="44994" y="53719"/>
                    <a:pt x="44994" y="53719"/>
                  </a:cubicBezTo>
                  <a:cubicBezTo>
                    <a:pt x="44957" y="53719"/>
                    <a:pt x="44920" y="53719"/>
                    <a:pt x="44920" y="53756"/>
                  </a:cubicBezTo>
                  <a:cubicBezTo>
                    <a:pt x="44920" y="53719"/>
                    <a:pt x="44957" y="53719"/>
                    <a:pt x="44957" y="53682"/>
                  </a:cubicBezTo>
                  <a:close/>
                  <a:moveTo>
                    <a:pt x="45474" y="48322"/>
                  </a:moveTo>
                  <a:cubicBezTo>
                    <a:pt x="45474" y="48469"/>
                    <a:pt x="45437" y="48617"/>
                    <a:pt x="45437" y="48765"/>
                  </a:cubicBezTo>
                  <a:cubicBezTo>
                    <a:pt x="45437" y="48876"/>
                    <a:pt x="45437" y="48987"/>
                    <a:pt x="45437" y="49135"/>
                  </a:cubicBezTo>
                  <a:cubicBezTo>
                    <a:pt x="45400" y="49061"/>
                    <a:pt x="45400" y="48987"/>
                    <a:pt x="45400" y="48950"/>
                  </a:cubicBezTo>
                  <a:cubicBezTo>
                    <a:pt x="45364" y="48765"/>
                    <a:pt x="45290" y="48617"/>
                    <a:pt x="45290" y="48543"/>
                  </a:cubicBezTo>
                  <a:cubicBezTo>
                    <a:pt x="45253" y="48432"/>
                    <a:pt x="45216" y="48395"/>
                    <a:pt x="45216" y="48395"/>
                  </a:cubicBezTo>
                  <a:cubicBezTo>
                    <a:pt x="45216" y="48395"/>
                    <a:pt x="45216" y="48432"/>
                    <a:pt x="45216" y="48543"/>
                  </a:cubicBezTo>
                  <a:cubicBezTo>
                    <a:pt x="45179" y="48654"/>
                    <a:pt x="45179" y="48802"/>
                    <a:pt x="45179" y="48950"/>
                  </a:cubicBezTo>
                  <a:cubicBezTo>
                    <a:pt x="45179" y="49135"/>
                    <a:pt x="45179" y="49320"/>
                    <a:pt x="45142" y="49542"/>
                  </a:cubicBezTo>
                  <a:cubicBezTo>
                    <a:pt x="45142" y="49726"/>
                    <a:pt x="45142" y="49948"/>
                    <a:pt x="45105" y="50170"/>
                  </a:cubicBezTo>
                  <a:cubicBezTo>
                    <a:pt x="45105" y="50392"/>
                    <a:pt x="45068" y="50614"/>
                    <a:pt x="45068" y="50836"/>
                  </a:cubicBezTo>
                  <a:cubicBezTo>
                    <a:pt x="45031" y="50909"/>
                    <a:pt x="45031" y="50983"/>
                    <a:pt x="45031" y="51057"/>
                  </a:cubicBezTo>
                  <a:cubicBezTo>
                    <a:pt x="44994" y="51094"/>
                    <a:pt x="44957" y="51131"/>
                    <a:pt x="44883" y="51168"/>
                  </a:cubicBezTo>
                  <a:cubicBezTo>
                    <a:pt x="44883" y="50983"/>
                    <a:pt x="44846" y="50836"/>
                    <a:pt x="44809" y="50762"/>
                  </a:cubicBezTo>
                  <a:cubicBezTo>
                    <a:pt x="44772" y="50651"/>
                    <a:pt x="44735" y="50577"/>
                    <a:pt x="44735" y="50577"/>
                  </a:cubicBezTo>
                  <a:cubicBezTo>
                    <a:pt x="44735" y="50577"/>
                    <a:pt x="44735" y="50651"/>
                    <a:pt x="44735" y="50762"/>
                  </a:cubicBezTo>
                  <a:cubicBezTo>
                    <a:pt x="44735" y="50872"/>
                    <a:pt x="44735" y="51057"/>
                    <a:pt x="44698" y="51242"/>
                  </a:cubicBezTo>
                  <a:cubicBezTo>
                    <a:pt x="44698" y="51242"/>
                    <a:pt x="44698" y="51279"/>
                    <a:pt x="44698" y="51316"/>
                  </a:cubicBezTo>
                  <a:cubicBezTo>
                    <a:pt x="43922" y="51834"/>
                    <a:pt x="43145" y="52351"/>
                    <a:pt x="42406" y="52943"/>
                  </a:cubicBezTo>
                  <a:cubicBezTo>
                    <a:pt x="41962" y="53276"/>
                    <a:pt x="41556" y="53645"/>
                    <a:pt x="41149" y="54015"/>
                  </a:cubicBezTo>
                  <a:cubicBezTo>
                    <a:pt x="41149" y="53830"/>
                    <a:pt x="41186" y="53608"/>
                    <a:pt x="41186" y="53386"/>
                  </a:cubicBezTo>
                  <a:cubicBezTo>
                    <a:pt x="41445" y="53017"/>
                    <a:pt x="41703" y="52610"/>
                    <a:pt x="41925" y="52166"/>
                  </a:cubicBezTo>
                  <a:cubicBezTo>
                    <a:pt x="42480" y="51205"/>
                    <a:pt x="42997" y="50244"/>
                    <a:pt x="43478" y="49246"/>
                  </a:cubicBezTo>
                  <a:lnTo>
                    <a:pt x="43515" y="49246"/>
                  </a:lnTo>
                  <a:cubicBezTo>
                    <a:pt x="43589" y="49209"/>
                    <a:pt x="43700" y="49172"/>
                    <a:pt x="43774" y="49135"/>
                  </a:cubicBezTo>
                  <a:cubicBezTo>
                    <a:pt x="43885" y="49098"/>
                    <a:pt x="43959" y="49098"/>
                    <a:pt x="44033" y="49098"/>
                  </a:cubicBezTo>
                  <a:cubicBezTo>
                    <a:pt x="44143" y="49061"/>
                    <a:pt x="44254" y="49061"/>
                    <a:pt x="44254" y="49061"/>
                  </a:cubicBezTo>
                  <a:cubicBezTo>
                    <a:pt x="44254" y="49061"/>
                    <a:pt x="44143" y="49024"/>
                    <a:pt x="44033" y="49024"/>
                  </a:cubicBezTo>
                  <a:cubicBezTo>
                    <a:pt x="43959" y="48987"/>
                    <a:pt x="43885" y="48987"/>
                    <a:pt x="43774" y="48987"/>
                  </a:cubicBezTo>
                  <a:lnTo>
                    <a:pt x="43626" y="48987"/>
                  </a:lnTo>
                  <a:cubicBezTo>
                    <a:pt x="43626" y="48913"/>
                    <a:pt x="43663" y="48876"/>
                    <a:pt x="43700" y="48802"/>
                  </a:cubicBezTo>
                  <a:lnTo>
                    <a:pt x="43922" y="48728"/>
                  </a:lnTo>
                  <a:cubicBezTo>
                    <a:pt x="44143" y="48654"/>
                    <a:pt x="44365" y="48580"/>
                    <a:pt x="44624" y="48543"/>
                  </a:cubicBezTo>
                  <a:cubicBezTo>
                    <a:pt x="44846" y="48469"/>
                    <a:pt x="45105" y="48395"/>
                    <a:pt x="45327" y="48358"/>
                  </a:cubicBezTo>
                  <a:cubicBezTo>
                    <a:pt x="45364" y="48322"/>
                    <a:pt x="45437" y="48322"/>
                    <a:pt x="45474" y="48322"/>
                  </a:cubicBezTo>
                  <a:close/>
                  <a:moveTo>
                    <a:pt x="65956" y="43848"/>
                  </a:moveTo>
                  <a:cubicBezTo>
                    <a:pt x="66363" y="43848"/>
                    <a:pt x="66548" y="43922"/>
                    <a:pt x="67139" y="44070"/>
                  </a:cubicBezTo>
                  <a:cubicBezTo>
                    <a:pt x="66252" y="44514"/>
                    <a:pt x="65439" y="45068"/>
                    <a:pt x="64736" y="45660"/>
                  </a:cubicBezTo>
                  <a:cubicBezTo>
                    <a:pt x="65734" y="45142"/>
                    <a:pt x="67398" y="44477"/>
                    <a:pt x="68470" y="44477"/>
                  </a:cubicBezTo>
                  <a:cubicBezTo>
                    <a:pt x="68692" y="44477"/>
                    <a:pt x="68840" y="44514"/>
                    <a:pt x="68988" y="44550"/>
                  </a:cubicBezTo>
                  <a:cubicBezTo>
                    <a:pt x="70023" y="44846"/>
                    <a:pt x="71132" y="44809"/>
                    <a:pt x="71391" y="45623"/>
                  </a:cubicBezTo>
                  <a:cubicBezTo>
                    <a:pt x="71613" y="46436"/>
                    <a:pt x="70651" y="46954"/>
                    <a:pt x="69875" y="47397"/>
                  </a:cubicBezTo>
                  <a:cubicBezTo>
                    <a:pt x="69099" y="47878"/>
                    <a:pt x="68285" y="48432"/>
                    <a:pt x="67694" y="49098"/>
                  </a:cubicBezTo>
                  <a:lnTo>
                    <a:pt x="67472" y="49098"/>
                  </a:lnTo>
                  <a:cubicBezTo>
                    <a:pt x="65734" y="49098"/>
                    <a:pt x="64034" y="49394"/>
                    <a:pt x="62296" y="49911"/>
                  </a:cubicBezTo>
                  <a:cubicBezTo>
                    <a:pt x="63109" y="49800"/>
                    <a:pt x="63849" y="49763"/>
                    <a:pt x="64625" y="49763"/>
                  </a:cubicBezTo>
                  <a:cubicBezTo>
                    <a:pt x="65402" y="49763"/>
                    <a:pt x="66178" y="49800"/>
                    <a:pt x="66954" y="49911"/>
                  </a:cubicBezTo>
                  <a:cubicBezTo>
                    <a:pt x="65919" y="50318"/>
                    <a:pt x="65771" y="50318"/>
                    <a:pt x="64514" y="50799"/>
                  </a:cubicBezTo>
                  <a:cubicBezTo>
                    <a:pt x="63220" y="51279"/>
                    <a:pt x="61372" y="52869"/>
                    <a:pt x="59671" y="53054"/>
                  </a:cubicBezTo>
                  <a:cubicBezTo>
                    <a:pt x="59375" y="53091"/>
                    <a:pt x="59117" y="53091"/>
                    <a:pt x="58821" y="53091"/>
                  </a:cubicBezTo>
                  <a:cubicBezTo>
                    <a:pt x="57268" y="53091"/>
                    <a:pt x="55567" y="52758"/>
                    <a:pt x="54163" y="52610"/>
                  </a:cubicBezTo>
                  <a:lnTo>
                    <a:pt x="54163" y="52610"/>
                  </a:lnTo>
                  <a:cubicBezTo>
                    <a:pt x="55272" y="52943"/>
                    <a:pt x="56381" y="53276"/>
                    <a:pt x="57527" y="53608"/>
                  </a:cubicBezTo>
                  <a:cubicBezTo>
                    <a:pt x="55567" y="54052"/>
                    <a:pt x="54015" y="54200"/>
                    <a:pt x="52018" y="54200"/>
                  </a:cubicBezTo>
                  <a:lnTo>
                    <a:pt x="51722" y="54200"/>
                  </a:lnTo>
                  <a:cubicBezTo>
                    <a:pt x="50318" y="54200"/>
                    <a:pt x="48950" y="53682"/>
                    <a:pt x="47508" y="53460"/>
                  </a:cubicBezTo>
                  <a:cubicBezTo>
                    <a:pt x="47730" y="53386"/>
                    <a:pt x="47951" y="53276"/>
                    <a:pt x="48173" y="53165"/>
                  </a:cubicBezTo>
                  <a:cubicBezTo>
                    <a:pt x="48358" y="53239"/>
                    <a:pt x="48617" y="53313"/>
                    <a:pt x="48876" y="53350"/>
                  </a:cubicBezTo>
                  <a:cubicBezTo>
                    <a:pt x="49135" y="53423"/>
                    <a:pt x="49430" y="53460"/>
                    <a:pt x="49689" y="53497"/>
                  </a:cubicBezTo>
                  <a:cubicBezTo>
                    <a:pt x="49985" y="53534"/>
                    <a:pt x="50281" y="53534"/>
                    <a:pt x="50539" y="53571"/>
                  </a:cubicBezTo>
                  <a:lnTo>
                    <a:pt x="51279" y="53571"/>
                  </a:lnTo>
                  <a:cubicBezTo>
                    <a:pt x="51501" y="53571"/>
                    <a:pt x="51686" y="53534"/>
                    <a:pt x="51796" y="53534"/>
                  </a:cubicBezTo>
                  <a:cubicBezTo>
                    <a:pt x="51944" y="53497"/>
                    <a:pt x="52018" y="53497"/>
                    <a:pt x="52018" y="53497"/>
                  </a:cubicBezTo>
                  <a:lnTo>
                    <a:pt x="51796" y="53497"/>
                  </a:lnTo>
                  <a:cubicBezTo>
                    <a:pt x="51686" y="53497"/>
                    <a:pt x="51501" y="53460"/>
                    <a:pt x="51279" y="53460"/>
                  </a:cubicBezTo>
                  <a:cubicBezTo>
                    <a:pt x="51057" y="53460"/>
                    <a:pt x="50835" y="53423"/>
                    <a:pt x="50539" y="53423"/>
                  </a:cubicBezTo>
                  <a:cubicBezTo>
                    <a:pt x="50281" y="53386"/>
                    <a:pt x="49985" y="53386"/>
                    <a:pt x="49726" y="53313"/>
                  </a:cubicBezTo>
                  <a:cubicBezTo>
                    <a:pt x="49430" y="53313"/>
                    <a:pt x="49135" y="53276"/>
                    <a:pt x="48876" y="53202"/>
                  </a:cubicBezTo>
                  <a:cubicBezTo>
                    <a:pt x="48691" y="53165"/>
                    <a:pt x="48469" y="53128"/>
                    <a:pt x="48321" y="53128"/>
                  </a:cubicBezTo>
                  <a:cubicBezTo>
                    <a:pt x="49061" y="52758"/>
                    <a:pt x="49800" y="52462"/>
                    <a:pt x="50576" y="52166"/>
                  </a:cubicBezTo>
                  <a:cubicBezTo>
                    <a:pt x="51131" y="51945"/>
                    <a:pt x="51686" y="51760"/>
                    <a:pt x="52240" y="51575"/>
                  </a:cubicBezTo>
                  <a:lnTo>
                    <a:pt x="53904" y="51057"/>
                  </a:lnTo>
                  <a:cubicBezTo>
                    <a:pt x="56196" y="50392"/>
                    <a:pt x="58414" y="49542"/>
                    <a:pt x="60632" y="48765"/>
                  </a:cubicBezTo>
                  <a:cubicBezTo>
                    <a:pt x="61742" y="48358"/>
                    <a:pt x="62851" y="47989"/>
                    <a:pt x="63960" y="47619"/>
                  </a:cubicBezTo>
                  <a:cubicBezTo>
                    <a:pt x="65069" y="47249"/>
                    <a:pt x="66215" y="46880"/>
                    <a:pt x="67324" y="46473"/>
                  </a:cubicBezTo>
                  <a:cubicBezTo>
                    <a:pt x="67398" y="46473"/>
                    <a:pt x="67435" y="46399"/>
                    <a:pt x="67435" y="46325"/>
                  </a:cubicBezTo>
                  <a:cubicBezTo>
                    <a:pt x="67398" y="46214"/>
                    <a:pt x="67324" y="46177"/>
                    <a:pt x="67250" y="46177"/>
                  </a:cubicBezTo>
                  <a:cubicBezTo>
                    <a:pt x="66104" y="46325"/>
                    <a:pt x="64995" y="46621"/>
                    <a:pt x="63886" y="46991"/>
                  </a:cubicBezTo>
                  <a:cubicBezTo>
                    <a:pt x="63997" y="46917"/>
                    <a:pt x="64145" y="46843"/>
                    <a:pt x="64256" y="46769"/>
                  </a:cubicBezTo>
                  <a:cubicBezTo>
                    <a:pt x="64403" y="46658"/>
                    <a:pt x="64588" y="46584"/>
                    <a:pt x="64736" y="46473"/>
                  </a:cubicBezTo>
                  <a:cubicBezTo>
                    <a:pt x="64884" y="46362"/>
                    <a:pt x="65032" y="46288"/>
                    <a:pt x="65180" y="46177"/>
                  </a:cubicBezTo>
                  <a:cubicBezTo>
                    <a:pt x="65328" y="46066"/>
                    <a:pt x="65476" y="45992"/>
                    <a:pt x="65586" y="45918"/>
                  </a:cubicBezTo>
                  <a:cubicBezTo>
                    <a:pt x="65697" y="45808"/>
                    <a:pt x="65808" y="45734"/>
                    <a:pt x="65882" y="45697"/>
                  </a:cubicBezTo>
                  <a:cubicBezTo>
                    <a:pt x="65919" y="45660"/>
                    <a:pt x="65956" y="45623"/>
                    <a:pt x="65956" y="45623"/>
                  </a:cubicBezTo>
                  <a:lnTo>
                    <a:pt x="65956" y="45623"/>
                  </a:lnTo>
                  <a:cubicBezTo>
                    <a:pt x="65956" y="45623"/>
                    <a:pt x="65919" y="45623"/>
                    <a:pt x="65845" y="45660"/>
                  </a:cubicBezTo>
                  <a:cubicBezTo>
                    <a:pt x="65771" y="45697"/>
                    <a:pt x="65660" y="45771"/>
                    <a:pt x="65550" y="45808"/>
                  </a:cubicBezTo>
                  <a:cubicBezTo>
                    <a:pt x="65402" y="45881"/>
                    <a:pt x="65254" y="45955"/>
                    <a:pt x="65106" y="46029"/>
                  </a:cubicBezTo>
                  <a:cubicBezTo>
                    <a:pt x="64958" y="46140"/>
                    <a:pt x="64810" y="46251"/>
                    <a:pt x="64625" y="46325"/>
                  </a:cubicBezTo>
                  <a:cubicBezTo>
                    <a:pt x="64477" y="46436"/>
                    <a:pt x="64329" y="46547"/>
                    <a:pt x="64182" y="46621"/>
                  </a:cubicBezTo>
                  <a:cubicBezTo>
                    <a:pt x="64034" y="46732"/>
                    <a:pt x="63923" y="46843"/>
                    <a:pt x="63812" y="46917"/>
                  </a:cubicBezTo>
                  <a:cubicBezTo>
                    <a:pt x="63738" y="46991"/>
                    <a:pt x="63664" y="47028"/>
                    <a:pt x="63627" y="47065"/>
                  </a:cubicBezTo>
                  <a:cubicBezTo>
                    <a:pt x="62925" y="47286"/>
                    <a:pt x="62185" y="47545"/>
                    <a:pt x="61483" y="47767"/>
                  </a:cubicBezTo>
                  <a:lnTo>
                    <a:pt x="61557" y="47730"/>
                  </a:lnTo>
                  <a:cubicBezTo>
                    <a:pt x="61705" y="47508"/>
                    <a:pt x="61852" y="47249"/>
                    <a:pt x="62037" y="46954"/>
                  </a:cubicBezTo>
                  <a:cubicBezTo>
                    <a:pt x="62148" y="46658"/>
                    <a:pt x="62296" y="46362"/>
                    <a:pt x="62481" y="46103"/>
                  </a:cubicBezTo>
                  <a:cubicBezTo>
                    <a:pt x="62666" y="45844"/>
                    <a:pt x="62888" y="45586"/>
                    <a:pt x="63109" y="45364"/>
                  </a:cubicBezTo>
                  <a:cubicBezTo>
                    <a:pt x="63331" y="45179"/>
                    <a:pt x="63553" y="44994"/>
                    <a:pt x="63775" y="44846"/>
                  </a:cubicBezTo>
                  <a:cubicBezTo>
                    <a:pt x="63960" y="44735"/>
                    <a:pt x="64145" y="44624"/>
                    <a:pt x="64293" y="44550"/>
                  </a:cubicBezTo>
                  <a:cubicBezTo>
                    <a:pt x="64440" y="44477"/>
                    <a:pt x="64514" y="44440"/>
                    <a:pt x="64514" y="44440"/>
                  </a:cubicBezTo>
                  <a:lnTo>
                    <a:pt x="64514" y="44440"/>
                  </a:lnTo>
                  <a:cubicBezTo>
                    <a:pt x="64514" y="44440"/>
                    <a:pt x="64403" y="44477"/>
                    <a:pt x="64256" y="44477"/>
                  </a:cubicBezTo>
                  <a:cubicBezTo>
                    <a:pt x="64108" y="44514"/>
                    <a:pt x="63923" y="44587"/>
                    <a:pt x="63664" y="44698"/>
                  </a:cubicBezTo>
                  <a:cubicBezTo>
                    <a:pt x="63442" y="44809"/>
                    <a:pt x="63183" y="44957"/>
                    <a:pt x="62888" y="45142"/>
                  </a:cubicBezTo>
                  <a:cubicBezTo>
                    <a:pt x="62629" y="45364"/>
                    <a:pt x="62407" y="45623"/>
                    <a:pt x="62185" y="45918"/>
                  </a:cubicBezTo>
                  <a:cubicBezTo>
                    <a:pt x="62000" y="46214"/>
                    <a:pt x="61852" y="46547"/>
                    <a:pt x="61742" y="46843"/>
                  </a:cubicBezTo>
                  <a:cubicBezTo>
                    <a:pt x="61631" y="47138"/>
                    <a:pt x="61520" y="47397"/>
                    <a:pt x="61372" y="47619"/>
                  </a:cubicBezTo>
                  <a:cubicBezTo>
                    <a:pt x="61335" y="47693"/>
                    <a:pt x="61261" y="47767"/>
                    <a:pt x="61224" y="47841"/>
                  </a:cubicBezTo>
                  <a:cubicBezTo>
                    <a:pt x="60965" y="47952"/>
                    <a:pt x="60669" y="48026"/>
                    <a:pt x="60411" y="48137"/>
                  </a:cubicBezTo>
                  <a:cubicBezTo>
                    <a:pt x="58192" y="48913"/>
                    <a:pt x="55974" y="49689"/>
                    <a:pt x="53719" y="50355"/>
                  </a:cubicBezTo>
                  <a:lnTo>
                    <a:pt x="52018" y="50872"/>
                  </a:lnTo>
                  <a:cubicBezTo>
                    <a:pt x="51427" y="51020"/>
                    <a:pt x="50872" y="51242"/>
                    <a:pt x="50318" y="51464"/>
                  </a:cubicBezTo>
                  <a:cubicBezTo>
                    <a:pt x="49208" y="51871"/>
                    <a:pt x="48136" y="52388"/>
                    <a:pt x="47064" y="52869"/>
                  </a:cubicBezTo>
                  <a:cubicBezTo>
                    <a:pt x="46694" y="53054"/>
                    <a:pt x="46288" y="53239"/>
                    <a:pt x="45918" y="53423"/>
                  </a:cubicBezTo>
                  <a:cubicBezTo>
                    <a:pt x="45696" y="53423"/>
                    <a:pt x="45474" y="53460"/>
                    <a:pt x="45253" y="53534"/>
                  </a:cubicBezTo>
                  <a:cubicBezTo>
                    <a:pt x="45696" y="52610"/>
                    <a:pt x="46657" y="51390"/>
                    <a:pt x="47286" y="50725"/>
                  </a:cubicBezTo>
                  <a:cubicBezTo>
                    <a:pt x="48210" y="49800"/>
                    <a:pt x="48987" y="49468"/>
                    <a:pt x="49985" y="49209"/>
                  </a:cubicBezTo>
                  <a:cubicBezTo>
                    <a:pt x="50983" y="48987"/>
                    <a:pt x="51464" y="48691"/>
                    <a:pt x="52314" y="48285"/>
                  </a:cubicBezTo>
                  <a:lnTo>
                    <a:pt x="52314" y="48285"/>
                  </a:lnTo>
                  <a:cubicBezTo>
                    <a:pt x="51464" y="49061"/>
                    <a:pt x="50539" y="49837"/>
                    <a:pt x="49578" y="50392"/>
                  </a:cubicBezTo>
                  <a:cubicBezTo>
                    <a:pt x="51279" y="49689"/>
                    <a:pt x="53682" y="48100"/>
                    <a:pt x="55050" y="47323"/>
                  </a:cubicBezTo>
                  <a:cubicBezTo>
                    <a:pt x="56455" y="46510"/>
                    <a:pt x="56824" y="46510"/>
                    <a:pt x="58081" y="46177"/>
                  </a:cubicBezTo>
                  <a:lnTo>
                    <a:pt x="58081" y="46177"/>
                  </a:lnTo>
                  <a:cubicBezTo>
                    <a:pt x="57712" y="46954"/>
                    <a:pt x="57194" y="47656"/>
                    <a:pt x="56603" y="48285"/>
                  </a:cubicBezTo>
                  <a:cubicBezTo>
                    <a:pt x="57786" y="47508"/>
                    <a:pt x="58895" y="45771"/>
                    <a:pt x="60004" y="45216"/>
                  </a:cubicBezTo>
                  <a:cubicBezTo>
                    <a:pt x="61113" y="44698"/>
                    <a:pt x="61520" y="44661"/>
                    <a:pt x="62518" y="44366"/>
                  </a:cubicBezTo>
                  <a:lnTo>
                    <a:pt x="62518" y="44366"/>
                  </a:lnTo>
                  <a:cubicBezTo>
                    <a:pt x="61852" y="45068"/>
                    <a:pt x="61557" y="45734"/>
                    <a:pt x="61631" y="46510"/>
                  </a:cubicBezTo>
                  <a:cubicBezTo>
                    <a:pt x="62111" y="44957"/>
                    <a:pt x="63738" y="44107"/>
                    <a:pt x="64995" y="43959"/>
                  </a:cubicBezTo>
                  <a:cubicBezTo>
                    <a:pt x="65439" y="43885"/>
                    <a:pt x="65734" y="43848"/>
                    <a:pt x="65956" y="43848"/>
                  </a:cubicBezTo>
                  <a:close/>
                  <a:moveTo>
                    <a:pt x="5990" y="43848"/>
                  </a:moveTo>
                  <a:cubicBezTo>
                    <a:pt x="6212" y="43848"/>
                    <a:pt x="6507" y="43885"/>
                    <a:pt x="6951" y="43959"/>
                  </a:cubicBezTo>
                  <a:cubicBezTo>
                    <a:pt x="8245" y="44107"/>
                    <a:pt x="9835" y="44957"/>
                    <a:pt x="10315" y="46510"/>
                  </a:cubicBezTo>
                  <a:cubicBezTo>
                    <a:pt x="10389" y="45734"/>
                    <a:pt x="10093" y="45068"/>
                    <a:pt x="9428" y="44403"/>
                  </a:cubicBezTo>
                  <a:lnTo>
                    <a:pt x="9428" y="44403"/>
                  </a:lnTo>
                  <a:cubicBezTo>
                    <a:pt x="10426" y="44661"/>
                    <a:pt x="10833" y="44698"/>
                    <a:pt x="11942" y="45253"/>
                  </a:cubicBezTo>
                  <a:cubicBezTo>
                    <a:pt x="13051" y="45771"/>
                    <a:pt x="14160" y="47508"/>
                    <a:pt x="15343" y="48322"/>
                  </a:cubicBezTo>
                  <a:cubicBezTo>
                    <a:pt x="14752" y="47656"/>
                    <a:pt x="14234" y="46954"/>
                    <a:pt x="13864" y="46177"/>
                  </a:cubicBezTo>
                  <a:lnTo>
                    <a:pt x="13864" y="46177"/>
                  </a:lnTo>
                  <a:cubicBezTo>
                    <a:pt x="15121" y="46510"/>
                    <a:pt x="15491" y="46510"/>
                    <a:pt x="16896" y="47323"/>
                  </a:cubicBezTo>
                  <a:cubicBezTo>
                    <a:pt x="18301" y="48137"/>
                    <a:pt x="20704" y="49689"/>
                    <a:pt x="22405" y="50392"/>
                  </a:cubicBezTo>
                  <a:cubicBezTo>
                    <a:pt x="21406" y="49837"/>
                    <a:pt x="20482" y="49061"/>
                    <a:pt x="19632" y="48285"/>
                  </a:cubicBezTo>
                  <a:lnTo>
                    <a:pt x="19632" y="48285"/>
                  </a:lnTo>
                  <a:cubicBezTo>
                    <a:pt x="20482" y="48691"/>
                    <a:pt x="21000" y="48987"/>
                    <a:pt x="21961" y="49209"/>
                  </a:cubicBezTo>
                  <a:cubicBezTo>
                    <a:pt x="22959" y="49468"/>
                    <a:pt x="23773" y="49800"/>
                    <a:pt x="24660" y="50725"/>
                  </a:cubicBezTo>
                  <a:cubicBezTo>
                    <a:pt x="25288" y="51427"/>
                    <a:pt x="26250" y="52647"/>
                    <a:pt x="26693" y="53534"/>
                  </a:cubicBezTo>
                  <a:cubicBezTo>
                    <a:pt x="26471" y="53460"/>
                    <a:pt x="26250" y="53423"/>
                    <a:pt x="26028" y="53423"/>
                  </a:cubicBezTo>
                  <a:cubicBezTo>
                    <a:pt x="25658" y="53239"/>
                    <a:pt x="25288" y="53054"/>
                    <a:pt x="24882" y="52906"/>
                  </a:cubicBezTo>
                  <a:cubicBezTo>
                    <a:pt x="23810" y="52388"/>
                    <a:pt x="22737" y="51871"/>
                    <a:pt x="21628" y="51464"/>
                  </a:cubicBezTo>
                  <a:cubicBezTo>
                    <a:pt x="21074" y="51242"/>
                    <a:pt x="20519" y="51057"/>
                    <a:pt x="19928" y="50872"/>
                  </a:cubicBezTo>
                  <a:lnTo>
                    <a:pt x="18227" y="50355"/>
                  </a:lnTo>
                  <a:cubicBezTo>
                    <a:pt x="16009" y="49689"/>
                    <a:pt x="13754" y="48913"/>
                    <a:pt x="11535" y="48137"/>
                  </a:cubicBezTo>
                  <a:cubicBezTo>
                    <a:pt x="11277" y="48026"/>
                    <a:pt x="11018" y="47952"/>
                    <a:pt x="10722" y="47878"/>
                  </a:cubicBezTo>
                  <a:cubicBezTo>
                    <a:pt x="10685" y="47804"/>
                    <a:pt x="10611" y="47693"/>
                    <a:pt x="10574" y="47619"/>
                  </a:cubicBezTo>
                  <a:cubicBezTo>
                    <a:pt x="10463" y="47397"/>
                    <a:pt x="10315" y="47138"/>
                    <a:pt x="10204" y="46843"/>
                  </a:cubicBezTo>
                  <a:cubicBezTo>
                    <a:pt x="10093" y="46547"/>
                    <a:pt x="9983" y="46214"/>
                    <a:pt x="9761" y="45918"/>
                  </a:cubicBezTo>
                  <a:cubicBezTo>
                    <a:pt x="9576" y="45623"/>
                    <a:pt x="9317" y="45364"/>
                    <a:pt x="9058" y="45142"/>
                  </a:cubicBezTo>
                  <a:cubicBezTo>
                    <a:pt x="8799" y="44957"/>
                    <a:pt x="8541" y="44809"/>
                    <a:pt x="8282" y="44698"/>
                  </a:cubicBezTo>
                  <a:cubicBezTo>
                    <a:pt x="8060" y="44587"/>
                    <a:pt x="7838" y="44550"/>
                    <a:pt x="7690" y="44514"/>
                  </a:cubicBezTo>
                  <a:cubicBezTo>
                    <a:pt x="7543" y="44477"/>
                    <a:pt x="7469" y="44440"/>
                    <a:pt x="7469" y="44440"/>
                  </a:cubicBezTo>
                  <a:lnTo>
                    <a:pt x="7469" y="44440"/>
                  </a:lnTo>
                  <a:cubicBezTo>
                    <a:pt x="7469" y="44440"/>
                    <a:pt x="7543" y="44477"/>
                    <a:pt x="7653" y="44550"/>
                  </a:cubicBezTo>
                  <a:cubicBezTo>
                    <a:pt x="7801" y="44624"/>
                    <a:pt x="7986" y="44735"/>
                    <a:pt x="8208" y="44883"/>
                  </a:cubicBezTo>
                  <a:cubicBezTo>
                    <a:pt x="8393" y="44994"/>
                    <a:pt x="8652" y="45179"/>
                    <a:pt x="8873" y="45401"/>
                  </a:cubicBezTo>
                  <a:cubicBezTo>
                    <a:pt x="9095" y="45586"/>
                    <a:pt x="9317" y="45844"/>
                    <a:pt x="9465" y="46103"/>
                  </a:cubicBezTo>
                  <a:cubicBezTo>
                    <a:pt x="9687" y="46362"/>
                    <a:pt x="9798" y="46658"/>
                    <a:pt x="9946" y="46954"/>
                  </a:cubicBezTo>
                  <a:cubicBezTo>
                    <a:pt x="10093" y="47249"/>
                    <a:pt x="10241" y="47508"/>
                    <a:pt x="10426" y="47730"/>
                  </a:cubicBezTo>
                  <a:cubicBezTo>
                    <a:pt x="10426" y="47730"/>
                    <a:pt x="10463" y="47767"/>
                    <a:pt x="10463" y="47767"/>
                  </a:cubicBezTo>
                  <a:cubicBezTo>
                    <a:pt x="9761" y="47545"/>
                    <a:pt x="9058" y="47286"/>
                    <a:pt x="8319" y="47065"/>
                  </a:cubicBezTo>
                  <a:cubicBezTo>
                    <a:pt x="8282" y="47028"/>
                    <a:pt x="8208" y="46991"/>
                    <a:pt x="8171" y="46917"/>
                  </a:cubicBezTo>
                  <a:cubicBezTo>
                    <a:pt x="8060" y="46843"/>
                    <a:pt x="7912" y="46732"/>
                    <a:pt x="7764" y="46658"/>
                  </a:cubicBezTo>
                  <a:cubicBezTo>
                    <a:pt x="7616" y="46547"/>
                    <a:pt x="7469" y="46436"/>
                    <a:pt x="7321" y="46325"/>
                  </a:cubicBezTo>
                  <a:cubicBezTo>
                    <a:pt x="7173" y="46251"/>
                    <a:pt x="6988" y="46140"/>
                    <a:pt x="6840" y="46066"/>
                  </a:cubicBezTo>
                  <a:cubicBezTo>
                    <a:pt x="6692" y="45955"/>
                    <a:pt x="6544" y="45881"/>
                    <a:pt x="6433" y="45808"/>
                  </a:cubicBezTo>
                  <a:cubicBezTo>
                    <a:pt x="6285" y="45771"/>
                    <a:pt x="6175" y="45697"/>
                    <a:pt x="6101" y="45660"/>
                  </a:cubicBezTo>
                  <a:cubicBezTo>
                    <a:pt x="6027" y="45660"/>
                    <a:pt x="5990" y="45623"/>
                    <a:pt x="5990" y="45623"/>
                  </a:cubicBezTo>
                  <a:lnTo>
                    <a:pt x="5990" y="45623"/>
                  </a:lnTo>
                  <a:cubicBezTo>
                    <a:pt x="5990" y="45623"/>
                    <a:pt x="6027" y="45660"/>
                    <a:pt x="6101" y="45697"/>
                  </a:cubicBezTo>
                  <a:cubicBezTo>
                    <a:pt x="6175" y="45734"/>
                    <a:pt x="6248" y="45808"/>
                    <a:pt x="6359" y="45918"/>
                  </a:cubicBezTo>
                  <a:cubicBezTo>
                    <a:pt x="6470" y="45992"/>
                    <a:pt x="6618" y="46066"/>
                    <a:pt x="6766" y="46177"/>
                  </a:cubicBezTo>
                  <a:cubicBezTo>
                    <a:pt x="6914" y="46288"/>
                    <a:pt x="7062" y="46362"/>
                    <a:pt x="7247" y="46473"/>
                  </a:cubicBezTo>
                  <a:cubicBezTo>
                    <a:pt x="7395" y="46584"/>
                    <a:pt x="7542" y="46695"/>
                    <a:pt x="7690" y="46769"/>
                  </a:cubicBezTo>
                  <a:cubicBezTo>
                    <a:pt x="7838" y="46843"/>
                    <a:pt x="7949" y="46917"/>
                    <a:pt x="8060" y="46991"/>
                  </a:cubicBezTo>
                  <a:cubicBezTo>
                    <a:pt x="6951" y="46658"/>
                    <a:pt x="5879" y="46325"/>
                    <a:pt x="4733" y="46177"/>
                  </a:cubicBezTo>
                  <a:cubicBezTo>
                    <a:pt x="4659" y="46177"/>
                    <a:pt x="4585" y="46214"/>
                    <a:pt x="4548" y="46288"/>
                  </a:cubicBezTo>
                  <a:cubicBezTo>
                    <a:pt x="4511" y="46362"/>
                    <a:pt x="4548" y="46473"/>
                    <a:pt x="4622" y="46510"/>
                  </a:cubicBezTo>
                  <a:cubicBezTo>
                    <a:pt x="5731" y="46917"/>
                    <a:pt x="6877" y="47249"/>
                    <a:pt x="7986" y="47619"/>
                  </a:cubicBezTo>
                  <a:cubicBezTo>
                    <a:pt x="9095" y="47989"/>
                    <a:pt x="10204" y="48358"/>
                    <a:pt x="11313" y="48765"/>
                  </a:cubicBezTo>
                  <a:cubicBezTo>
                    <a:pt x="13532" y="49542"/>
                    <a:pt x="15750" y="50392"/>
                    <a:pt x="18042" y="51094"/>
                  </a:cubicBezTo>
                  <a:lnTo>
                    <a:pt x="19743" y="51575"/>
                  </a:lnTo>
                  <a:cubicBezTo>
                    <a:pt x="20297" y="51760"/>
                    <a:pt x="20815" y="51945"/>
                    <a:pt x="21370" y="52166"/>
                  </a:cubicBezTo>
                  <a:cubicBezTo>
                    <a:pt x="22146" y="52462"/>
                    <a:pt x="22885" y="52795"/>
                    <a:pt x="23625" y="53128"/>
                  </a:cubicBezTo>
                  <a:cubicBezTo>
                    <a:pt x="23477" y="53165"/>
                    <a:pt x="23255" y="53165"/>
                    <a:pt x="23070" y="53202"/>
                  </a:cubicBezTo>
                  <a:cubicBezTo>
                    <a:pt x="22811" y="53276"/>
                    <a:pt x="22516" y="53313"/>
                    <a:pt x="22220" y="53350"/>
                  </a:cubicBezTo>
                  <a:cubicBezTo>
                    <a:pt x="21961" y="53386"/>
                    <a:pt x="21665" y="53386"/>
                    <a:pt x="21406" y="53423"/>
                  </a:cubicBezTo>
                  <a:cubicBezTo>
                    <a:pt x="21111" y="53423"/>
                    <a:pt x="20889" y="53460"/>
                    <a:pt x="20667" y="53460"/>
                  </a:cubicBezTo>
                  <a:cubicBezTo>
                    <a:pt x="20445" y="53497"/>
                    <a:pt x="20260" y="53497"/>
                    <a:pt x="20149" y="53497"/>
                  </a:cubicBezTo>
                  <a:lnTo>
                    <a:pt x="19928" y="53497"/>
                  </a:lnTo>
                  <a:cubicBezTo>
                    <a:pt x="19928" y="53497"/>
                    <a:pt x="20002" y="53534"/>
                    <a:pt x="20149" y="53534"/>
                  </a:cubicBezTo>
                  <a:cubicBezTo>
                    <a:pt x="20260" y="53534"/>
                    <a:pt x="20445" y="53571"/>
                    <a:pt x="20667" y="53571"/>
                  </a:cubicBezTo>
                  <a:lnTo>
                    <a:pt x="21406" y="53571"/>
                  </a:lnTo>
                  <a:cubicBezTo>
                    <a:pt x="21665" y="53534"/>
                    <a:pt x="21961" y="53534"/>
                    <a:pt x="22257" y="53497"/>
                  </a:cubicBezTo>
                  <a:cubicBezTo>
                    <a:pt x="22516" y="53460"/>
                    <a:pt x="22811" y="53423"/>
                    <a:pt x="23070" y="53350"/>
                  </a:cubicBezTo>
                  <a:cubicBezTo>
                    <a:pt x="23329" y="53313"/>
                    <a:pt x="23588" y="53239"/>
                    <a:pt x="23773" y="53165"/>
                  </a:cubicBezTo>
                  <a:cubicBezTo>
                    <a:pt x="23994" y="53276"/>
                    <a:pt x="24216" y="53386"/>
                    <a:pt x="24438" y="53460"/>
                  </a:cubicBezTo>
                  <a:cubicBezTo>
                    <a:pt x="22996" y="53682"/>
                    <a:pt x="21665" y="54200"/>
                    <a:pt x="20223" y="54237"/>
                  </a:cubicBezTo>
                  <a:lnTo>
                    <a:pt x="19928" y="54237"/>
                  </a:lnTo>
                  <a:cubicBezTo>
                    <a:pt x="17931" y="54237"/>
                    <a:pt x="16378" y="54052"/>
                    <a:pt x="14419" y="53608"/>
                  </a:cubicBezTo>
                  <a:cubicBezTo>
                    <a:pt x="15565" y="53276"/>
                    <a:pt x="16674" y="52943"/>
                    <a:pt x="17820" y="52610"/>
                  </a:cubicBezTo>
                  <a:lnTo>
                    <a:pt x="17820" y="52610"/>
                  </a:lnTo>
                  <a:cubicBezTo>
                    <a:pt x="16378" y="52758"/>
                    <a:pt x="14678" y="53128"/>
                    <a:pt x="13125" y="53128"/>
                  </a:cubicBezTo>
                  <a:cubicBezTo>
                    <a:pt x="12866" y="53128"/>
                    <a:pt x="12570" y="53091"/>
                    <a:pt x="12312" y="53054"/>
                  </a:cubicBezTo>
                  <a:cubicBezTo>
                    <a:pt x="10574" y="52906"/>
                    <a:pt x="8726" y="51316"/>
                    <a:pt x="7469" y="50799"/>
                  </a:cubicBezTo>
                  <a:cubicBezTo>
                    <a:pt x="6175" y="50318"/>
                    <a:pt x="6064" y="50355"/>
                    <a:pt x="4991" y="49948"/>
                  </a:cubicBezTo>
                  <a:cubicBezTo>
                    <a:pt x="5768" y="49800"/>
                    <a:pt x="6544" y="49763"/>
                    <a:pt x="7358" y="49763"/>
                  </a:cubicBezTo>
                  <a:cubicBezTo>
                    <a:pt x="8097" y="49763"/>
                    <a:pt x="8873" y="49800"/>
                    <a:pt x="9650" y="49948"/>
                  </a:cubicBezTo>
                  <a:cubicBezTo>
                    <a:pt x="7912" y="49394"/>
                    <a:pt x="6212" y="49098"/>
                    <a:pt x="4511" y="49098"/>
                  </a:cubicBezTo>
                  <a:lnTo>
                    <a:pt x="4252" y="49098"/>
                  </a:lnTo>
                  <a:cubicBezTo>
                    <a:pt x="3661" y="48432"/>
                    <a:pt x="2884" y="47878"/>
                    <a:pt x="2071" y="47434"/>
                  </a:cubicBezTo>
                  <a:cubicBezTo>
                    <a:pt x="1294" y="46991"/>
                    <a:pt x="333" y="46473"/>
                    <a:pt x="592" y="45660"/>
                  </a:cubicBezTo>
                  <a:cubicBezTo>
                    <a:pt x="814" y="44809"/>
                    <a:pt x="1960" y="44846"/>
                    <a:pt x="2958" y="44550"/>
                  </a:cubicBezTo>
                  <a:cubicBezTo>
                    <a:pt x="3106" y="44514"/>
                    <a:pt x="3291" y="44477"/>
                    <a:pt x="3476" y="44477"/>
                  </a:cubicBezTo>
                  <a:cubicBezTo>
                    <a:pt x="4585" y="44477"/>
                    <a:pt x="6212" y="45142"/>
                    <a:pt x="7210" y="45697"/>
                  </a:cubicBezTo>
                  <a:cubicBezTo>
                    <a:pt x="6507" y="45068"/>
                    <a:pt x="5731" y="44514"/>
                    <a:pt x="4807" y="44070"/>
                  </a:cubicBezTo>
                  <a:cubicBezTo>
                    <a:pt x="5398" y="43959"/>
                    <a:pt x="5583" y="43848"/>
                    <a:pt x="5990" y="43848"/>
                  </a:cubicBezTo>
                  <a:close/>
                  <a:moveTo>
                    <a:pt x="8947" y="35973"/>
                  </a:moveTo>
                  <a:cubicBezTo>
                    <a:pt x="9798" y="36861"/>
                    <a:pt x="10722" y="37711"/>
                    <a:pt x="11646" y="38561"/>
                  </a:cubicBezTo>
                  <a:cubicBezTo>
                    <a:pt x="12570" y="39375"/>
                    <a:pt x="13532" y="40188"/>
                    <a:pt x="14493" y="41001"/>
                  </a:cubicBezTo>
                  <a:cubicBezTo>
                    <a:pt x="16378" y="42628"/>
                    <a:pt x="18301" y="44218"/>
                    <a:pt x="20113" y="45918"/>
                  </a:cubicBezTo>
                  <a:cubicBezTo>
                    <a:pt x="21037" y="46806"/>
                    <a:pt x="21887" y="47693"/>
                    <a:pt x="22848" y="48469"/>
                  </a:cubicBezTo>
                  <a:cubicBezTo>
                    <a:pt x="23810" y="49283"/>
                    <a:pt x="24808" y="49985"/>
                    <a:pt x="25806" y="50725"/>
                  </a:cubicBezTo>
                  <a:cubicBezTo>
                    <a:pt x="27396" y="51834"/>
                    <a:pt x="29022" y="52906"/>
                    <a:pt x="30501" y="54163"/>
                  </a:cubicBezTo>
                  <a:cubicBezTo>
                    <a:pt x="30501" y="54200"/>
                    <a:pt x="30501" y="54200"/>
                    <a:pt x="30501" y="54237"/>
                  </a:cubicBezTo>
                  <a:cubicBezTo>
                    <a:pt x="29947" y="53793"/>
                    <a:pt x="29392" y="53386"/>
                    <a:pt x="28838" y="52980"/>
                  </a:cubicBezTo>
                  <a:cubicBezTo>
                    <a:pt x="27802" y="52240"/>
                    <a:pt x="26767" y="51538"/>
                    <a:pt x="25732" y="50836"/>
                  </a:cubicBezTo>
                  <a:cubicBezTo>
                    <a:pt x="25621" y="50762"/>
                    <a:pt x="25510" y="50688"/>
                    <a:pt x="25399" y="50614"/>
                  </a:cubicBezTo>
                  <a:cubicBezTo>
                    <a:pt x="25362" y="50577"/>
                    <a:pt x="25362" y="50540"/>
                    <a:pt x="25325" y="50503"/>
                  </a:cubicBezTo>
                  <a:cubicBezTo>
                    <a:pt x="25252" y="50429"/>
                    <a:pt x="25215" y="50356"/>
                    <a:pt x="25214" y="50355"/>
                  </a:cubicBezTo>
                  <a:lnTo>
                    <a:pt x="25214" y="50355"/>
                  </a:lnTo>
                  <a:cubicBezTo>
                    <a:pt x="25215" y="50356"/>
                    <a:pt x="25251" y="50429"/>
                    <a:pt x="25251" y="50503"/>
                  </a:cubicBezTo>
                  <a:cubicBezTo>
                    <a:pt x="24401" y="49911"/>
                    <a:pt x="23551" y="49283"/>
                    <a:pt x="22737" y="48617"/>
                  </a:cubicBezTo>
                  <a:cubicBezTo>
                    <a:pt x="21739" y="47841"/>
                    <a:pt x="20889" y="46917"/>
                    <a:pt x="19965" y="46066"/>
                  </a:cubicBezTo>
                  <a:cubicBezTo>
                    <a:pt x="18190" y="44366"/>
                    <a:pt x="16268" y="42739"/>
                    <a:pt x="14382" y="41112"/>
                  </a:cubicBezTo>
                  <a:cubicBezTo>
                    <a:pt x="12497" y="39486"/>
                    <a:pt x="10648" y="37822"/>
                    <a:pt x="8947" y="35973"/>
                  </a:cubicBezTo>
                  <a:close/>
                  <a:moveTo>
                    <a:pt x="49171" y="54163"/>
                  </a:moveTo>
                  <a:cubicBezTo>
                    <a:pt x="49245" y="54163"/>
                    <a:pt x="49319" y="54200"/>
                    <a:pt x="49393" y="54200"/>
                  </a:cubicBezTo>
                  <a:cubicBezTo>
                    <a:pt x="49393" y="54237"/>
                    <a:pt x="49356" y="54237"/>
                    <a:pt x="49356" y="54237"/>
                  </a:cubicBezTo>
                  <a:lnTo>
                    <a:pt x="49171" y="54163"/>
                  </a:lnTo>
                  <a:close/>
                  <a:moveTo>
                    <a:pt x="22774" y="54163"/>
                  </a:moveTo>
                  <a:cubicBezTo>
                    <a:pt x="22663" y="54200"/>
                    <a:pt x="22516" y="54274"/>
                    <a:pt x="22405" y="54311"/>
                  </a:cubicBezTo>
                  <a:cubicBezTo>
                    <a:pt x="22368" y="54311"/>
                    <a:pt x="22368" y="54274"/>
                    <a:pt x="22331" y="54274"/>
                  </a:cubicBezTo>
                  <a:cubicBezTo>
                    <a:pt x="22479" y="54237"/>
                    <a:pt x="22627" y="54200"/>
                    <a:pt x="22774" y="54163"/>
                  </a:cubicBezTo>
                  <a:close/>
                  <a:moveTo>
                    <a:pt x="62999" y="35973"/>
                  </a:moveTo>
                  <a:lnTo>
                    <a:pt x="62999" y="35973"/>
                  </a:lnTo>
                  <a:cubicBezTo>
                    <a:pt x="61335" y="37822"/>
                    <a:pt x="59449" y="39486"/>
                    <a:pt x="57564" y="41112"/>
                  </a:cubicBezTo>
                  <a:cubicBezTo>
                    <a:pt x="55678" y="42776"/>
                    <a:pt x="53793" y="44366"/>
                    <a:pt x="51981" y="46066"/>
                  </a:cubicBezTo>
                  <a:cubicBezTo>
                    <a:pt x="51057" y="46917"/>
                    <a:pt x="50207" y="47841"/>
                    <a:pt x="49208" y="48617"/>
                  </a:cubicBezTo>
                  <a:cubicBezTo>
                    <a:pt x="48395" y="49283"/>
                    <a:pt x="47545" y="49911"/>
                    <a:pt x="46694" y="50540"/>
                  </a:cubicBezTo>
                  <a:cubicBezTo>
                    <a:pt x="46731" y="50429"/>
                    <a:pt x="46731" y="50355"/>
                    <a:pt x="46731" y="50355"/>
                  </a:cubicBezTo>
                  <a:lnTo>
                    <a:pt x="46731" y="50355"/>
                  </a:lnTo>
                  <a:cubicBezTo>
                    <a:pt x="46731" y="50355"/>
                    <a:pt x="46694" y="50429"/>
                    <a:pt x="46621" y="50503"/>
                  </a:cubicBezTo>
                  <a:cubicBezTo>
                    <a:pt x="46621" y="50540"/>
                    <a:pt x="46584" y="50577"/>
                    <a:pt x="46547" y="50614"/>
                  </a:cubicBezTo>
                  <a:cubicBezTo>
                    <a:pt x="46436" y="50688"/>
                    <a:pt x="46325" y="50762"/>
                    <a:pt x="46214" y="50836"/>
                  </a:cubicBezTo>
                  <a:cubicBezTo>
                    <a:pt x="45179" y="51575"/>
                    <a:pt x="44143" y="52240"/>
                    <a:pt x="43145" y="52980"/>
                  </a:cubicBezTo>
                  <a:cubicBezTo>
                    <a:pt x="42443" y="53460"/>
                    <a:pt x="41777" y="53978"/>
                    <a:pt x="41149" y="54533"/>
                  </a:cubicBezTo>
                  <a:cubicBezTo>
                    <a:pt x="41149" y="54496"/>
                    <a:pt x="41149" y="54496"/>
                    <a:pt x="41149" y="54496"/>
                  </a:cubicBezTo>
                  <a:cubicBezTo>
                    <a:pt x="42702" y="53091"/>
                    <a:pt x="44439" y="51945"/>
                    <a:pt x="46140" y="50725"/>
                  </a:cubicBezTo>
                  <a:cubicBezTo>
                    <a:pt x="47138" y="50022"/>
                    <a:pt x="48173" y="49283"/>
                    <a:pt x="49098" y="48469"/>
                  </a:cubicBezTo>
                  <a:cubicBezTo>
                    <a:pt x="50096" y="47693"/>
                    <a:pt x="50946" y="46806"/>
                    <a:pt x="51833" y="45918"/>
                  </a:cubicBezTo>
                  <a:cubicBezTo>
                    <a:pt x="53682" y="44218"/>
                    <a:pt x="55567" y="42628"/>
                    <a:pt x="57490" y="41001"/>
                  </a:cubicBezTo>
                  <a:cubicBezTo>
                    <a:pt x="58414" y="40188"/>
                    <a:pt x="59375" y="39375"/>
                    <a:pt x="60300" y="38561"/>
                  </a:cubicBezTo>
                  <a:cubicBezTo>
                    <a:pt x="61224" y="37748"/>
                    <a:pt x="62148" y="36861"/>
                    <a:pt x="62999" y="35973"/>
                  </a:cubicBezTo>
                  <a:close/>
                  <a:moveTo>
                    <a:pt x="48543" y="54237"/>
                  </a:moveTo>
                  <a:lnTo>
                    <a:pt x="48543" y="54237"/>
                  </a:lnTo>
                  <a:cubicBezTo>
                    <a:pt x="48617" y="54274"/>
                    <a:pt x="48728" y="54311"/>
                    <a:pt x="48839" y="54385"/>
                  </a:cubicBezTo>
                  <a:cubicBezTo>
                    <a:pt x="48913" y="54422"/>
                    <a:pt x="48987" y="54459"/>
                    <a:pt x="49098" y="54496"/>
                  </a:cubicBezTo>
                  <a:cubicBezTo>
                    <a:pt x="49024" y="54496"/>
                    <a:pt x="48987" y="54570"/>
                    <a:pt x="48950" y="54607"/>
                  </a:cubicBezTo>
                  <a:lnTo>
                    <a:pt x="48913" y="54607"/>
                  </a:lnTo>
                  <a:cubicBezTo>
                    <a:pt x="48876" y="54533"/>
                    <a:pt x="48765" y="54422"/>
                    <a:pt x="48654" y="54348"/>
                  </a:cubicBezTo>
                  <a:cubicBezTo>
                    <a:pt x="48617" y="54311"/>
                    <a:pt x="48580" y="54274"/>
                    <a:pt x="48543" y="54237"/>
                  </a:cubicBezTo>
                  <a:close/>
                  <a:moveTo>
                    <a:pt x="28135" y="53054"/>
                  </a:moveTo>
                  <a:cubicBezTo>
                    <a:pt x="28172" y="53091"/>
                    <a:pt x="28209" y="53128"/>
                    <a:pt x="28283" y="53165"/>
                  </a:cubicBezTo>
                  <a:cubicBezTo>
                    <a:pt x="28505" y="53276"/>
                    <a:pt x="28727" y="53350"/>
                    <a:pt x="28912" y="53423"/>
                  </a:cubicBezTo>
                  <a:cubicBezTo>
                    <a:pt x="28949" y="53460"/>
                    <a:pt x="29022" y="53497"/>
                    <a:pt x="29059" y="53534"/>
                  </a:cubicBezTo>
                  <a:cubicBezTo>
                    <a:pt x="29577" y="53904"/>
                    <a:pt x="30058" y="54237"/>
                    <a:pt x="30538" y="54607"/>
                  </a:cubicBezTo>
                  <a:cubicBezTo>
                    <a:pt x="30538" y="54865"/>
                    <a:pt x="30575" y="55124"/>
                    <a:pt x="30612" y="55346"/>
                  </a:cubicBezTo>
                  <a:cubicBezTo>
                    <a:pt x="29836" y="54976"/>
                    <a:pt x="28949" y="54570"/>
                    <a:pt x="27987" y="54311"/>
                  </a:cubicBezTo>
                  <a:cubicBezTo>
                    <a:pt x="27950" y="54311"/>
                    <a:pt x="27913" y="54274"/>
                    <a:pt x="27876" y="54274"/>
                  </a:cubicBezTo>
                  <a:cubicBezTo>
                    <a:pt x="27728" y="54163"/>
                    <a:pt x="27581" y="54052"/>
                    <a:pt x="27433" y="53941"/>
                  </a:cubicBezTo>
                  <a:cubicBezTo>
                    <a:pt x="27359" y="53904"/>
                    <a:pt x="27322" y="53867"/>
                    <a:pt x="27248" y="53867"/>
                  </a:cubicBezTo>
                  <a:cubicBezTo>
                    <a:pt x="27211" y="53756"/>
                    <a:pt x="27174" y="53645"/>
                    <a:pt x="27100" y="53497"/>
                  </a:cubicBezTo>
                  <a:cubicBezTo>
                    <a:pt x="27063" y="53423"/>
                    <a:pt x="27026" y="53313"/>
                    <a:pt x="26952" y="53202"/>
                  </a:cubicBezTo>
                  <a:cubicBezTo>
                    <a:pt x="27211" y="53202"/>
                    <a:pt x="27470" y="53165"/>
                    <a:pt x="27692" y="53128"/>
                  </a:cubicBezTo>
                  <a:cubicBezTo>
                    <a:pt x="27876" y="53091"/>
                    <a:pt x="27987" y="53091"/>
                    <a:pt x="28135" y="53054"/>
                  </a:cubicBezTo>
                  <a:close/>
                  <a:moveTo>
                    <a:pt x="43848" y="53054"/>
                  </a:moveTo>
                  <a:cubicBezTo>
                    <a:pt x="43959" y="53091"/>
                    <a:pt x="44107" y="53091"/>
                    <a:pt x="44254" y="53128"/>
                  </a:cubicBezTo>
                  <a:cubicBezTo>
                    <a:pt x="44476" y="53165"/>
                    <a:pt x="44735" y="53202"/>
                    <a:pt x="44994" y="53202"/>
                  </a:cubicBezTo>
                  <a:cubicBezTo>
                    <a:pt x="44957" y="53313"/>
                    <a:pt x="44883" y="53423"/>
                    <a:pt x="44846" y="53497"/>
                  </a:cubicBezTo>
                  <a:cubicBezTo>
                    <a:pt x="44809" y="53645"/>
                    <a:pt x="44735" y="53756"/>
                    <a:pt x="44698" y="53867"/>
                  </a:cubicBezTo>
                  <a:cubicBezTo>
                    <a:pt x="44661" y="53867"/>
                    <a:pt x="44587" y="53904"/>
                    <a:pt x="44550" y="53941"/>
                  </a:cubicBezTo>
                  <a:cubicBezTo>
                    <a:pt x="44402" y="54015"/>
                    <a:pt x="44291" y="54089"/>
                    <a:pt x="44180" y="54200"/>
                  </a:cubicBezTo>
                  <a:cubicBezTo>
                    <a:pt x="43034" y="54459"/>
                    <a:pt x="41925" y="54902"/>
                    <a:pt x="41038" y="55346"/>
                  </a:cubicBezTo>
                  <a:cubicBezTo>
                    <a:pt x="41075" y="55198"/>
                    <a:pt x="41075" y="55050"/>
                    <a:pt x="41112" y="54865"/>
                  </a:cubicBezTo>
                  <a:cubicBezTo>
                    <a:pt x="41666" y="54422"/>
                    <a:pt x="42258" y="53978"/>
                    <a:pt x="42886" y="53534"/>
                  </a:cubicBezTo>
                  <a:cubicBezTo>
                    <a:pt x="42923" y="53497"/>
                    <a:pt x="42997" y="53460"/>
                    <a:pt x="43071" y="53423"/>
                  </a:cubicBezTo>
                  <a:cubicBezTo>
                    <a:pt x="43256" y="53350"/>
                    <a:pt x="43441" y="53276"/>
                    <a:pt x="43700" y="53165"/>
                  </a:cubicBezTo>
                  <a:cubicBezTo>
                    <a:pt x="43737" y="53128"/>
                    <a:pt x="43774" y="53091"/>
                    <a:pt x="43848" y="53054"/>
                  </a:cubicBezTo>
                  <a:close/>
                  <a:moveTo>
                    <a:pt x="4622" y="46325"/>
                  </a:moveTo>
                  <a:lnTo>
                    <a:pt x="4622" y="46325"/>
                  </a:lnTo>
                  <a:cubicBezTo>
                    <a:pt x="5731" y="46584"/>
                    <a:pt x="6877" y="46880"/>
                    <a:pt x="7986" y="47212"/>
                  </a:cubicBezTo>
                  <a:cubicBezTo>
                    <a:pt x="9058" y="47582"/>
                    <a:pt x="10167" y="47952"/>
                    <a:pt x="11277" y="48322"/>
                  </a:cubicBezTo>
                  <a:cubicBezTo>
                    <a:pt x="13458" y="49098"/>
                    <a:pt x="15639" y="49874"/>
                    <a:pt x="17857" y="50540"/>
                  </a:cubicBezTo>
                  <a:cubicBezTo>
                    <a:pt x="18966" y="50872"/>
                    <a:pt x="20076" y="51168"/>
                    <a:pt x="21148" y="51575"/>
                  </a:cubicBezTo>
                  <a:cubicBezTo>
                    <a:pt x="22257" y="51982"/>
                    <a:pt x="23329" y="52462"/>
                    <a:pt x="24364" y="52943"/>
                  </a:cubicBezTo>
                  <a:cubicBezTo>
                    <a:pt x="25399" y="53460"/>
                    <a:pt x="26435" y="53941"/>
                    <a:pt x="27507" y="54422"/>
                  </a:cubicBezTo>
                  <a:cubicBezTo>
                    <a:pt x="28579" y="54902"/>
                    <a:pt x="29651" y="55346"/>
                    <a:pt x="30760" y="55642"/>
                  </a:cubicBezTo>
                  <a:cubicBezTo>
                    <a:pt x="28505" y="55087"/>
                    <a:pt x="26435" y="54015"/>
                    <a:pt x="24327" y="53054"/>
                  </a:cubicBezTo>
                  <a:cubicBezTo>
                    <a:pt x="23255" y="52610"/>
                    <a:pt x="22220" y="52129"/>
                    <a:pt x="21111" y="51723"/>
                  </a:cubicBezTo>
                  <a:cubicBezTo>
                    <a:pt x="20039" y="51316"/>
                    <a:pt x="18929" y="51057"/>
                    <a:pt x="17820" y="50688"/>
                  </a:cubicBezTo>
                  <a:cubicBezTo>
                    <a:pt x="15602" y="50022"/>
                    <a:pt x="13421" y="49209"/>
                    <a:pt x="11240" y="48432"/>
                  </a:cubicBezTo>
                  <a:cubicBezTo>
                    <a:pt x="10130" y="48063"/>
                    <a:pt x="9058" y="47656"/>
                    <a:pt x="7949" y="47323"/>
                  </a:cubicBezTo>
                  <a:cubicBezTo>
                    <a:pt x="6840" y="46954"/>
                    <a:pt x="5731" y="46584"/>
                    <a:pt x="4622" y="46325"/>
                  </a:cubicBezTo>
                  <a:close/>
                  <a:moveTo>
                    <a:pt x="67324" y="46325"/>
                  </a:moveTo>
                  <a:lnTo>
                    <a:pt x="67324" y="46325"/>
                  </a:lnTo>
                  <a:cubicBezTo>
                    <a:pt x="66215" y="46584"/>
                    <a:pt x="65106" y="46954"/>
                    <a:pt x="63997" y="47323"/>
                  </a:cubicBezTo>
                  <a:cubicBezTo>
                    <a:pt x="62888" y="47656"/>
                    <a:pt x="61815" y="48063"/>
                    <a:pt x="60706" y="48432"/>
                  </a:cubicBezTo>
                  <a:cubicBezTo>
                    <a:pt x="58525" y="49209"/>
                    <a:pt x="56344" y="50022"/>
                    <a:pt x="54126" y="50688"/>
                  </a:cubicBezTo>
                  <a:cubicBezTo>
                    <a:pt x="53016" y="51057"/>
                    <a:pt x="51907" y="51316"/>
                    <a:pt x="50835" y="51723"/>
                  </a:cubicBezTo>
                  <a:cubicBezTo>
                    <a:pt x="49726" y="52129"/>
                    <a:pt x="48691" y="52573"/>
                    <a:pt x="47619" y="53054"/>
                  </a:cubicBezTo>
                  <a:cubicBezTo>
                    <a:pt x="45511" y="54015"/>
                    <a:pt x="43404" y="55087"/>
                    <a:pt x="41186" y="55642"/>
                  </a:cubicBezTo>
                  <a:cubicBezTo>
                    <a:pt x="42295" y="55346"/>
                    <a:pt x="43367" y="54902"/>
                    <a:pt x="44402" y="54422"/>
                  </a:cubicBezTo>
                  <a:cubicBezTo>
                    <a:pt x="45474" y="53941"/>
                    <a:pt x="46547" y="53460"/>
                    <a:pt x="47582" y="52980"/>
                  </a:cubicBezTo>
                  <a:cubicBezTo>
                    <a:pt x="48654" y="52462"/>
                    <a:pt x="49689" y="52019"/>
                    <a:pt x="50798" y="51612"/>
                  </a:cubicBezTo>
                  <a:cubicBezTo>
                    <a:pt x="51870" y="51168"/>
                    <a:pt x="52979" y="50872"/>
                    <a:pt x="54089" y="50540"/>
                  </a:cubicBezTo>
                  <a:cubicBezTo>
                    <a:pt x="56307" y="49874"/>
                    <a:pt x="58488" y="49098"/>
                    <a:pt x="60669" y="48322"/>
                  </a:cubicBezTo>
                  <a:cubicBezTo>
                    <a:pt x="61779" y="47952"/>
                    <a:pt x="62888" y="47582"/>
                    <a:pt x="63960" y="47212"/>
                  </a:cubicBezTo>
                  <a:cubicBezTo>
                    <a:pt x="65069" y="46880"/>
                    <a:pt x="66215" y="46584"/>
                    <a:pt x="67324" y="46325"/>
                  </a:cubicBezTo>
                  <a:close/>
                  <a:moveTo>
                    <a:pt x="68877" y="48469"/>
                  </a:moveTo>
                  <a:cubicBezTo>
                    <a:pt x="68951" y="49172"/>
                    <a:pt x="68988" y="49874"/>
                    <a:pt x="68988" y="50614"/>
                  </a:cubicBezTo>
                  <a:cubicBezTo>
                    <a:pt x="68951" y="51908"/>
                    <a:pt x="68655" y="53202"/>
                    <a:pt x="68174" y="54422"/>
                  </a:cubicBezTo>
                  <a:cubicBezTo>
                    <a:pt x="67694" y="55642"/>
                    <a:pt x="66991" y="56788"/>
                    <a:pt x="66178" y="57786"/>
                  </a:cubicBezTo>
                  <a:cubicBezTo>
                    <a:pt x="66880" y="56677"/>
                    <a:pt x="67509" y="55531"/>
                    <a:pt x="67953" y="54348"/>
                  </a:cubicBezTo>
                  <a:cubicBezTo>
                    <a:pt x="68359" y="53128"/>
                    <a:pt x="68655" y="51871"/>
                    <a:pt x="68655" y="50577"/>
                  </a:cubicBezTo>
                  <a:cubicBezTo>
                    <a:pt x="68692" y="49948"/>
                    <a:pt x="68655" y="49320"/>
                    <a:pt x="68618" y="48691"/>
                  </a:cubicBezTo>
                  <a:cubicBezTo>
                    <a:pt x="68692" y="48617"/>
                    <a:pt x="68766" y="48543"/>
                    <a:pt x="68877" y="48469"/>
                  </a:cubicBezTo>
                  <a:close/>
                  <a:moveTo>
                    <a:pt x="17192" y="62962"/>
                  </a:moveTo>
                  <a:cubicBezTo>
                    <a:pt x="17192" y="62962"/>
                    <a:pt x="20445" y="63627"/>
                    <a:pt x="24142" y="63627"/>
                  </a:cubicBezTo>
                  <a:cubicBezTo>
                    <a:pt x="27839" y="63627"/>
                    <a:pt x="29947" y="68249"/>
                    <a:pt x="29947" y="68249"/>
                  </a:cubicBezTo>
                  <a:cubicBezTo>
                    <a:pt x="28653" y="68212"/>
                    <a:pt x="27359" y="68175"/>
                    <a:pt x="26102" y="68101"/>
                  </a:cubicBezTo>
                  <a:cubicBezTo>
                    <a:pt x="25436" y="68027"/>
                    <a:pt x="24808" y="68027"/>
                    <a:pt x="24179" y="67953"/>
                  </a:cubicBezTo>
                  <a:cubicBezTo>
                    <a:pt x="23551" y="67916"/>
                    <a:pt x="22922" y="67842"/>
                    <a:pt x="22294" y="67768"/>
                  </a:cubicBezTo>
                  <a:cubicBezTo>
                    <a:pt x="21111" y="67620"/>
                    <a:pt x="20039" y="67066"/>
                    <a:pt x="19188" y="66178"/>
                  </a:cubicBezTo>
                  <a:cubicBezTo>
                    <a:pt x="18375" y="65291"/>
                    <a:pt x="17709" y="64182"/>
                    <a:pt x="17192" y="62962"/>
                  </a:cubicBezTo>
                  <a:close/>
                  <a:moveTo>
                    <a:pt x="54458" y="62962"/>
                  </a:moveTo>
                  <a:cubicBezTo>
                    <a:pt x="53941" y="64182"/>
                    <a:pt x="53275" y="65291"/>
                    <a:pt x="52462" y="66178"/>
                  </a:cubicBezTo>
                  <a:cubicBezTo>
                    <a:pt x="51612" y="67066"/>
                    <a:pt x="50539" y="67620"/>
                    <a:pt x="49356" y="67768"/>
                  </a:cubicBezTo>
                  <a:cubicBezTo>
                    <a:pt x="48728" y="67842"/>
                    <a:pt x="48099" y="67916"/>
                    <a:pt x="47471" y="67953"/>
                  </a:cubicBezTo>
                  <a:cubicBezTo>
                    <a:pt x="46842" y="68027"/>
                    <a:pt x="46214" y="68064"/>
                    <a:pt x="45548" y="68101"/>
                  </a:cubicBezTo>
                  <a:cubicBezTo>
                    <a:pt x="44291" y="68175"/>
                    <a:pt x="42997" y="68212"/>
                    <a:pt x="41703" y="68249"/>
                  </a:cubicBezTo>
                  <a:cubicBezTo>
                    <a:pt x="41703" y="68249"/>
                    <a:pt x="43811" y="63627"/>
                    <a:pt x="47508" y="63627"/>
                  </a:cubicBezTo>
                  <a:cubicBezTo>
                    <a:pt x="51205" y="63627"/>
                    <a:pt x="54458" y="62962"/>
                    <a:pt x="54458" y="62962"/>
                  </a:cubicBezTo>
                  <a:close/>
                  <a:moveTo>
                    <a:pt x="16268" y="62925"/>
                  </a:moveTo>
                  <a:cubicBezTo>
                    <a:pt x="16415" y="63553"/>
                    <a:pt x="16674" y="64219"/>
                    <a:pt x="16970" y="64810"/>
                  </a:cubicBezTo>
                  <a:cubicBezTo>
                    <a:pt x="17229" y="65439"/>
                    <a:pt x="17562" y="66030"/>
                    <a:pt x="17968" y="66548"/>
                  </a:cubicBezTo>
                  <a:cubicBezTo>
                    <a:pt x="18375" y="67066"/>
                    <a:pt x="18856" y="67546"/>
                    <a:pt x="19410" y="67916"/>
                  </a:cubicBezTo>
                  <a:cubicBezTo>
                    <a:pt x="19965" y="68286"/>
                    <a:pt x="20556" y="68544"/>
                    <a:pt x="21222" y="68618"/>
                  </a:cubicBezTo>
                  <a:cubicBezTo>
                    <a:pt x="22553" y="68840"/>
                    <a:pt x="23884" y="68914"/>
                    <a:pt x="25251" y="68951"/>
                  </a:cubicBezTo>
                  <a:cubicBezTo>
                    <a:pt x="25473" y="68963"/>
                    <a:pt x="25695" y="68968"/>
                    <a:pt x="25917" y="68968"/>
                  </a:cubicBezTo>
                  <a:cubicBezTo>
                    <a:pt x="26361" y="68968"/>
                    <a:pt x="26804" y="68951"/>
                    <a:pt x="27248" y="68951"/>
                  </a:cubicBezTo>
                  <a:cubicBezTo>
                    <a:pt x="27950" y="68914"/>
                    <a:pt x="28616" y="68877"/>
                    <a:pt x="29281" y="68803"/>
                  </a:cubicBezTo>
                  <a:lnTo>
                    <a:pt x="29281" y="68803"/>
                  </a:lnTo>
                  <a:cubicBezTo>
                    <a:pt x="27950" y="69062"/>
                    <a:pt x="26582" y="69173"/>
                    <a:pt x="25251" y="69173"/>
                  </a:cubicBezTo>
                  <a:cubicBezTo>
                    <a:pt x="23884" y="69173"/>
                    <a:pt x="22516" y="69099"/>
                    <a:pt x="21148" y="68914"/>
                  </a:cubicBezTo>
                  <a:cubicBezTo>
                    <a:pt x="20482" y="68803"/>
                    <a:pt x="19817" y="68508"/>
                    <a:pt x="19225" y="68138"/>
                  </a:cubicBezTo>
                  <a:cubicBezTo>
                    <a:pt x="18671" y="67731"/>
                    <a:pt x="18190" y="67214"/>
                    <a:pt x="17783" y="66659"/>
                  </a:cubicBezTo>
                  <a:cubicBezTo>
                    <a:pt x="17007" y="65550"/>
                    <a:pt x="16489" y="64256"/>
                    <a:pt x="16268" y="62925"/>
                  </a:cubicBezTo>
                  <a:close/>
                  <a:moveTo>
                    <a:pt x="55383" y="62925"/>
                  </a:moveTo>
                  <a:lnTo>
                    <a:pt x="55383" y="62925"/>
                  </a:lnTo>
                  <a:cubicBezTo>
                    <a:pt x="55161" y="64256"/>
                    <a:pt x="54643" y="65550"/>
                    <a:pt x="53867" y="66696"/>
                  </a:cubicBezTo>
                  <a:cubicBezTo>
                    <a:pt x="53460" y="67251"/>
                    <a:pt x="52979" y="67731"/>
                    <a:pt x="52425" y="68138"/>
                  </a:cubicBezTo>
                  <a:cubicBezTo>
                    <a:pt x="51833" y="68508"/>
                    <a:pt x="51168" y="68803"/>
                    <a:pt x="50502" y="68914"/>
                  </a:cubicBezTo>
                  <a:cubicBezTo>
                    <a:pt x="49311" y="69075"/>
                    <a:pt x="48120" y="69180"/>
                    <a:pt x="46953" y="69180"/>
                  </a:cubicBezTo>
                  <a:cubicBezTo>
                    <a:pt x="46780" y="69180"/>
                    <a:pt x="46608" y="69178"/>
                    <a:pt x="46436" y="69173"/>
                  </a:cubicBezTo>
                  <a:cubicBezTo>
                    <a:pt x="45068" y="69173"/>
                    <a:pt x="43700" y="69062"/>
                    <a:pt x="42369" y="68803"/>
                  </a:cubicBezTo>
                  <a:lnTo>
                    <a:pt x="42369" y="68803"/>
                  </a:lnTo>
                  <a:cubicBezTo>
                    <a:pt x="43034" y="68877"/>
                    <a:pt x="43700" y="68914"/>
                    <a:pt x="44402" y="68951"/>
                  </a:cubicBezTo>
                  <a:cubicBezTo>
                    <a:pt x="44735" y="68970"/>
                    <a:pt x="45068" y="68979"/>
                    <a:pt x="45405" y="68979"/>
                  </a:cubicBezTo>
                  <a:cubicBezTo>
                    <a:pt x="45742" y="68979"/>
                    <a:pt x="46084" y="68970"/>
                    <a:pt x="46436" y="68951"/>
                  </a:cubicBezTo>
                  <a:cubicBezTo>
                    <a:pt x="47767" y="68914"/>
                    <a:pt x="49098" y="68840"/>
                    <a:pt x="50429" y="68618"/>
                  </a:cubicBezTo>
                  <a:cubicBezTo>
                    <a:pt x="51094" y="68544"/>
                    <a:pt x="51722" y="68286"/>
                    <a:pt x="52240" y="67916"/>
                  </a:cubicBezTo>
                  <a:cubicBezTo>
                    <a:pt x="52795" y="67546"/>
                    <a:pt x="53275" y="67066"/>
                    <a:pt x="53682" y="66548"/>
                  </a:cubicBezTo>
                  <a:cubicBezTo>
                    <a:pt x="54089" y="66030"/>
                    <a:pt x="54421" y="65439"/>
                    <a:pt x="54680" y="64810"/>
                  </a:cubicBezTo>
                  <a:cubicBezTo>
                    <a:pt x="54976" y="64219"/>
                    <a:pt x="55235" y="63590"/>
                    <a:pt x="55383" y="62925"/>
                  </a:cubicBezTo>
                  <a:close/>
                  <a:moveTo>
                    <a:pt x="21924" y="70393"/>
                  </a:moveTo>
                  <a:cubicBezTo>
                    <a:pt x="22811" y="70541"/>
                    <a:pt x="23699" y="70578"/>
                    <a:pt x="24549" y="70615"/>
                  </a:cubicBezTo>
                  <a:lnTo>
                    <a:pt x="25621" y="70615"/>
                  </a:lnTo>
                  <a:cubicBezTo>
                    <a:pt x="25325" y="70726"/>
                    <a:pt x="25067" y="70837"/>
                    <a:pt x="24808" y="70985"/>
                  </a:cubicBezTo>
                  <a:cubicBezTo>
                    <a:pt x="23994" y="71354"/>
                    <a:pt x="23255" y="71798"/>
                    <a:pt x="22442" y="71909"/>
                  </a:cubicBezTo>
                  <a:cubicBezTo>
                    <a:pt x="22368" y="71909"/>
                    <a:pt x="22257" y="71946"/>
                    <a:pt x="22146" y="71946"/>
                  </a:cubicBezTo>
                  <a:lnTo>
                    <a:pt x="21887" y="71946"/>
                  </a:lnTo>
                  <a:cubicBezTo>
                    <a:pt x="21702" y="71909"/>
                    <a:pt x="21480" y="71872"/>
                    <a:pt x="21333" y="71798"/>
                  </a:cubicBezTo>
                  <a:cubicBezTo>
                    <a:pt x="21074" y="71650"/>
                    <a:pt x="20926" y="71243"/>
                    <a:pt x="21074" y="70948"/>
                  </a:cubicBezTo>
                  <a:cubicBezTo>
                    <a:pt x="21148" y="70800"/>
                    <a:pt x="21296" y="70689"/>
                    <a:pt x="21443" y="70652"/>
                  </a:cubicBezTo>
                  <a:cubicBezTo>
                    <a:pt x="21591" y="70652"/>
                    <a:pt x="21776" y="70689"/>
                    <a:pt x="21887" y="70800"/>
                  </a:cubicBezTo>
                  <a:cubicBezTo>
                    <a:pt x="21998" y="70911"/>
                    <a:pt x="22035" y="71095"/>
                    <a:pt x="21961" y="71243"/>
                  </a:cubicBezTo>
                  <a:cubicBezTo>
                    <a:pt x="21932" y="71359"/>
                    <a:pt x="21813" y="71452"/>
                    <a:pt x="21674" y="71452"/>
                  </a:cubicBezTo>
                  <a:cubicBezTo>
                    <a:pt x="21635" y="71452"/>
                    <a:pt x="21595" y="71444"/>
                    <a:pt x="21554" y="71428"/>
                  </a:cubicBezTo>
                  <a:cubicBezTo>
                    <a:pt x="21517" y="71428"/>
                    <a:pt x="21443" y="71428"/>
                    <a:pt x="21443" y="71502"/>
                  </a:cubicBezTo>
                  <a:cubicBezTo>
                    <a:pt x="21406" y="71539"/>
                    <a:pt x="21443" y="71613"/>
                    <a:pt x="21480" y="71613"/>
                  </a:cubicBezTo>
                  <a:cubicBezTo>
                    <a:pt x="21548" y="71642"/>
                    <a:pt x="21621" y="71656"/>
                    <a:pt x="21694" y="71656"/>
                  </a:cubicBezTo>
                  <a:cubicBezTo>
                    <a:pt x="21901" y="71656"/>
                    <a:pt x="22111" y="71545"/>
                    <a:pt x="22220" y="71354"/>
                  </a:cubicBezTo>
                  <a:cubicBezTo>
                    <a:pt x="22331" y="71132"/>
                    <a:pt x="22294" y="70800"/>
                    <a:pt x="22146" y="70578"/>
                  </a:cubicBezTo>
                  <a:cubicBezTo>
                    <a:pt x="22072" y="70504"/>
                    <a:pt x="21998" y="70467"/>
                    <a:pt x="21924" y="70393"/>
                  </a:cubicBezTo>
                  <a:close/>
                  <a:moveTo>
                    <a:pt x="49726" y="70393"/>
                  </a:moveTo>
                  <a:lnTo>
                    <a:pt x="49726" y="70393"/>
                  </a:lnTo>
                  <a:cubicBezTo>
                    <a:pt x="49652" y="70467"/>
                    <a:pt x="49578" y="70504"/>
                    <a:pt x="49541" y="70578"/>
                  </a:cubicBezTo>
                  <a:cubicBezTo>
                    <a:pt x="49356" y="70800"/>
                    <a:pt x="49319" y="71132"/>
                    <a:pt x="49467" y="71354"/>
                  </a:cubicBezTo>
                  <a:cubicBezTo>
                    <a:pt x="49549" y="71545"/>
                    <a:pt x="49752" y="71656"/>
                    <a:pt x="49957" y="71656"/>
                  </a:cubicBezTo>
                  <a:cubicBezTo>
                    <a:pt x="50029" y="71656"/>
                    <a:pt x="50102" y="71642"/>
                    <a:pt x="50170" y="71613"/>
                  </a:cubicBezTo>
                  <a:cubicBezTo>
                    <a:pt x="50207" y="71613"/>
                    <a:pt x="50244" y="71539"/>
                    <a:pt x="50207" y="71502"/>
                  </a:cubicBezTo>
                  <a:cubicBezTo>
                    <a:pt x="50207" y="71465"/>
                    <a:pt x="50170" y="71428"/>
                    <a:pt x="50096" y="71428"/>
                  </a:cubicBezTo>
                  <a:cubicBezTo>
                    <a:pt x="50070" y="71435"/>
                    <a:pt x="50044" y="71438"/>
                    <a:pt x="50017" y="71438"/>
                  </a:cubicBezTo>
                  <a:cubicBezTo>
                    <a:pt x="49888" y="71438"/>
                    <a:pt x="49750" y="71366"/>
                    <a:pt x="49689" y="71243"/>
                  </a:cubicBezTo>
                  <a:cubicBezTo>
                    <a:pt x="49615" y="71095"/>
                    <a:pt x="49652" y="70911"/>
                    <a:pt x="49763" y="70800"/>
                  </a:cubicBezTo>
                  <a:cubicBezTo>
                    <a:pt x="49874" y="70689"/>
                    <a:pt x="50059" y="70652"/>
                    <a:pt x="50207" y="70652"/>
                  </a:cubicBezTo>
                  <a:cubicBezTo>
                    <a:pt x="50392" y="70689"/>
                    <a:pt x="50502" y="70800"/>
                    <a:pt x="50576" y="70948"/>
                  </a:cubicBezTo>
                  <a:cubicBezTo>
                    <a:pt x="50724" y="71243"/>
                    <a:pt x="50576" y="71650"/>
                    <a:pt x="50318" y="71798"/>
                  </a:cubicBezTo>
                  <a:cubicBezTo>
                    <a:pt x="50207" y="71872"/>
                    <a:pt x="49985" y="71909"/>
                    <a:pt x="49800" y="71946"/>
                  </a:cubicBezTo>
                  <a:lnTo>
                    <a:pt x="49504" y="71946"/>
                  </a:lnTo>
                  <a:cubicBezTo>
                    <a:pt x="49393" y="71946"/>
                    <a:pt x="49282" y="71909"/>
                    <a:pt x="49208" y="71909"/>
                  </a:cubicBezTo>
                  <a:cubicBezTo>
                    <a:pt x="48395" y="71798"/>
                    <a:pt x="47656" y="71354"/>
                    <a:pt x="46842" y="70985"/>
                  </a:cubicBezTo>
                  <a:cubicBezTo>
                    <a:pt x="46584" y="70837"/>
                    <a:pt x="46325" y="70726"/>
                    <a:pt x="46029" y="70615"/>
                  </a:cubicBezTo>
                  <a:lnTo>
                    <a:pt x="47101" y="70615"/>
                  </a:lnTo>
                  <a:cubicBezTo>
                    <a:pt x="47951" y="70578"/>
                    <a:pt x="48839" y="70541"/>
                    <a:pt x="49726" y="70393"/>
                  </a:cubicBezTo>
                  <a:close/>
                  <a:moveTo>
                    <a:pt x="35825" y="45068"/>
                  </a:moveTo>
                  <a:cubicBezTo>
                    <a:pt x="35825" y="45068"/>
                    <a:pt x="40188" y="46547"/>
                    <a:pt x="40188" y="52758"/>
                  </a:cubicBezTo>
                  <a:cubicBezTo>
                    <a:pt x="40188" y="53645"/>
                    <a:pt x="40151" y="54422"/>
                    <a:pt x="40077" y="55013"/>
                  </a:cubicBezTo>
                  <a:cubicBezTo>
                    <a:pt x="39966" y="55753"/>
                    <a:pt x="39781" y="56455"/>
                    <a:pt x="39559" y="57121"/>
                  </a:cubicBezTo>
                  <a:cubicBezTo>
                    <a:pt x="39485" y="57268"/>
                    <a:pt x="39448" y="57416"/>
                    <a:pt x="39374" y="57564"/>
                  </a:cubicBezTo>
                  <a:cubicBezTo>
                    <a:pt x="39152" y="58156"/>
                    <a:pt x="38857" y="58747"/>
                    <a:pt x="38524" y="59302"/>
                  </a:cubicBezTo>
                  <a:cubicBezTo>
                    <a:pt x="38080" y="60041"/>
                    <a:pt x="37600" y="60707"/>
                    <a:pt x="37119" y="61446"/>
                  </a:cubicBezTo>
                  <a:cubicBezTo>
                    <a:pt x="37821" y="61039"/>
                    <a:pt x="38450" y="60522"/>
                    <a:pt x="39005" y="59930"/>
                  </a:cubicBezTo>
                  <a:cubicBezTo>
                    <a:pt x="41001" y="58710"/>
                    <a:pt x="42147" y="58119"/>
                    <a:pt x="42850" y="57675"/>
                  </a:cubicBezTo>
                  <a:lnTo>
                    <a:pt x="42850" y="57675"/>
                  </a:lnTo>
                  <a:cubicBezTo>
                    <a:pt x="42258" y="58562"/>
                    <a:pt x="41777" y="59524"/>
                    <a:pt x="41408" y="60522"/>
                  </a:cubicBezTo>
                  <a:cubicBezTo>
                    <a:pt x="42443" y="58821"/>
                    <a:pt x="43663" y="57231"/>
                    <a:pt x="45105" y="55901"/>
                  </a:cubicBezTo>
                  <a:cubicBezTo>
                    <a:pt x="45364" y="55679"/>
                    <a:pt x="45622" y="55457"/>
                    <a:pt x="45881" y="55235"/>
                  </a:cubicBezTo>
                  <a:lnTo>
                    <a:pt x="45881" y="55235"/>
                  </a:lnTo>
                  <a:cubicBezTo>
                    <a:pt x="45696" y="55494"/>
                    <a:pt x="45548" y="55790"/>
                    <a:pt x="45400" y="56048"/>
                  </a:cubicBezTo>
                  <a:cubicBezTo>
                    <a:pt x="45253" y="56455"/>
                    <a:pt x="45105" y="56862"/>
                    <a:pt x="45031" y="57194"/>
                  </a:cubicBezTo>
                  <a:cubicBezTo>
                    <a:pt x="44920" y="57527"/>
                    <a:pt x="44883" y="57823"/>
                    <a:pt x="44846" y="58008"/>
                  </a:cubicBezTo>
                  <a:cubicBezTo>
                    <a:pt x="44846" y="58230"/>
                    <a:pt x="44809" y="58341"/>
                    <a:pt x="44809" y="58341"/>
                  </a:cubicBezTo>
                  <a:cubicBezTo>
                    <a:pt x="44809" y="58341"/>
                    <a:pt x="44883" y="58230"/>
                    <a:pt x="44957" y="58045"/>
                  </a:cubicBezTo>
                  <a:cubicBezTo>
                    <a:pt x="45068" y="57897"/>
                    <a:pt x="45179" y="57638"/>
                    <a:pt x="45364" y="57342"/>
                  </a:cubicBezTo>
                  <a:cubicBezTo>
                    <a:pt x="45511" y="57010"/>
                    <a:pt x="45696" y="56677"/>
                    <a:pt x="45918" y="56344"/>
                  </a:cubicBezTo>
                  <a:cubicBezTo>
                    <a:pt x="46140" y="55974"/>
                    <a:pt x="46362" y="55605"/>
                    <a:pt x="46621" y="55235"/>
                  </a:cubicBezTo>
                  <a:cubicBezTo>
                    <a:pt x="46879" y="54865"/>
                    <a:pt x="47138" y="54496"/>
                    <a:pt x="47397" y="54200"/>
                  </a:cubicBezTo>
                  <a:cubicBezTo>
                    <a:pt x="47434" y="54163"/>
                    <a:pt x="47471" y="54126"/>
                    <a:pt x="47471" y="54089"/>
                  </a:cubicBezTo>
                  <a:cubicBezTo>
                    <a:pt x="47508" y="54089"/>
                    <a:pt x="47508" y="54089"/>
                    <a:pt x="47545" y="54052"/>
                  </a:cubicBezTo>
                  <a:cubicBezTo>
                    <a:pt x="47730" y="54126"/>
                    <a:pt x="47914" y="54200"/>
                    <a:pt x="48062" y="54274"/>
                  </a:cubicBezTo>
                  <a:cubicBezTo>
                    <a:pt x="48247" y="54348"/>
                    <a:pt x="48395" y="54422"/>
                    <a:pt x="48543" y="54496"/>
                  </a:cubicBezTo>
                  <a:cubicBezTo>
                    <a:pt x="48691" y="54570"/>
                    <a:pt x="48802" y="54607"/>
                    <a:pt x="48876" y="54644"/>
                  </a:cubicBezTo>
                  <a:cubicBezTo>
                    <a:pt x="48839" y="54680"/>
                    <a:pt x="48802" y="54717"/>
                    <a:pt x="48802" y="54717"/>
                  </a:cubicBezTo>
                  <a:cubicBezTo>
                    <a:pt x="48543" y="54976"/>
                    <a:pt x="48358" y="55161"/>
                    <a:pt x="48247" y="55309"/>
                  </a:cubicBezTo>
                  <a:cubicBezTo>
                    <a:pt x="48136" y="55494"/>
                    <a:pt x="48062" y="55568"/>
                    <a:pt x="48062" y="55568"/>
                  </a:cubicBezTo>
                  <a:cubicBezTo>
                    <a:pt x="48062" y="55568"/>
                    <a:pt x="48136" y="55531"/>
                    <a:pt x="48321" y="55420"/>
                  </a:cubicBezTo>
                  <a:cubicBezTo>
                    <a:pt x="48506" y="55309"/>
                    <a:pt x="48728" y="55198"/>
                    <a:pt x="49024" y="55013"/>
                  </a:cubicBezTo>
                  <a:cubicBezTo>
                    <a:pt x="49171" y="54939"/>
                    <a:pt x="49356" y="54791"/>
                    <a:pt x="49578" y="54680"/>
                  </a:cubicBezTo>
                  <a:cubicBezTo>
                    <a:pt x="49615" y="54717"/>
                    <a:pt x="49615" y="54717"/>
                    <a:pt x="49652" y="54717"/>
                  </a:cubicBezTo>
                  <a:cubicBezTo>
                    <a:pt x="49948" y="54791"/>
                    <a:pt x="50207" y="54865"/>
                    <a:pt x="50429" y="54902"/>
                  </a:cubicBezTo>
                  <a:cubicBezTo>
                    <a:pt x="50650" y="54939"/>
                    <a:pt x="50872" y="54939"/>
                    <a:pt x="50983" y="54939"/>
                  </a:cubicBezTo>
                  <a:lnTo>
                    <a:pt x="51205" y="54939"/>
                  </a:lnTo>
                  <a:lnTo>
                    <a:pt x="50983" y="54865"/>
                  </a:lnTo>
                  <a:cubicBezTo>
                    <a:pt x="50872" y="54865"/>
                    <a:pt x="50687" y="54791"/>
                    <a:pt x="50465" y="54717"/>
                  </a:cubicBezTo>
                  <a:cubicBezTo>
                    <a:pt x="50318" y="54680"/>
                    <a:pt x="50096" y="54607"/>
                    <a:pt x="49911" y="54496"/>
                  </a:cubicBezTo>
                  <a:cubicBezTo>
                    <a:pt x="49911" y="54496"/>
                    <a:pt x="49948" y="54496"/>
                    <a:pt x="49985" y="54459"/>
                  </a:cubicBezTo>
                  <a:cubicBezTo>
                    <a:pt x="50022" y="54422"/>
                    <a:pt x="50059" y="54422"/>
                    <a:pt x="50096" y="54385"/>
                  </a:cubicBezTo>
                  <a:cubicBezTo>
                    <a:pt x="50613" y="54496"/>
                    <a:pt x="51168" y="54570"/>
                    <a:pt x="51686" y="54570"/>
                  </a:cubicBezTo>
                  <a:lnTo>
                    <a:pt x="52018" y="54570"/>
                  </a:lnTo>
                  <a:cubicBezTo>
                    <a:pt x="52462" y="54570"/>
                    <a:pt x="52906" y="54570"/>
                    <a:pt x="53312" y="54533"/>
                  </a:cubicBezTo>
                  <a:lnTo>
                    <a:pt x="53312" y="54533"/>
                  </a:lnTo>
                  <a:cubicBezTo>
                    <a:pt x="53238" y="54570"/>
                    <a:pt x="53201" y="54607"/>
                    <a:pt x="53127" y="54644"/>
                  </a:cubicBezTo>
                  <a:cubicBezTo>
                    <a:pt x="52979" y="54717"/>
                    <a:pt x="52869" y="54754"/>
                    <a:pt x="52869" y="54754"/>
                  </a:cubicBezTo>
                  <a:lnTo>
                    <a:pt x="53164" y="54754"/>
                  </a:lnTo>
                  <a:cubicBezTo>
                    <a:pt x="53349" y="54754"/>
                    <a:pt x="53571" y="54717"/>
                    <a:pt x="53867" y="54680"/>
                  </a:cubicBezTo>
                  <a:cubicBezTo>
                    <a:pt x="54126" y="54607"/>
                    <a:pt x="54384" y="54533"/>
                    <a:pt x="54643" y="54459"/>
                  </a:cubicBezTo>
                  <a:cubicBezTo>
                    <a:pt x="55641" y="54348"/>
                    <a:pt x="56566" y="54200"/>
                    <a:pt x="57601" y="53941"/>
                  </a:cubicBezTo>
                  <a:cubicBezTo>
                    <a:pt x="57749" y="53904"/>
                    <a:pt x="57860" y="53793"/>
                    <a:pt x="57860" y="53608"/>
                  </a:cubicBezTo>
                  <a:cubicBezTo>
                    <a:pt x="57860" y="53534"/>
                    <a:pt x="57860" y="53497"/>
                    <a:pt x="57823" y="53423"/>
                  </a:cubicBezTo>
                  <a:lnTo>
                    <a:pt x="58044" y="53423"/>
                  </a:lnTo>
                  <a:cubicBezTo>
                    <a:pt x="58155" y="53460"/>
                    <a:pt x="58266" y="53460"/>
                    <a:pt x="58414" y="53497"/>
                  </a:cubicBezTo>
                  <a:lnTo>
                    <a:pt x="59006" y="53497"/>
                  </a:lnTo>
                  <a:cubicBezTo>
                    <a:pt x="58636" y="53756"/>
                    <a:pt x="58303" y="53978"/>
                    <a:pt x="57971" y="54163"/>
                  </a:cubicBezTo>
                  <a:cubicBezTo>
                    <a:pt x="57638" y="54348"/>
                    <a:pt x="57379" y="54496"/>
                    <a:pt x="57157" y="54607"/>
                  </a:cubicBezTo>
                  <a:cubicBezTo>
                    <a:pt x="56972" y="54717"/>
                    <a:pt x="56861" y="54791"/>
                    <a:pt x="56861" y="54791"/>
                  </a:cubicBezTo>
                  <a:cubicBezTo>
                    <a:pt x="56861" y="54791"/>
                    <a:pt x="57009" y="54754"/>
                    <a:pt x="57231" y="54717"/>
                  </a:cubicBezTo>
                  <a:cubicBezTo>
                    <a:pt x="57453" y="54680"/>
                    <a:pt x="57749" y="54607"/>
                    <a:pt x="58118" y="54496"/>
                  </a:cubicBezTo>
                  <a:cubicBezTo>
                    <a:pt x="58488" y="54348"/>
                    <a:pt x="58895" y="54163"/>
                    <a:pt x="59338" y="53978"/>
                  </a:cubicBezTo>
                  <a:cubicBezTo>
                    <a:pt x="59634" y="53830"/>
                    <a:pt x="59893" y="53645"/>
                    <a:pt x="60152" y="53460"/>
                  </a:cubicBezTo>
                  <a:lnTo>
                    <a:pt x="60300" y="53460"/>
                  </a:lnTo>
                  <a:cubicBezTo>
                    <a:pt x="60522" y="53423"/>
                    <a:pt x="60743" y="53386"/>
                    <a:pt x="60891" y="53386"/>
                  </a:cubicBezTo>
                  <a:cubicBezTo>
                    <a:pt x="61039" y="53350"/>
                    <a:pt x="61113" y="53313"/>
                    <a:pt x="61113" y="53313"/>
                  </a:cubicBezTo>
                  <a:lnTo>
                    <a:pt x="60891" y="53313"/>
                  </a:lnTo>
                  <a:cubicBezTo>
                    <a:pt x="60780" y="53313"/>
                    <a:pt x="60632" y="53313"/>
                    <a:pt x="60448" y="53276"/>
                  </a:cubicBezTo>
                  <a:cubicBezTo>
                    <a:pt x="60448" y="53276"/>
                    <a:pt x="60485" y="53276"/>
                    <a:pt x="60485" y="53239"/>
                  </a:cubicBezTo>
                  <a:cubicBezTo>
                    <a:pt x="61409" y="52980"/>
                    <a:pt x="62259" y="52462"/>
                    <a:pt x="63072" y="51982"/>
                  </a:cubicBezTo>
                  <a:cubicBezTo>
                    <a:pt x="63627" y="51649"/>
                    <a:pt x="64145" y="51353"/>
                    <a:pt x="64551" y="51168"/>
                  </a:cubicBezTo>
                  <a:lnTo>
                    <a:pt x="64551" y="51168"/>
                  </a:lnTo>
                  <a:cubicBezTo>
                    <a:pt x="64219" y="51723"/>
                    <a:pt x="63886" y="52240"/>
                    <a:pt x="63553" y="52647"/>
                  </a:cubicBezTo>
                  <a:cubicBezTo>
                    <a:pt x="63257" y="53128"/>
                    <a:pt x="62962" y="53497"/>
                    <a:pt x="62777" y="53756"/>
                  </a:cubicBezTo>
                  <a:cubicBezTo>
                    <a:pt x="62592" y="54052"/>
                    <a:pt x="62481" y="54200"/>
                    <a:pt x="62481" y="54200"/>
                  </a:cubicBezTo>
                  <a:cubicBezTo>
                    <a:pt x="62481" y="54200"/>
                    <a:pt x="62629" y="54089"/>
                    <a:pt x="62888" y="53867"/>
                  </a:cubicBezTo>
                  <a:cubicBezTo>
                    <a:pt x="63109" y="53645"/>
                    <a:pt x="63442" y="53313"/>
                    <a:pt x="63849" y="52906"/>
                  </a:cubicBezTo>
                  <a:cubicBezTo>
                    <a:pt x="64256" y="52462"/>
                    <a:pt x="64662" y="51945"/>
                    <a:pt x="65106" y="51353"/>
                  </a:cubicBezTo>
                  <a:cubicBezTo>
                    <a:pt x="65217" y="51205"/>
                    <a:pt x="65328" y="51020"/>
                    <a:pt x="65439" y="50836"/>
                  </a:cubicBezTo>
                  <a:cubicBezTo>
                    <a:pt x="65623" y="50762"/>
                    <a:pt x="65771" y="50725"/>
                    <a:pt x="65919" y="50688"/>
                  </a:cubicBezTo>
                  <a:cubicBezTo>
                    <a:pt x="66067" y="50651"/>
                    <a:pt x="66178" y="50614"/>
                    <a:pt x="66289" y="50577"/>
                  </a:cubicBezTo>
                  <a:lnTo>
                    <a:pt x="66289" y="50577"/>
                  </a:lnTo>
                  <a:cubicBezTo>
                    <a:pt x="66289" y="52610"/>
                    <a:pt x="66067" y="54939"/>
                    <a:pt x="65365" y="57194"/>
                  </a:cubicBezTo>
                  <a:cubicBezTo>
                    <a:pt x="65180" y="57342"/>
                    <a:pt x="64995" y="57490"/>
                    <a:pt x="64773" y="57638"/>
                  </a:cubicBezTo>
                  <a:cubicBezTo>
                    <a:pt x="64366" y="57971"/>
                    <a:pt x="63923" y="58267"/>
                    <a:pt x="63553" y="58488"/>
                  </a:cubicBezTo>
                  <a:cubicBezTo>
                    <a:pt x="63368" y="58599"/>
                    <a:pt x="63183" y="58710"/>
                    <a:pt x="63036" y="58784"/>
                  </a:cubicBezTo>
                  <a:cubicBezTo>
                    <a:pt x="62888" y="58895"/>
                    <a:pt x="62740" y="58969"/>
                    <a:pt x="62629" y="59006"/>
                  </a:cubicBezTo>
                  <a:cubicBezTo>
                    <a:pt x="62407" y="59154"/>
                    <a:pt x="62259" y="59228"/>
                    <a:pt x="62259" y="59228"/>
                  </a:cubicBezTo>
                  <a:cubicBezTo>
                    <a:pt x="62259" y="59228"/>
                    <a:pt x="62407" y="59191"/>
                    <a:pt x="62666" y="59154"/>
                  </a:cubicBezTo>
                  <a:cubicBezTo>
                    <a:pt x="62814" y="59117"/>
                    <a:pt x="62962" y="59080"/>
                    <a:pt x="63109" y="59006"/>
                  </a:cubicBezTo>
                  <a:cubicBezTo>
                    <a:pt x="63294" y="58969"/>
                    <a:pt x="63516" y="58895"/>
                    <a:pt x="63701" y="58821"/>
                  </a:cubicBezTo>
                  <a:cubicBezTo>
                    <a:pt x="64108" y="58636"/>
                    <a:pt x="64588" y="58415"/>
                    <a:pt x="65069" y="58156"/>
                  </a:cubicBezTo>
                  <a:lnTo>
                    <a:pt x="65069" y="58156"/>
                  </a:lnTo>
                  <a:cubicBezTo>
                    <a:pt x="64884" y="58599"/>
                    <a:pt x="64699" y="59080"/>
                    <a:pt x="64440" y="59561"/>
                  </a:cubicBezTo>
                  <a:cubicBezTo>
                    <a:pt x="64403" y="59598"/>
                    <a:pt x="64366" y="59672"/>
                    <a:pt x="64293" y="59708"/>
                  </a:cubicBezTo>
                  <a:cubicBezTo>
                    <a:pt x="63738" y="60263"/>
                    <a:pt x="63146" y="60781"/>
                    <a:pt x="62555" y="61261"/>
                  </a:cubicBezTo>
                  <a:cubicBezTo>
                    <a:pt x="61926" y="61779"/>
                    <a:pt x="61261" y="62222"/>
                    <a:pt x="60558" y="62666"/>
                  </a:cubicBezTo>
                  <a:cubicBezTo>
                    <a:pt x="61298" y="62629"/>
                    <a:pt x="62000" y="62407"/>
                    <a:pt x="62666" y="62075"/>
                  </a:cubicBezTo>
                  <a:cubicBezTo>
                    <a:pt x="62888" y="63406"/>
                    <a:pt x="63109" y="64589"/>
                    <a:pt x="63146" y="65624"/>
                  </a:cubicBezTo>
                  <a:lnTo>
                    <a:pt x="63072" y="65698"/>
                  </a:lnTo>
                  <a:cubicBezTo>
                    <a:pt x="62814" y="65846"/>
                    <a:pt x="62592" y="65957"/>
                    <a:pt x="62296" y="66067"/>
                  </a:cubicBezTo>
                  <a:cubicBezTo>
                    <a:pt x="62037" y="66215"/>
                    <a:pt x="61742" y="66289"/>
                    <a:pt x="61483" y="66400"/>
                  </a:cubicBezTo>
                  <a:cubicBezTo>
                    <a:pt x="61187" y="66474"/>
                    <a:pt x="60891" y="66548"/>
                    <a:pt x="60595" y="66585"/>
                  </a:cubicBezTo>
                  <a:cubicBezTo>
                    <a:pt x="60891" y="66659"/>
                    <a:pt x="61187" y="66696"/>
                    <a:pt x="61520" y="66733"/>
                  </a:cubicBezTo>
                  <a:cubicBezTo>
                    <a:pt x="61717" y="66733"/>
                    <a:pt x="61931" y="66749"/>
                    <a:pt x="62139" y="66749"/>
                  </a:cubicBezTo>
                  <a:cubicBezTo>
                    <a:pt x="62243" y="66749"/>
                    <a:pt x="62345" y="66745"/>
                    <a:pt x="62444" y="66733"/>
                  </a:cubicBezTo>
                  <a:cubicBezTo>
                    <a:pt x="62666" y="66733"/>
                    <a:pt x="62888" y="66733"/>
                    <a:pt x="63109" y="66696"/>
                  </a:cubicBezTo>
                  <a:lnTo>
                    <a:pt x="63109" y="66696"/>
                  </a:lnTo>
                  <a:cubicBezTo>
                    <a:pt x="62999" y="67768"/>
                    <a:pt x="62518" y="68655"/>
                    <a:pt x="61409" y="69395"/>
                  </a:cubicBezTo>
                  <a:cubicBezTo>
                    <a:pt x="61150" y="69506"/>
                    <a:pt x="60854" y="69580"/>
                    <a:pt x="60595" y="69617"/>
                  </a:cubicBezTo>
                  <a:cubicBezTo>
                    <a:pt x="60263" y="69691"/>
                    <a:pt x="59930" y="69765"/>
                    <a:pt x="59634" y="69765"/>
                  </a:cubicBezTo>
                  <a:cubicBezTo>
                    <a:pt x="59486" y="69801"/>
                    <a:pt x="59338" y="69801"/>
                    <a:pt x="59228" y="69801"/>
                  </a:cubicBezTo>
                  <a:cubicBezTo>
                    <a:pt x="59117" y="69838"/>
                    <a:pt x="59006" y="69838"/>
                    <a:pt x="58932" y="69838"/>
                  </a:cubicBezTo>
                  <a:lnTo>
                    <a:pt x="58636" y="69838"/>
                  </a:lnTo>
                  <a:cubicBezTo>
                    <a:pt x="58636" y="69838"/>
                    <a:pt x="58710" y="69875"/>
                    <a:pt x="58895" y="69949"/>
                  </a:cubicBezTo>
                  <a:cubicBezTo>
                    <a:pt x="58969" y="69986"/>
                    <a:pt x="59080" y="70023"/>
                    <a:pt x="59191" y="70060"/>
                  </a:cubicBezTo>
                  <a:cubicBezTo>
                    <a:pt x="59338" y="70097"/>
                    <a:pt x="59449" y="70097"/>
                    <a:pt x="59634" y="70134"/>
                  </a:cubicBezTo>
                  <a:cubicBezTo>
                    <a:pt x="59893" y="70171"/>
                    <a:pt x="60189" y="70171"/>
                    <a:pt x="60522" y="70171"/>
                  </a:cubicBezTo>
                  <a:cubicBezTo>
                    <a:pt x="60669" y="70134"/>
                    <a:pt x="60817" y="70060"/>
                    <a:pt x="60965" y="69986"/>
                  </a:cubicBezTo>
                  <a:cubicBezTo>
                    <a:pt x="61446" y="69728"/>
                    <a:pt x="61926" y="69469"/>
                    <a:pt x="62407" y="69173"/>
                  </a:cubicBezTo>
                  <a:lnTo>
                    <a:pt x="62740" y="68914"/>
                  </a:lnTo>
                  <a:cubicBezTo>
                    <a:pt x="62851" y="68840"/>
                    <a:pt x="62925" y="68766"/>
                    <a:pt x="63036" y="68655"/>
                  </a:cubicBezTo>
                  <a:cubicBezTo>
                    <a:pt x="63257" y="68508"/>
                    <a:pt x="63405" y="68249"/>
                    <a:pt x="63590" y="68064"/>
                  </a:cubicBezTo>
                  <a:cubicBezTo>
                    <a:pt x="63886" y="67620"/>
                    <a:pt x="64145" y="67140"/>
                    <a:pt x="64293" y="66622"/>
                  </a:cubicBezTo>
                  <a:cubicBezTo>
                    <a:pt x="64440" y="66067"/>
                    <a:pt x="64514" y="65550"/>
                    <a:pt x="64551" y="64995"/>
                  </a:cubicBezTo>
                  <a:cubicBezTo>
                    <a:pt x="64551" y="63886"/>
                    <a:pt x="64366" y="62777"/>
                    <a:pt x="64071" y="61668"/>
                  </a:cubicBezTo>
                  <a:lnTo>
                    <a:pt x="64071" y="61668"/>
                  </a:lnTo>
                  <a:cubicBezTo>
                    <a:pt x="64293" y="62186"/>
                    <a:pt x="64440" y="62740"/>
                    <a:pt x="64588" y="63295"/>
                  </a:cubicBezTo>
                  <a:cubicBezTo>
                    <a:pt x="64699" y="63849"/>
                    <a:pt x="64773" y="64404"/>
                    <a:pt x="64773" y="64995"/>
                  </a:cubicBezTo>
                  <a:cubicBezTo>
                    <a:pt x="64810" y="65550"/>
                    <a:pt x="64736" y="66141"/>
                    <a:pt x="64588" y="66696"/>
                  </a:cubicBezTo>
                  <a:cubicBezTo>
                    <a:pt x="64440" y="67251"/>
                    <a:pt x="64182" y="67768"/>
                    <a:pt x="63849" y="68249"/>
                  </a:cubicBezTo>
                  <a:cubicBezTo>
                    <a:pt x="63664" y="68471"/>
                    <a:pt x="63479" y="68729"/>
                    <a:pt x="63257" y="68877"/>
                  </a:cubicBezTo>
                  <a:cubicBezTo>
                    <a:pt x="63146" y="68988"/>
                    <a:pt x="63036" y="69099"/>
                    <a:pt x="62925" y="69173"/>
                  </a:cubicBezTo>
                  <a:lnTo>
                    <a:pt x="62555" y="69432"/>
                  </a:lnTo>
                  <a:cubicBezTo>
                    <a:pt x="62074" y="69728"/>
                    <a:pt x="61594" y="69986"/>
                    <a:pt x="61039" y="70208"/>
                  </a:cubicBezTo>
                  <a:cubicBezTo>
                    <a:pt x="60522" y="70430"/>
                    <a:pt x="60004" y="70615"/>
                    <a:pt x="59449" y="70763"/>
                  </a:cubicBezTo>
                  <a:cubicBezTo>
                    <a:pt x="58895" y="70911"/>
                    <a:pt x="58340" y="71022"/>
                    <a:pt x="57786" y="71058"/>
                  </a:cubicBezTo>
                  <a:cubicBezTo>
                    <a:pt x="57564" y="71095"/>
                    <a:pt x="57379" y="71095"/>
                    <a:pt x="57157" y="71095"/>
                  </a:cubicBezTo>
                  <a:cubicBezTo>
                    <a:pt x="57897" y="69654"/>
                    <a:pt x="58488" y="67657"/>
                    <a:pt x="58488" y="67657"/>
                  </a:cubicBezTo>
                  <a:lnTo>
                    <a:pt x="58488" y="67657"/>
                  </a:lnTo>
                  <a:cubicBezTo>
                    <a:pt x="57453" y="68581"/>
                    <a:pt x="56381" y="69469"/>
                    <a:pt x="55346" y="70356"/>
                  </a:cubicBezTo>
                  <a:cubicBezTo>
                    <a:pt x="54902" y="70726"/>
                    <a:pt x="54421" y="71095"/>
                    <a:pt x="53978" y="71465"/>
                  </a:cubicBezTo>
                  <a:cubicBezTo>
                    <a:pt x="52573" y="72131"/>
                    <a:pt x="51168" y="72759"/>
                    <a:pt x="49763" y="73240"/>
                  </a:cubicBezTo>
                  <a:cubicBezTo>
                    <a:pt x="50022" y="73129"/>
                    <a:pt x="50281" y="72981"/>
                    <a:pt x="50502" y="72833"/>
                  </a:cubicBezTo>
                  <a:cubicBezTo>
                    <a:pt x="51649" y="72094"/>
                    <a:pt x="52684" y="71280"/>
                    <a:pt x="53608" y="70282"/>
                  </a:cubicBezTo>
                  <a:lnTo>
                    <a:pt x="53608" y="70282"/>
                  </a:lnTo>
                  <a:cubicBezTo>
                    <a:pt x="52721" y="70874"/>
                    <a:pt x="51796" y="71428"/>
                    <a:pt x="50909" y="71946"/>
                  </a:cubicBezTo>
                  <a:cubicBezTo>
                    <a:pt x="51131" y="71613"/>
                    <a:pt x="51168" y="71132"/>
                    <a:pt x="50946" y="70763"/>
                  </a:cubicBezTo>
                  <a:cubicBezTo>
                    <a:pt x="50835" y="70504"/>
                    <a:pt x="50613" y="70356"/>
                    <a:pt x="50355" y="70319"/>
                  </a:cubicBezTo>
                  <a:cubicBezTo>
                    <a:pt x="50872" y="70208"/>
                    <a:pt x="51427" y="70023"/>
                    <a:pt x="51907" y="69801"/>
                  </a:cubicBezTo>
                  <a:cubicBezTo>
                    <a:pt x="52425" y="69580"/>
                    <a:pt x="52869" y="69247"/>
                    <a:pt x="53275" y="68914"/>
                  </a:cubicBezTo>
                  <a:cubicBezTo>
                    <a:pt x="54089" y="68249"/>
                    <a:pt x="54643" y="67435"/>
                    <a:pt x="55087" y="66770"/>
                  </a:cubicBezTo>
                  <a:cubicBezTo>
                    <a:pt x="55493" y="66067"/>
                    <a:pt x="55826" y="65439"/>
                    <a:pt x="56011" y="65032"/>
                  </a:cubicBezTo>
                  <a:cubicBezTo>
                    <a:pt x="56048" y="64958"/>
                    <a:pt x="56048" y="64921"/>
                    <a:pt x="56085" y="64884"/>
                  </a:cubicBezTo>
                  <a:cubicBezTo>
                    <a:pt x="56861" y="63627"/>
                    <a:pt x="57490" y="62444"/>
                    <a:pt x="57749" y="61668"/>
                  </a:cubicBezTo>
                  <a:cubicBezTo>
                    <a:pt x="58155" y="61483"/>
                    <a:pt x="58562" y="61261"/>
                    <a:pt x="58969" y="61039"/>
                  </a:cubicBezTo>
                  <a:lnTo>
                    <a:pt x="58969" y="61039"/>
                  </a:lnTo>
                  <a:cubicBezTo>
                    <a:pt x="57897" y="61224"/>
                    <a:pt x="56898" y="61335"/>
                    <a:pt x="55863" y="61483"/>
                  </a:cubicBezTo>
                  <a:lnTo>
                    <a:pt x="52758" y="61853"/>
                  </a:lnTo>
                  <a:cubicBezTo>
                    <a:pt x="51722" y="62001"/>
                    <a:pt x="50724" y="62149"/>
                    <a:pt x="49689" y="62296"/>
                  </a:cubicBezTo>
                  <a:cubicBezTo>
                    <a:pt x="49024" y="62407"/>
                    <a:pt x="48358" y="62518"/>
                    <a:pt x="47693" y="62666"/>
                  </a:cubicBezTo>
                  <a:lnTo>
                    <a:pt x="47508" y="62666"/>
                  </a:lnTo>
                  <a:cubicBezTo>
                    <a:pt x="43219" y="62666"/>
                    <a:pt x="40890" y="67620"/>
                    <a:pt x="40779" y="67805"/>
                  </a:cubicBezTo>
                  <a:lnTo>
                    <a:pt x="40225" y="69025"/>
                  </a:lnTo>
                  <a:lnTo>
                    <a:pt x="41001" y="69136"/>
                  </a:lnTo>
                  <a:cubicBezTo>
                    <a:pt x="41666" y="69432"/>
                    <a:pt x="42776" y="69875"/>
                    <a:pt x="43922" y="70134"/>
                  </a:cubicBezTo>
                  <a:cubicBezTo>
                    <a:pt x="43293" y="70134"/>
                    <a:pt x="42776" y="70134"/>
                    <a:pt x="42406" y="70097"/>
                  </a:cubicBezTo>
                  <a:lnTo>
                    <a:pt x="41666" y="70097"/>
                  </a:lnTo>
                  <a:cubicBezTo>
                    <a:pt x="41666" y="70097"/>
                    <a:pt x="41925" y="70134"/>
                    <a:pt x="42369" y="70245"/>
                  </a:cubicBezTo>
                  <a:cubicBezTo>
                    <a:pt x="42739" y="70319"/>
                    <a:pt x="43219" y="70393"/>
                    <a:pt x="43774" y="70467"/>
                  </a:cubicBezTo>
                  <a:cubicBezTo>
                    <a:pt x="43367" y="70615"/>
                    <a:pt x="42997" y="70911"/>
                    <a:pt x="42739" y="71280"/>
                  </a:cubicBezTo>
                  <a:cubicBezTo>
                    <a:pt x="42443" y="71724"/>
                    <a:pt x="42332" y="72316"/>
                    <a:pt x="42406" y="72833"/>
                  </a:cubicBezTo>
                  <a:cubicBezTo>
                    <a:pt x="42443" y="73092"/>
                    <a:pt x="42554" y="73351"/>
                    <a:pt x="42702" y="73609"/>
                  </a:cubicBezTo>
                  <a:cubicBezTo>
                    <a:pt x="42702" y="73609"/>
                    <a:pt x="42739" y="73646"/>
                    <a:pt x="42739" y="73646"/>
                  </a:cubicBezTo>
                  <a:cubicBezTo>
                    <a:pt x="42258" y="73425"/>
                    <a:pt x="41814" y="73092"/>
                    <a:pt x="41445" y="72685"/>
                  </a:cubicBezTo>
                  <a:cubicBezTo>
                    <a:pt x="40964" y="72205"/>
                    <a:pt x="40594" y="71687"/>
                    <a:pt x="40188" y="71132"/>
                  </a:cubicBezTo>
                  <a:lnTo>
                    <a:pt x="40188" y="71132"/>
                  </a:lnTo>
                  <a:cubicBezTo>
                    <a:pt x="40213" y="71182"/>
                    <a:pt x="40221" y="71216"/>
                    <a:pt x="40235" y="71243"/>
                  </a:cubicBezTo>
                  <a:lnTo>
                    <a:pt x="40235" y="71243"/>
                  </a:lnTo>
                  <a:cubicBezTo>
                    <a:pt x="39764" y="70590"/>
                    <a:pt x="39326" y="69937"/>
                    <a:pt x="38746" y="69284"/>
                  </a:cubicBezTo>
                  <a:cubicBezTo>
                    <a:pt x="38376" y="68877"/>
                    <a:pt x="37969" y="68508"/>
                    <a:pt x="37452" y="68249"/>
                  </a:cubicBezTo>
                  <a:cubicBezTo>
                    <a:pt x="37378" y="68212"/>
                    <a:pt x="37304" y="68175"/>
                    <a:pt x="37230" y="68138"/>
                  </a:cubicBezTo>
                  <a:cubicBezTo>
                    <a:pt x="37341" y="67694"/>
                    <a:pt x="37526" y="67251"/>
                    <a:pt x="37674" y="66807"/>
                  </a:cubicBezTo>
                  <a:cubicBezTo>
                    <a:pt x="37932" y="66178"/>
                    <a:pt x="38228" y="65513"/>
                    <a:pt x="38561" y="64921"/>
                  </a:cubicBezTo>
                  <a:cubicBezTo>
                    <a:pt x="38894" y="64293"/>
                    <a:pt x="39226" y="63664"/>
                    <a:pt x="39596" y="63073"/>
                  </a:cubicBezTo>
                  <a:cubicBezTo>
                    <a:pt x="39966" y="62481"/>
                    <a:pt x="40372" y="61890"/>
                    <a:pt x="40779" y="61335"/>
                  </a:cubicBezTo>
                  <a:lnTo>
                    <a:pt x="40779" y="61335"/>
                  </a:lnTo>
                  <a:cubicBezTo>
                    <a:pt x="40299" y="61853"/>
                    <a:pt x="39855" y="62370"/>
                    <a:pt x="39411" y="62925"/>
                  </a:cubicBezTo>
                  <a:cubicBezTo>
                    <a:pt x="38968" y="63480"/>
                    <a:pt x="38524" y="64071"/>
                    <a:pt x="38117" y="64626"/>
                  </a:cubicBezTo>
                  <a:cubicBezTo>
                    <a:pt x="37932" y="64921"/>
                    <a:pt x="37748" y="65180"/>
                    <a:pt x="37600" y="65476"/>
                  </a:cubicBezTo>
                  <a:cubicBezTo>
                    <a:pt x="37193" y="65698"/>
                    <a:pt x="36675" y="65957"/>
                    <a:pt x="36047" y="65994"/>
                  </a:cubicBezTo>
                  <a:lnTo>
                    <a:pt x="36084" y="65809"/>
                  </a:lnTo>
                  <a:cubicBezTo>
                    <a:pt x="36121" y="65439"/>
                    <a:pt x="36158" y="65032"/>
                    <a:pt x="36158" y="64663"/>
                  </a:cubicBezTo>
                  <a:cubicBezTo>
                    <a:pt x="36158" y="64256"/>
                    <a:pt x="36121" y="63886"/>
                    <a:pt x="36084" y="63480"/>
                  </a:cubicBezTo>
                  <a:cubicBezTo>
                    <a:pt x="36010" y="63110"/>
                    <a:pt x="35936" y="62703"/>
                    <a:pt x="35825" y="62333"/>
                  </a:cubicBezTo>
                  <a:cubicBezTo>
                    <a:pt x="35677" y="62740"/>
                    <a:pt x="35603" y="63110"/>
                    <a:pt x="35566" y="63480"/>
                  </a:cubicBezTo>
                  <a:cubicBezTo>
                    <a:pt x="35492" y="63886"/>
                    <a:pt x="35492" y="64256"/>
                    <a:pt x="35492" y="64663"/>
                  </a:cubicBezTo>
                  <a:cubicBezTo>
                    <a:pt x="35492" y="65032"/>
                    <a:pt x="35492" y="65439"/>
                    <a:pt x="35566" y="65809"/>
                  </a:cubicBezTo>
                  <a:lnTo>
                    <a:pt x="35566" y="65994"/>
                  </a:lnTo>
                  <a:cubicBezTo>
                    <a:pt x="34938" y="65957"/>
                    <a:pt x="34420" y="65698"/>
                    <a:pt x="34050" y="65476"/>
                  </a:cubicBezTo>
                  <a:cubicBezTo>
                    <a:pt x="33866" y="65180"/>
                    <a:pt x="33681" y="64921"/>
                    <a:pt x="33496" y="64626"/>
                  </a:cubicBezTo>
                  <a:cubicBezTo>
                    <a:pt x="33089" y="64071"/>
                    <a:pt x="32683" y="63480"/>
                    <a:pt x="32239" y="62925"/>
                  </a:cubicBezTo>
                  <a:cubicBezTo>
                    <a:pt x="31795" y="62370"/>
                    <a:pt x="31315" y="61853"/>
                    <a:pt x="30834" y="61335"/>
                  </a:cubicBezTo>
                  <a:lnTo>
                    <a:pt x="30834" y="61335"/>
                  </a:lnTo>
                  <a:cubicBezTo>
                    <a:pt x="31241" y="61890"/>
                    <a:pt x="31647" y="62481"/>
                    <a:pt x="32017" y="63073"/>
                  </a:cubicBezTo>
                  <a:cubicBezTo>
                    <a:pt x="32387" y="63664"/>
                    <a:pt x="32720" y="64293"/>
                    <a:pt x="33052" y="64921"/>
                  </a:cubicBezTo>
                  <a:cubicBezTo>
                    <a:pt x="33385" y="65513"/>
                    <a:pt x="33681" y="66178"/>
                    <a:pt x="33940" y="66807"/>
                  </a:cubicBezTo>
                  <a:cubicBezTo>
                    <a:pt x="34124" y="67251"/>
                    <a:pt x="34272" y="67694"/>
                    <a:pt x="34420" y="68138"/>
                  </a:cubicBezTo>
                  <a:cubicBezTo>
                    <a:pt x="34346" y="68175"/>
                    <a:pt x="34272" y="68212"/>
                    <a:pt x="34235" y="68249"/>
                  </a:cubicBezTo>
                  <a:cubicBezTo>
                    <a:pt x="33718" y="68508"/>
                    <a:pt x="33311" y="68877"/>
                    <a:pt x="32941" y="69284"/>
                  </a:cubicBezTo>
                  <a:cubicBezTo>
                    <a:pt x="32202" y="70097"/>
                    <a:pt x="31684" y="70948"/>
                    <a:pt x="31093" y="71724"/>
                  </a:cubicBezTo>
                  <a:cubicBezTo>
                    <a:pt x="30834" y="72094"/>
                    <a:pt x="30575" y="72463"/>
                    <a:pt x="30279" y="72796"/>
                  </a:cubicBezTo>
                  <a:cubicBezTo>
                    <a:pt x="29836" y="73166"/>
                    <a:pt x="29392" y="73499"/>
                    <a:pt x="28875" y="73720"/>
                  </a:cubicBezTo>
                  <a:cubicBezTo>
                    <a:pt x="28875" y="73683"/>
                    <a:pt x="28912" y="73646"/>
                    <a:pt x="28949" y="73609"/>
                  </a:cubicBezTo>
                  <a:cubicBezTo>
                    <a:pt x="29096" y="73351"/>
                    <a:pt x="29170" y="73092"/>
                    <a:pt x="29207" y="72833"/>
                  </a:cubicBezTo>
                  <a:cubicBezTo>
                    <a:pt x="29318" y="72316"/>
                    <a:pt x="29170" y="71724"/>
                    <a:pt x="28875" y="71280"/>
                  </a:cubicBezTo>
                  <a:cubicBezTo>
                    <a:pt x="28653" y="70911"/>
                    <a:pt x="28283" y="70615"/>
                    <a:pt x="27876" y="70467"/>
                  </a:cubicBezTo>
                  <a:cubicBezTo>
                    <a:pt x="28431" y="70393"/>
                    <a:pt x="28912" y="70319"/>
                    <a:pt x="29244" y="70245"/>
                  </a:cubicBezTo>
                  <a:cubicBezTo>
                    <a:pt x="29725" y="70134"/>
                    <a:pt x="29984" y="70097"/>
                    <a:pt x="29984" y="70097"/>
                  </a:cubicBezTo>
                  <a:lnTo>
                    <a:pt x="29984" y="70097"/>
                  </a:lnTo>
                  <a:cubicBezTo>
                    <a:pt x="29984" y="70097"/>
                    <a:pt x="29725" y="70097"/>
                    <a:pt x="29244" y="70134"/>
                  </a:cubicBezTo>
                  <a:lnTo>
                    <a:pt x="27728" y="70134"/>
                  </a:lnTo>
                  <a:cubicBezTo>
                    <a:pt x="28875" y="69875"/>
                    <a:pt x="29984" y="69432"/>
                    <a:pt x="30649" y="69136"/>
                  </a:cubicBezTo>
                  <a:lnTo>
                    <a:pt x="31389" y="69025"/>
                  </a:lnTo>
                  <a:lnTo>
                    <a:pt x="30834" y="67842"/>
                  </a:lnTo>
                  <a:cubicBezTo>
                    <a:pt x="30760" y="67620"/>
                    <a:pt x="28394" y="62666"/>
                    <a:pt x="24105" y="62666"/>
                  </a:cubicBezTo>
                  <a:lnTo>
                    <a:pt x="23957" y="62666"/>
                  </a:lnTo>
                  <a:cubicBezTo>
                    <a:pt x="23292" y="62518"/>
                    <a:pt x="22627" y="62407"/>
                    <a:pt x="21961" y="62296"/>
                  </a:cubicBezTo>
                  <a:cubicBezTo>
                    <a:pt x="20926" y="62149"/>
                    <a:pt x="19891" y="62001"/>
                    <a:pt x="18856" y="61853"/>
                  </a:cubicBezTo>
                  <a:lnTo>
                    <a:pt x="15787" y="61483"/>
                  </a:lnTo>
                  <a:cubicBezTo>
                    <a:pt x="14752" y="61335"/>
                    <a:pt x="13717" y="61224"/>
                    <a:pt x="12681" y="61039"/>
                  </a:cubicBezTo>
                  <a:lnTo>
                    <a:pt x="12681" y="61039"/>
                  </a:lnTo>
                  <a:cubicBezTo>
                    <a:pt x="13051" y="61298"/>
                    <a:pt x="13458" y="61483"/>
                    <a:pt x="13901" y="61668"/>
                  </a:cubicBezTo>
                  <a:cubicBezTo>
                    <a:pt x="14123" y="62407"/>
                    <a:pt x="14752" y="63590"/>
                    <a:pt x="15528" y="64810"/>
                  </a:cubicBezTo>
                  <a:cubicBezTo>
                    <a:pt x="15565" y="64884"/>
                    <a:pt x="15565" y="64958"/>
                    <a:pt x="15602" y="65032"/>
                  </a:cubicBezTo>
                  <a:cubicBezTo>
                    <a:pt x="15824" y="65439"/>
                    <a:pt x="16120" y="66067"/>
                    <a:pt x="16563" y="66770"/>
                  </a:cubicBezTo>
                  <a:cubicBezTo>
                    <a:pt x="17007" y="67435"/>
                    <a:pt x="17562" y="68249"/>
                    <a:pt x="18375" y="68914"/>
                  </a:cubicBezTo>
                  <a:cubicBezTo>
                    <a:pt x="18782" y="69284"/>
                    <a:pt x="19225" y="69580"/>
                    <a:pt x="19743" y="69801"/>
                  </a:cubicBezTo>
                  <a:cubicBezTo>
                    <a:pt x="20223" y="70023"/>
                    <a:pt x="20741" y="70208"/>
                    <a:pt x="21296" y="70319"/>
                  </a:cubicBezTo>
                  <a:cubicBezTo>
                    <a:pt x="21037" y="70356"/>
                    <a:pt x="20815" y="70541"/>
                    <a:pt x="20667" y="70763"/>
                  </a:cubicBezTo>
                  <a:cubicBezTo>
                    <a:pt x="20482" y="71132"/>
                    <a:pt x="20519" y="71613"/>
                    <a:pt x="20741" y="71946"/>
                  </a:cubicBezTo>
                  <a:cubicBezTo>
                    <a:pt x="19817" y="71465"/>
                    <a:pt x="18929" y="70911"/>
                    <a:pt x="18042" y="70282"/>
                  </a:cubicBezTo>
                  <a:lnTo>
                    <a:pt x="18042" y="70282"/>
                  </a:lnTo>
                  <a:cubicBezTo>
                    <a:pt x="18966" y="71280"/>
                    <a:pt x="20002" y="72131"/>
                    <a:pt x="21185" y="72870"/>
                  </a:cubicBezTo>
                  <a:cubicBezTo>
                    <a:pt x="21370" y="72981"/>
                    <a:pt x="21554" y="73092"/>
                    <a:pt x="21739" y="73166"/>
                  </a:cubicBezTo>
                  <a:cubicBezTo>
                    <a:pt x="20371" y="72685"/>
                    <a:pt x="18966" y="72057"/>
                    <a:pt x="17599" y="71391"/>
                  </a:cubicBezTo>
                  <a:cubicBezTo>
                    <a:pt x="17155" y="71058"/>
                    <a:pt x="16711" y="70726"/>
                    <a:pt x="16305" y="70356"/>
                  </a:cubicBezTo>
                  <a:cubicBezTo>
                    <a:pt x="15232" y="69469"/>
                    <a:pt x="14197" y="68581"/>
                    <a:pt x="13125" y="67657"/>
                  </a:cubicBezTo>
                  <a:lnTo>
                    <a:pt x="13125" y="67657"/>
                  </a:lnTo>
                  <a:cubicBezTo>
                    <a:pt x="13901" y="68840"/>
                    <a:pt x="14789" y="69912"/>
                    <a:pt x="15787" y="70948"/>
                  </a:cubicBezTo>
                  <a:cubicBezTo>
                    <a:pt x="15824" y="70985"/>
                    <a:pt x="15861" y="71022"/>
                    <a:pt x="15898" y="71058"/>
                  </a:cubicBezTo>
                  <a:cubicBezTo>
                    <a:pt x="15602" y="71095"/>
                    <a:pt x="15269" y="71132"/>
                    <a:pt x="14826" y="71132"/>
                  </a:cubicBezTo>
                  <a:cubicBezTo>
                    <a:pt x="13827" y="71132"/>
                    <a:pt x="12423" y="70911"/>
                    <a:pt x="10722" y="70171"/>
                  </a:cubicBezTo>
                  <a:cubicBezTo>
                    <a:pt x="10796" y="70171"/>
                    <a:pt x="10870" y="70171"/>
                    <a:pt x="10944" y="70208"/>
                  </a:cubicBezTo>
                  <a:cubicBezTo>
                    <a:pt x="11350" y="70208"/>
                    <a:pt x="11720" y="70208"/>
                    <a:pt x="12016" y="70171"/>
                  </a:cubicBezTo>
                  <a:cubicBezTo>
                    <a:pt x="12164" y="70134"/>
                    <a:pt x="12312" y="70097"/>
                    <a:pt x="12423" y="70060"/>
                  </a:cubicBezTo>
                  <a:cubicBezTo>
                    <a:pt x="12570" y="70023"/>
                    <a:pt x="12644" y="69986"/>
                    <a:pt x="12755" y="69949"/>
                  </a:cubicBezTo>
                  <a:cubicBezTo>
                    <a:pt x="12903" y="69912"/>
                    <a:pt x="13014" y="69838"/>
                    <a:pt x="13014" y="69838"/>
                  </a:cubicBezTo>
                  <a:lnTo>
                    <a:pt x="12423" y="69838"/>
                  </a:lnTo>
                  <a:cubicBezTo>
                    <a:pt x="12275" y="69838"/>
                    <a:pt x="12164" y="69801"/>
                    <a:pt x="12016" y="69801"/>
                  </a:cubicBezTo>
                  <a:cubicBezTo>
                    <a:pt x="11720" y="69765"/>
                    <a:pt x="11387" y="69728"/>
                    <a:pt x="11018" y="69617"/>
                  </a:cubicBezTo>
                  <a:cubicBezTo>
                    <a:pt x="10685" y="69580"/>
                    <a:pt x="10315" y="69469"/>
                    <a:pt x="9983" y="69321"/>
                  </a:cubicBezTo>
                  <a:cubicBezTo>
                    <a:pt x="9613" y="69210"/>
                    <a:pt x="9280" y="69025"/>
                    <a:pt x="8947" y="68877"/>
                  </a:cubicBezTo>
                  <a:cubicBezTo>
                    <a:pt x="8652" y="68692"/>
                    <a:pt x="8356" y="68544"/>
                    <a:pt x="8097" y="68360"/>
                  </a:cubicBezTo>
                  <a:cubicBezTo>
                    <a:pt x="8097" y="68360"/>
                    <a:pt x="8060" y="68323"/>
                    <a:pt x="8023" y="68323"/>
                  </a:cubicBezTo>
                  <a:cubicBezTo>
                    <a:pt x="7542" y="67731"/>
                    <a:pt x="7284" y="67029"/>
                    <a:pt x="7136" y="66363"/>
                  </a:cubicBezTo>
                  <a:cubicBezTo>
                    <a:pt x="7173" y="66363"/>
                    <a:pt x="7210" y="66400"/>
                    <a:pt x="7247" y="66400"/>
                  </a:cubicBezTo>
                  <a:cubicBezTo>
                    <a:pt x="7616" y="66511"/>
                    <a:pt x="8023" y="66585"/>
                    <a:pt x="8393" y="66622"/>
                  </a:cubicBezTo>
                  <a:cubicBezTo>
                    <a:pt x="8763" y="66677"/>
                    <a:pt x="9141" y="66705"/>
                    <a:pt x="9520" y="66705"/>
                  </a:cubicBezTo>
                  <a:cubicBezTo>
                    <a:pt x="9899" y="66705"/>
                    <a:pt x="10278" y="66677"/>
                    <a:pt x="10648" y="66622"/>
                  </a:cubicBezTo>
                  <a:cubicBezTo>
                    <a:pt x="9909" y="66511"/>
                    <a:pt x="9206" y="66289"/>
                    <a:pt x="8578" y="65957"/>
                  </a:cubicBezTo>
                  <a:cubicBezTo>
                    <a:pt x="8245" y="65809"/>
                    <a:pt x="7949" y="65661"/>
                    <a:pt x="7653" y="65476"/>
                  </a:cubicBezTo>
                  <a:cubicBezTo>
                    <a:pt x="7432" y="65291"/>
                    <a:pt x="7173" y="65106"/>
                    <a:pt x="6988" y="64958"/>
                  </a:cubicBezTo>
                  <a:cubicBezTo>
                    <a:pt x="6988" y="63480"/>
                    <a:pt x="7432" y="62112"/>
                    <a:pt x="7727" y="61335"/>
                  </a:cubicBezTo>
                  <a:cubicBezTo>
                    <a:pt x="8023" y="61557"/>
                    <a:pt x="8356" y="61742"/>
                    <a:pt x="8689" y="61927"/>
                  </a:cubicBezTo>
                  <a:cubicBezTo>
                    <a:pt x="9428" y="62333"/>
                    <a:pt x="10204" y="62629"/>
                    <a:pt x="11055" y="62703"/>
                  </a:cubicBezTo>
                  <a:cubicBezTo>
                    <a:pt x="10352" y="62259"/>
                    <a:pt x="9724" y="61779"/>
                    <a:pt x="9095" y="61298"/>
                  </a:cubicBezTo>
                  <a:cubicBezTo>
                    <a:pt x="8504" y="60781"/>
                    <a:pt x="7912" y="60263"/>
                    <a:pt x="7358" y="59708"/>
                  </a:cubicBezTo>
                  <a:cubicBezTo>
                    <a:pt x="6803" y="59191"/>
                    <a:pt x="6248" y="58599"/>
                    <a:pt x="5731" y="58008"/>
                  </a:cubicBezTo>
                  <a:cubicBezTo>
                    <a:pt x="5509" y="57786"/>
                    <a:pt x="5324" y="57527"/>
                    <a:pt x="5102" y="57305"/>
                  </a:cubicBezTo>
                  <a:cubicBezTo>
                    <a:pt x="4918" y="57047"/>
                    <a:pt x="4770" y="56788"/>
                    <a:pt x="4585" y="56492"/>
                  </a:cubicBezTo>
                  <a:lnTo>
                    <a:pt x="4585" y="56492"/>
                  </a:lnTo>
                  <a:cubicBezTo>
                    <a:pt x="4770" y="56677"/>
                    <a:pt x="4955" y="56862"/>
                    <a:pt x="5102" y="57047"/>
                  </a:cubicBezTo>
                  <a:cubicBezTo>
                    <a:pt x="5583" y="57453"/>
                    <a:pt x="6064" y="57823"/>
                    <a:pt x="6544" y="58119"/>
                  </a:cubicBezTo>
                  <a:cubicBezTo>
                    <a:pt x="7025" y="58415"/>
                    <a:pt x="7506" y="58673"/>
                    <a:pt x="7912" y="58821"/>
                  </a:cubicBezTo>
                  <a:cubicBezTo>
                    <a:pt x="8134" y="58932"/>
                    <a:pt x="8356" y="58969"/>
                    <a:pt x="8504" y="59043"/>
                  </a:cubicBezTo>
                  <a:cubicBezTo>
                    <a:pt x="8689" y="59080"/>
                    <a:pt x="8836" y="59117"/>
                    <a:pt x="8984" y="59154"/>
                  </a:cubicBezTo>
                  <a:cubicBezTo>
                    <a:pt x="9243" y="59191"/>
                    <a:pt x="9391" y="59228"/>
                    <a:pt x="9391" y="59228"/>
                  </a:cubicBezTo>
                  <a:cubicBezTo>
                    <a:pt x="9391" y="59228"/>
                    <a:pt x="9243" y="59154"/>
                    <a:pt x="9021" y="59043"/>
                  </a:cubicBezTo>
                  <a:cubicBezTo>
                    <a:pt x="8910" y="58969"/>
                    <a:pt x="8763" y="58895"/>
                    <a:pt x="8615" y="58821"/>
                  </a:cubicBezTo>
                  <a:cubicBezTo>
                    <a:pt x="8467" y="58710"/>
                    <a:pt x="8282" y="58636"/>
                    <a:pt x="8097" y="58488"/>
                  </a:cubicBezTo>
                  <a:cubicBezTo>
                    <a:pt x="7727" y="58304"/>
                    <a:pt x="7284" y="58008"/>
                    <a:pt x="6877" y="57675"/>
                  </a:cubicBezTo>
                  <a:cubicBezTo>
                    <a:pt x="6433" y="57342"/>
                    <a:pt x="5990" y="56973"/>
                    <a:pt x="5583" y="56566"/>
                  </a:cubicBezTo>
                  <a:cubicBezTo>
                    <a:pt x="5139" y="56196"/>
                    <a:pt x="4733" y="55753"/>
                    <a:pt x="4400" y="55346"/>
                  </a:cubicBezTo>
                  <a:cubicBezTo>
                    <a:pt x="4067" y="54939"/>
                    <a:pt x="3734" y="54570"/>
                    <a:pt x="3513" y="54237"/>
                  </a:cubicBezTo>
                  <a:cubicBezTo>
                    <a:pt x="3069" y="53054"/>
                    <a:pt x="2810" y="51723"/>
                    <a:pt x="2810" y="50318"/>
                  </a:cubicBezTo>
                  <a:cubicBezTo>
                    <a:pt x="2810" y="49615"/>
                    <a:pt x="2847" y="48950"/>
                    <a:pt x="2921" y="48395"/>
                  </a:cubicBezTo>
                  <a:cubicBezTo>
                    <a:pt x="2958" y="48432"/>
                    <a:pt x="2958" y="48432"/>
                    <a:pt x="2995" y="48469"/>
                  </a:cubicBezTo>
                  <a:cubicBezTo>
                    <a:pt x="3032" y="48876"/>
                    <a:pt x="3106" y="49246"/>
                    <a:pt x="3217" y="49615"/>
                  </a:cubicBezTo>
                  <a:cubicBezTo>
                    <a:pt x="3402" y="50281"/>
                    <a:pt x="3661" y="50872"/>
                    <a:pt x="3882" y="51353"/>
                  </a:cubicBezTo>
                  <a:cubicBezTo>
                    <a:pt x="4141" y="51834"/>
                    <a:pt x="4363" y="52240"/>
                    <a:pt x="4511" y="52499"/>
                  </a:cubicBezTo>
                  <a:cubicBezTo>
                    <a:pt x="4696" y="52795"/>
                    <a:pt x="4770" y="52943"/>
                    <a:pt x="4770" y="52943"/>
                  </a:cubicBezTo>
                  <a:cubicBezTo>
                    <a:pt x="4770" y="52943"/>
                    <a:pt x="4733" y="52758"/>
                    <a:pt x="4622" y="52462"/>
                  </a:cubicBezTo>
                  <a:cubicBezTo>
                    <a:pt x="4548" y="52166"/>
                    <a:pt x="4400" y="51723"/>
                    <a:pt x="4252" y="51242"/>
                  </a:cubicBezTo>
                  <a:cubicBezTo>
                    <a:pt x="4067" y="50725"/>
                    <a:pt x="3882" y="50133"/>
                    <a:pt x="3771" y="49468"/>
                  </a:cubicBezTo>
                  <a:lnTo>
                    <a:pt x="4030" y="49468"/>
                  </a:lnTo>
                  <a:cubicBezTo>
                    <a:pt x="4178" y="49468"/>
                    <a:pt x="4363" y="49468"/>
                    <a:pt x="4548" y="49505"/>
                  </a:cubicBezTo>
                  <a:lnTo>
                    <a:pt x="5509" y="49505"/>
                  </a:lnTo>
                  <a:lnTo>
                    <a:pt x="5509" y="49542"/>
                  </a:lnTo>
                  <a:cubicBezTo>
                    <a:pt x="5324" y="49579"/>
                    <a:pt x="5139" y="49579"/>
                    <a:pt x="4918" y="49615"/>
                  </a:cubicBezTo>
                  <a:cubicBezTo>
                    <a:pt x="4770" y="49652"/>
                    <a:pt x="4659" y="49763"/>
                    <a:pt x="4622" y="49911"/>
                  </a:cubicBezTo>
                  <a:cubicBezTo>
                    <a:pt x="4622" y="50059"/>
                    <a:pt x="4696" y="50207"/>
                    <a:pt x="4844" y="50281"/>
                  </a:cubicBezTo>
                  <a:cubicBezTo>
                    <a:pt x="5361" y="50466"/>
                    <a:pt x="5694" y="50577"/>
                    <a:pt x="5990" y="50688"/>
                  </a:cubicBezTo>
                  <a:cubicBezTo>
                    <a:pt x="6027" y="50688"/>
                    <a:pt x="6064" y="50688"/>
                    <a:pt x="6101" y="50725"/>
                  </a:cubicBezTo>
                  <a:cubicBezTo>
                    <a:pt x="6248" y="50946"/>
                    <a:pt x="6396" y="51168"/>
                    <a:pt x="6507" y="51353"/>
                  </a:cubicBezTo>
                  <a:cubicBezTo>
                    <a:pt x="6951" y="51945"/>
                    <a:pt x="7395" y="52462"/>
                    <a:pt x="7764" y="52906"/>
                  </a:cubicBezTo>
                  <a:cubicBezTo>
                    <a:pt x="8171" y="53313"/>
                    <a:pt x="8504" y="53645"/>
                    <a:pt x="8726" y="53867"/>
                  </a:cubicBezTo>
                  <a:cubicBezTo>
                    <a:pt x="8984" y="54089"/>
                    <a:pt x="9132" y="54200"/>
                    <a:pt x="9132" y="54200"/>
                  </a:cubicBezTo>
                  <a:cubicBezTo>
                    <a:pt x="9132" y="54200"/>
                    <a:pt x="9021" y="54052"/>
                    <a:pt x="8836" y="53756"/>
                  </a:cubicBezTo>
                  <a:cubicBezTo>
                    <a:pt x="8652" y="53497"/>
                    <a:pt x="8356" y="53128"/>
                    <a:pt x="8060" y="52647"/>
                  </a:cubicBezTo>
                  <a:cubicBezTo>
                    <a:pt x="7727" y="52203"/>
                    <a:pt x="7358" y="51649"/>
                    <a:pt x="6988" y="51057"/>
                  </a:cubicBezTo>
                  <a:cubicBezTo>
                    <a:pt x="6988" y="51057"/>
                    <a:pt x="6988" y="51020"/>
                    <a:pt x="6988" y="51020"/>
                  </a:cubicBezTo>
                  <a:cubicBezTo>
                    <a:pt x="7099" y="51057"/>
                    <a:pt x="7210" y="51094"/>
                    <a:pt x="7321" y="51131"/>
                  </a:cubicBezTo>
                  <a:cubicBezTo>
                    <a:pt x="7764" y="51316"/>
                    <a:pt x="8282" y="51649"/>
                    <a:pt x="8836" y="51982"/>
                  </a:cubicBezTo>
                  <a:cubicBezTo>
                    <a:pt x="9465" y="52351"/>
                    <a:pt x="10130" y="52758"/>
                    <a:pt x="10833" y="53017"/>
                  </a:cubicBezTo>
                  <a:cubicBezTo>
                    <a:pt x="10870" y="53054"/>
                    <a:pt x="10907" y="53128"/>
                    <a:pt x="10981" y="53165"/>
                  </a:cubicBezTo>
                  <a:cubicBezTo>
                    <a:pt x="11055" y="53202"/>
                    <a:pt x="11129" y="53239"/>
                    <a:pt x="11203" y="53313"/>
                  </a:cubicBezTo>
                  <a:lnTo>
                    <a:pt x="11018" y="53313"/>
                  </a:lnTo>
                  <a:cubicBezTo>
                    <a:pt x="10870" y="53350"/>
                    <a:pt x="10796" y="53350"/>
                    <a:pt x="10796" y="53350"/>
                  </a:cubicBezTo>
                  <a:cubicBezTo>
                    <a:pt x="10796" y="53350"/>
                    <a:pt x="10870" y="53350"/>
                    <a:pt x="11018" y="53386"/>
                  </a:cubicBezTo>
                  <a:cubicBezTo>
                    <a:pt x="11129" y="53386"/>
                    <a:pt x="11240" y="53423"/>
                    <a:pt x="11387" y="53423"/>
                  </a:cubicBezTo>
                  <a:cubicBezTo>
                    <a:pt x="11683" y="53645"/>
                    <a:pt x="11979" y="53830"/>
                    <a:pt x="12275" y="53978"/>
                  </a:cubicBezTo>
                  <a:cubicBezTo>
                    <a:pt x="12718" y="54200"/>
                    <a:pt x="13125" y="54385"/>
                    <a:pt x="13495" y="54496"/>
                  </a:cubicBezTo>
                  <a:cubicBezTo>
                    <a:pt x="13864" y="54607"/>
                    <a:pt x="14197" y="54680"/>
                    <a:pt x="14419" y="54754"/>
                  </a:cubicBezTo>
                  <a:cubicBezTo>
                    <a:pt x="14604" y="54791"/>
                    <a:pt x="14752" y="54791"/>
                    <a:pt x="14752" y="54791"/>
                  </a:cubicBezTo>
                  <a:cubicBezTo>
                    <a:pt x="14752" y="54791"/>
                    <a:pt x="14641" y="54717"/>
                    <a:pt x="14456" y="54607"/>
                  </a:cubicBezTo>
                  <a:cubicBezTo>
                    <a:pt x="14234" y="54533"/>
                    <a:pt x="13975" y="54348"/>
                    <a:pt x="13643" y="54163"/>
                  </a:cubicBezTo>
                  <a:cubicBezTo>
                    <a:pt x="13347" y="53978"/>
                    <a:pt x="12977" y="53756"/>
                    <a:pt x="12607" y="53534"/>
                  </a:cubicBezTo>
                  <a:cubicBezTo>
                    <a:pt x="12903" y="53534"/>
                    <a:pt x="13199" y="53497"/>
                    <a:pt x="13532" y="53497"/>
                  </a:cubicBezTo>
                  <a:cubicBezTo>
                    <a:pt x="13643" y="53460"/>
                    <a:pt x="13791" y="53460"/>
                    <a:pt x="13901" y="53460"/>
                  </a:cubicBezTo>
                  <a:lnTo>
                    <a:pt x="14123" y="53423"/>
                  </a:lnTo>
                  <a:lnTo>
                    <a:pt x="14123" y="53423"/>
                  </a:lnTo>
                  <a:cubicBezTo>
                    <a:pt x="14086" y="53497"/>
                    <a:pt x="14049" y="53571"/>
                    <a:pt x="14049" y="53645"/>
                  </a:cubicBezTo>
                  <a:cubicBezTo>
                    <a:pt x="14049" y="53793"/>
                    <a:pt x="14160" y="53904"/>
                    <a:pt x="14308" y="53941"/>
                  </a:cubicBezTo>
                  <a:cubicBezTo>
                    <a:pt x="15158" y="54163"/>
                    <a:pt x="15972" y="54311"/>
                    <a:pt x="16785" y="54385"/>
                  </a:cubicBezTo>
                  <a:cubicBezTo>
                    <a:pt x="17118" y="54533"/>
                    <a:pt x="17451" y="54607"/>
                    <a:pt x="17746" y="54680"/>
                  </a:cubicBezTo>
                  <a:cubicBezTo>
                    <a:pt x="18042" y="54717"/>
                    <a:pt x="18264" y="54754"/>
                    <a:pt x="18449" y="54754"/>
                  </a:cubicBezTo>
                  <a:lnTo>
                    <a:pt x="18745" y="54754"/>
                  </a:lnTo>
                  <a:cubicBezTo>
                    <a:pt x="18745" y="54754"/>
                    <a:pt x="18634" y="54717"/>
                    <a:pt x="18486" y="54644"/>
                  </a:cubicBezTo>
                  <a:cubicBezTo>
                    <a:pt x="18412" y="54607"/>
                    <a:pt x="18338" y="54570"/>
                    <a:pt x="18264" y="54533"/>
                  </a:cubicBezTo>
                  <a:lnTo>
                    <a:pt x="18264" y="54533"/>
                  </a:lnTo>
                  <a:cubicBezTo>
                    <a:pt x="18782" y="54570"/>
                    <a:pt x="19336" y="54570"/>
                    <a:pt x="19891" y="54570"/>
                  </a:cubicBezTo>
                  <a:lnTo>
                    <a:pt x="20223" y="54570"/>
                  </a:lnTo>
                  <a:cubicBezTo>
                    <a:pt x="20704" y="54570"/>
                    <a:pt x="21148" y="54533"/>
                    <a:pt x="21591" y="54422"/>
                  </a:cubicBezTo>
                  <a:cubicBezTo>
                    <a:pt x="21591" y="54459"/>
                    <a:pt x="21628" y="54459"/>
                    <a:pt x="21628" y="54459"/>
                  </a:cubicBezTo>
                  <a:cubicBezTo>
                    <a:pt x="21702" y="54496"/>
                    <a:pt x="21776" y="54533"/>
                    <a:pt x="21850" y="54570"/>
                  </a:cubicBezTo>
                  <a:cubicBezTo>
                    <a:pt x="21702" y="54644"/>
                    <a:pt x="21554" y="54680"/>
                    <a:pt x="21443" y="54717"/>
                  </a:cubicBezTo>
                  <a:cubicBezTo>
                    <a:pt x="21222" y="54791"/>
                    <a:pt x="21074" y="54865"/>
                    <a:pt x="20926" y="54902"/>
                  </a:cubicBezTo>
                  <a:lnTo>
                    <a:pt x="20741" y="54939"/>
                  </a:lnTo>
                  <a:lnTo>
                    <a:pt x="20926" y="54939"/>
                  </a:lnTo>
                  <a:cubicBezTo>
                    <a:pt x="21074" y="54939"/>
                    <a:pt x="21259" y="54939"/>
                    <a:pt x="21480" y="54902"/>
                  </a:cubicBezTo>
                  <a:cubicBezTo>
                    <a:pt x="21702" y="54865"/>
                    <a:pt x="21924" y="54828"/>
                    <a:pt x="22146" y="54754"/>
                  </a:cubicBezTo>
                  <a:cubicBezTo>
                    <a:pt x="22331" y="54865"/>
                    <a:pt x="22479" y="54939"/>
                    <a:pt x="22590" y="55050"/>
                  </a:cubicBezTo>
                  <a:cubicBezTo>
                    <a:pt x="22885" y="55198"/>
                    <a:pt x="23144" y="55346"/>
                    <a:pt x="23292" y="55420"/>
                  </a:cubicBezTo>
                  <a:cubicBezTo>
                    <a:pt x="23477" y="55531"/>
                    <a:pt x="23588" y="55568"/>
                    <a:pt x="23588" y="55568"/>
                  </a:cubicBezTo>
                  <a:cubicBezTo>
                    <a:pt x="23588" y="55568"/>
                    <a:pt x="23514" y="55494"/>
                    <a:pt x="23366" y="55346"/>
                  </a:cubicBezTo>
                  <a:cubicBezTo>
                    <a:pt x="23255" y="55198"/>
                    <a:pt x="23070" y="54976"/>
                    <a:pt x="22811" y="54754"/>
                  </a:cubicBezTo>
                  <a:cubicBezTo>
                    <a:pt x="22774" y="54680"/>
                    <a:pt x="22700" y="54644"/>
                    <a:pt x="22663" y="54570"/>
                  </a:cubicBezTo>
                  <a:cubicBezTo>
                    <a:pt x="22811" y="54533"/>
                    <a:pt x="22959" y="54459"/>
                    <a:pt x="23107" y="54385"/>
                  </a:cubicBezTo>
                  <a:cubicBezTo>
                    <a:pt x="23218" y="54348"/>
                    <a:pt x="23329" y="54311"/>
                    <a:pt x="23403" y="54237"/>
                  </a:cubicBezTo>
                  <a:lnTo>
                    <a:pt x="23403" y="54237"/>
                  </a:lnTo>
                  <a:cubicBezTo>
                    <a:pt x="23366" y="54274"/>
                    <a:pt x="23329" y="54311"/>
                    <a:pt x="23292" y="54348"/>
                  </a:cubicBezTo>
                  <a:cubicBezTo>
                    <a:pt x="23181" y="54459"/>
                    <a:pt x="23070" y="54533"/>
                    <a:pt x="23033" y="54607"/>
                  </a:cubicBezTo>
                  <a:cubicBezTo>
                    <a:pt x="22959" y="54680"/>
                    <a:pt x="22922" y="54717"/>
                    <a:pt x="22922" y="54717"/>
                  </a:cubicBezTo>
                  <a:cubicBezTo>
                    <a:pt x="22922" y="54717"/>
                    <a:pt x="22959" y="54680"/>
                    <a:pt x="23070" y="54644"/>
                  </a:cubicBezTo>
                  <a:cubicBezTo>
                    <a:pt x="23144" y="54607"/>
                    <a:pt x="23255" y="54570"/>
                    <a:pt x="23403" y="54496"/>
                  </a:cubicBezTo>
                  <a:cubicBezTo>
                    <a:pt x="23514" y="54422"/>
                    <a:pt x="23699" y="54348"/>
                    <a:pt x="23847" y="54311"/>
                  </a:cubicBezTo>
                  <a:cubicBezTo>
                    <a:pt x="23957" y="54237"/>
                    <a:pt x="24068" y="54200"/>
                    <a:pt x="24179" y="54163"/>
                  </a:cubicBezTo>
                  <a:cubicBezTo>
                    <a:pt x="24179" y="54163"/>
                    <a:pt x="24179" y="54163"/>
                    <a:pt x="24216" y="54200"/>
                  </a:cubicBezTo>
                  <a:cubicBezTo>
                    <a:pt x="24475" y="54496"/>
                    <a:pt x="24734" y="54865"/>
                    <a:pt x="24993" y="55235"/>
                  </a:cubicBezTo>
                  <a:cubicBezTo>
                    <a:pt x="25251" y="55605"/>
                    <a:pt x="25510" y="55974"/>
                    <a:pt x="25695" y="56344"/>
                  </a:cubicBezTo>
                  <a:cubicBezTo>
                    <a:pt x="25917" y="56677"/>
                    <a:pt x="26102" y="57010"/>
                    <a:pt x="26250" y="57342"/>
                  </a:cubicBezTo>
                  <a:cubicBezTo>
                    <a:pt x="26435" y="57638"/>
                    <a:pt x="26545" y="57860"/>
                    <a:pt x="26656" y="58045"/>
                  </a:cubicBezTo>
                  <a:cubicBezTo>
                    <a:pt x="26730" y="58230"/>
                    <a:pt x="26804" y="58341"/>
                    <a:pt x="26804" y="58341"/>
                  </a:cubicBezTo>
                  <a:cubicBezTo>
                    <a:pt x="26804" y="58341"/>
                    <a:pt x="26767" y="58230"/>
                    <a:pt x="26767" y="58008"/>
                  </a:cubicBezTo>
                  <a:cubicBezTo>
                    <a:pt x="26730" y="57823"/>
                    <a:pt x="26693" y="57527"/>
                    <a:pt x="26619" y="57194"/>
                  </a:cubicBezTo>
                  <a:cubicBezTo>
                    <a:pt x="26508" y="56862"/>
                    <a:pt x="26361" y="56455"/>
                    <a:pt x="26213" y="56048"/>
                  </a:cubicBezTo>
                  <a:cubicBezTo>
                    <a:pt x="26065" y="55790"/>
                    <a:pt x="25917" y="55494"/>
                    <a:pt x="25732" y="55235"/>
                  </a:cubicBezTo>
                  <a:lnTo>
                    <a:pt x="25732" y="55235"/>
                  </a:lnTo>
                  <a:cubicBezTo>
                    <a:pt x="25991" y="55457"/>
                    <a:pt x="26250" y="55679"/>
                    <a:pt x="26508" y="55901"/>
                  </a:cubicBezTo>
                  <a:cubicBezTo>
                    <a:pt x="27285" y="56640"/>
                    <a:pt x="28024" y="57453"/>
                    <a:pt x="28690" y="58304"/>
                  </a:cubicBezTo>
                  <a:lnTo>
                    <a:pt x="30242" y="60522"/>
                  </a:lnTo>
                  <a:cubicBezTo>
                    <a:pt x="30242" y="60522"/>
                    <a:pt x="29836" y="59006"/>
                    <a:pt x="29355" y="57564"/>
                  </a:cubicBezTo>
                  <a:lnTo>
                    <a:pt x="29355" y="57564"/>
                  </a:lnTo>
                  <a:cubicBezTo>
                    <a:pt x="30132" y="58045"/>
                    <a:pt x="31056" y="58451"/>
                    <a:pt x="31758" y="58710"/>
                  </a:cubicBezTo>
                  <a:cubicBezTo>
                    <a:pt x="31943" y="59080"/>
                    <a:pt x="32202" y="59450"/>
                    <a:pt x="32498" y="59782"/>
                  </a:cubicBezTo>
                  <a:cubicBezTo>
                    <a:pt x="33052" y="60448"/>
                    <a:pt x="33755" y="61002"/>
                    <a:pt x="34494" y="61446"/>
                  </a:cubicBezTo>
                  <a:cubicBezTo>
                    <a:pt x="34014" y="60707"/>
                    <a:pt x="33533" y="60041"/>
                    <a:pt x="33089" y="59302"/>
                  </a:cubicBezTo>
                  <a:cubicBezTo>
                    <a:pt x="32757" y="58747"/>
                    <a:pt x="32498" y="58156"/>
                    <a:pt x="32239" y="57564"/>
                  </a:cubicBezTo>
                  <a:cubicBezTo>
                    <a:pt x="32165" y="57416"/>
                    <a:pt x="32128" y="57268"/>
                    <a:pt x="32054" y="57121"/>
                  </a:cubicBezTo>
                  <a:cubicBezTo>
                    <a:pt x="31832" y="56455"/>
                    <a:pt x="31647" y="55753"/>
                    <a:pt x="31536" y="55013"/>
                  </a:cubicBezTo>
                  <a:cubicBezTo>
                    <a:pt x="31463" y="54422"/>
                    <a:pt x="31426" y="53645"/>
                    <a:pt x="31426" y="52758"/>
                  </a:cubicBezTo>
                  <a:cubicBezTo>
                    <a:pt x="31426" y="46547"/>
                    <a:pt x="35825" y="45068"/>
                    <a:pt x="35825" y="45068"/>
                  </a:cubicBezTo>
                  <a:close/>
                  <a:moveTo>
                    <a:pt x="26963" y="71129"/>
                  </a:moveTo>
                  <a:cubicBezTo>
                    <a:pt x="27099" y="71129"/>
                    <a:pt x="27232" y="71141"/>
                    <a:pt x="27359" y="71169"/>
                  </a:cubicBezTo>
                  <a:cubicBezTo>
                    <a:pt x="28024" y="71317"/>
                    <a:pt x="28505" y="72020"/>
                    <a:pt x="28394" y="72722"/>
                  </a:cubicBezTo>
                  <a:cubicBezTo>
                    <a:pt x="28357" y="73055"/>
                    <a:pt x="28209" y="73314"/>
                    <a:pt x="27913" y="73536"/>
                  </a:cubicBezTo>
                  <a:cubicBezTo>
                    <a:pt x="27765" y="73634"/>
                    <a:pt x="27552" y="73700"/>
                    <a:pt x="27338" y="73700"/>
                  </a:cubicBezTo>
                  <a:cubicBezTo>
                    <a:pt x="27231" y="73700"/>
                    <a:pt x="27125" y="73683"/>
                    <a:pt x="27026" y="73646"/>
                  </a:cubicBezTo>
                  <a:cubicBezTo>
                    <a:pt x="26730" y="73536"/>
                    <a:pt x="26508" y="73277"/>
                    <a:pt x="26471" y="72944"/>
                  </a:cubicBezTo>
                  <a:cubicBezTo>
                    <a:pt x="26435" y="72611"/>
                    <a:pt x="26582" y="72279"/>
                    <a:pt x="26878" y="72205"/>
                  </a:cubicBezTo>
                  <a:cubicBezTo>
                    <a:pt x="26952" y="72168"/>
                    <a:pt x="27035" y="72149"/>
                    <a:pt x="27118" y="72149"/>
                  </a:cubicBezTo>
                  <a:cubicBezTo>
                    <a:pt x="27202" y="72149"/>
                    <a:pt x="27285" y="72168"/>
                    <a:pt x="27359" y="72205"/>
                  </a:cubicBezTo>
                  <a:cubicBezTo>
                    <a:pt x="27507" y="72242"/>
                    <a:pt x="27618" y="72389"/>
                    <a:pt x="27655" y="72537"/>
                  </a:cubicBezTo>
                  <a:cubicBezTo>
                    <a:pt x="27692" y="72685"/>
                    <a:pt x="27692" y="72870"/>
                    <a:pt x="27581" y="72981"/>
                  </a:cubicBezTo>
                  <a:cubicBezTo>
                    <a:pt x="27499" y="73089"/>
                    <a:pt x="27379" y="73158"/>
                    <a:pt x="27262" y="73158"/>
                  </a:cubicBezTo>
                  <a:cubicBezTo>
                    <a:pt x="27219" y="73158"/>
                    <a:pt x="27177" y="73149"/>
                    <a:pt x="27137" y="73129"/>
                  </a:cubicBezTo>
                  <a:cubicBezTo>
                    <a:pt x="27063" y="73129"/>
                    <a:pt x="27026" y="73166"/>
                    <a:pt x="26989" y="73203"/>
                  </a:cubicBezTo>
                  <a:cubicBezTo>
                    <a:pt x="26952" y="73277"/>
                    <a:pt x="26989" y="73351"/>
                    <a:pt x="27063" y="73351"/>
                  </a:cubicBezTo>
                  <a:cubicBezTo>
                    <a:pt x="27143" y="73390"/>
                    <a:pt x="27237" y="73411"/>
                    <a:pt x="27333" y="73411"/>
                  </a:cubicBezTo>
                  <a:cubicBezTo>
                    <a:pt x="27505" y="73411"/>
                    <a:pt x="27684" y="73345"/>
                    <a:pt x="27802" y="73203"/>
                  </a:cubicBezTo>
                  <a:cubicBezTo>
                    <a:pt x="28024" y="73018"/>
                    <a:pt x="28098" y="72722"/>
                    <a:pt x="28024" y="72463"/>
                  </a:cubicBezTo>
                  <a:cubicBezTo>
                    <a:pt x="27987" y="72168"/>
                    <a:pt x="27802" y="71909"/>
                    <a:pt x="27581" y="71798"/>
                  </a:cubicBezTo>
                  <a:cubicBezTo>
                    <a:pt x="27408" y="71699"/>
                    <a:pt x="27219" y="71650"/>
                    <a:pt x="27025" y="71650"/>
                  </a:cubicBezTo>
                  <a:cubicBezTo>
                    <a:pt x="26927" y="71650"/>
                    <a:pt x="26829" y="71662"/>
                    <a:pt x="26730" y="71687"/>
                  </a:cubicBezTo>
                  <a:cubicBezTo>
                    <a:pt x="26471" y="71761"/>
                    <a:pt x="26213" y="71946"/>
                    <a:pt x="26065" y="72168"/>
                  </a:cubicBezTo>
                  <a:cubicBezTo>
                    <a:pt x="25917" y="72426"/>
                    <a:pt x="25843" y="72685"/>
                    <a:pt x="25843" y="72981"/>
                  </a:cubicBezTo>
                  <a:cubicBezTo>
                    <a:pt x="25843" y="73314"/>
                    <a:pt x="25991" y="73683"/>
                    <a:pt x="26213" y="73942"/>
                  </a:cubicBezTo>
                  <a:cubicBezTo>
                    <a:pt x="25843" y="73868"/>
                    <a:pt x="25473" y="73831"/>
                    <a:pt x="25104" y="73720"/>
                  </a:cubicBezTo>
                  <a:cubicBezTo>
                    <a:pt x="24475" y="73573"/>
                    <a:pt x="23884" y="73388"/>
                    <a:pt x="23255" y="73129"/>
                  </a:cubicBezTo>
                  <a:cubicBezTo>
                    <a:pt x="22774" y="72944"/>
                    <a:pt x="22294" y="72722"/>
                    <a:pt x="21813" y="72463"/>
                  </a:cubicBezTo>
                  <a:lnTo>
                    <a:pt x="21813" y="72463"/>
                  </a:lnTo>
                  <a:lnTo>
                    <a:pt x="22146" y="72500"/>
                  </a:lnTo>
                  <a:cubicBezTo>
                    <a:pt x="22183" y="72513"/>
                    <a:pt x="22224" y="72517"/>
                    <a:pt x="22266" y="72517"/>
                  </a:cubicBezTo>
                  <a:cubicBezTo>
                    <a:pt x="22351" y="72517"/>
                    <a:pt x="22442" y="72500"/>
                    <a:pt x="22516" y="72500"/>
                  </a:cubicBezTo>
                  <a:cubicBezTo>
                    <a:pt x="23477" y="72426"/>
                    <a:pt x="24290" y="71983"/>
                    <a:pt x="25104" y="71650"/>
                  </a:cubicBezTo>
                  <a:cubicBezTo>
                    <a:pt x="25510" y="71502"/>
                    <a:pt x="25880" y="71317"/>
                    <a:pt x="26287" y="71206"/>
                  </a:cubicBezTo>
                  <a:cubicBezTo>
                    <a:pt x="26515" y="71161"/>
                    <a:pt x="26744" y="71129"/>
                    <a:pt x="26963" y="71129"/>
                  </a:cubicBezTo>
                  <a:close/>
                  <a:moveTo>
                    <a:pt x="44650" y="71129"/>
                  </a:moveTo>
                  <a:cubicBezTo>
                    <a:pt x="44870" y="71129"/>
                    <a:pt x="45098" y="71161"/>
                    <a:pt x="45327" y="71206"/>
                  </a:cubicBezTo>
                  <a:cubicBezTo>
                    <a:pt x="45733" y="71317"/>
                    <a:pt x="46103" y="71465"/>
                    <a:pt x="46510" y="71650"/>
                  </a:cubicBezTo>
                  <a:cubicBezTo>
                    <a:pt x="47323" y="71983"/>
                    <a:pt x="48136" y="72389"/>
                    <a:pt x="49135" y="72500"/>
                  </a:cubicBezTo>
                  <a:lnTo>
                    <a:pt x="49467" y="72500"/>
                  </a:lnTo>
                  <a:lnTo>
                    <a:pt x="49837" y="72463"/>
                  </a:lnTo>
                  <a:lnTo>
                    <a:pt x="49837" y="72463"/>
                  </a:lnTo>
                  <a:cubicBezTo>
                    <a:pt x="48802" y="72981"/>
                    <a:pt x="47730" y="73425"/>
                    <a:pt x="46621" y="73683"/>
                  </a:cubicBezTo>
                  <a:lnTo>
                    <a:pt x="46140" y="73794"/>
                  </a:lnTo>
                  <a:lnTo>
                    <a:pt x="45696" y="73868"/>
                  </a:lnTo>
                  <a:cubicBezTo>
                    <a:pt x="45585" y="73905"/>
                    <a:pt x="45511" y="73905"/>
                    <a:pt x="45437" y="73942"/>
                  </a:cubicBezTo>
                  <a:cubicBezTo>
                    <a:pt x="45659" y="73646"/>
                    <a:pt x="45807" y="73314"/>
                    <a:pt x="45807" y="72981"/>
                  </a:cubicBezTo>
                  <a:cubicBezTo>
                    <a:pt x="45807" y="72685"/>
                    <a:pt x="45733" y="72426"/>
                    <a:pt x="45585" y="72168"/>
                  </a:cubicBezTo>
                  <a:cubicBezTo>
                    <a:pt x="45400" y="71946"/>
                    <a:pt x="45179" y="71761"/>
                    <a:pt x="44883" y="71687"/>
                  </a:cubicBezTo>
                  <a:cubicBezTo>
                    <a:pt x="44791" y="71661"/>
                    <a:pt x="44695" y="71649"/>
                    <a:pt x="44597" y="71649"/>
                  </a:cubicBezTo>
                  <a:cubicBezTo>
                    <a:pt x="44419" y="71649"/>
                    <a:pt x="44237" y="71689"/>
                    <a:pt x="44070" y="71761"/>
                  </a:cubicBezTo>
                  <a:cubicBezTo>
                    <a:pt x="43811" y="71909"/>
                    <a:pt x="43663" y="72168"/>
                    <a:pt x="43589" y="72426"/>
                  </a:cubicBezTo>
                  <a:cubicBezTo>
                    <a:pt x="43552" y="72722"/>
                    <a:pt x="43626" y="73018"/>
                    <a:pt x="43848" y="73203"/>
                  </a:cubicBezTo>
                  <a:cubicBezTo>
                    <a:pt x="43973" y="73328"/>
                    <a:pt x="44167" y="73403"/>
                    <a:pt x="44348" y="73403"/>
                  </a:cubicBezTo>
                  <a:cubicBezTo>
                    <a:pt x="44434" y="73403"/>
                    <a:pt x="44516" y="73386"/>
                    <a:pt x="44587" y="73351"/>
                  </a:cubicBezTo>
                  <a:cubicBezTo>
                    <a:pt x="44661" y="73314"/>
                    <a:pt x="44661" y="73277"/>
                    <a:pt x="44661" y="73203"/>
                  </a:cubicBezTo>
                  <a:cubicBezTo>
                    <a:pt x="44624" y="73166"/>
                    <a:pt x="44587" y="73129"/>
                    <a:pt x="44513" y="73129"/>
                  </a:cubicBezTo>
                  <a:cubicBezTo>
                    <a:pt x="44470" y="73138"/>
                    <a:pt x="44426" y="73142"/>
                    <a:pt x="44384" y="73142"/>
                  </a:cubicBezTo>
                  <a:cubicBezTo>
                    <a:pt x="44247" y="73142"/>
                    <a:pt x="44126" y="73094"/>
                    <a:pt x="44070" y="72981"/>
                  </a:cubicBezTo>
                  <a:cubicBezTo>
                    <a:pt x="43959" y="72870"/>
                    <a:pt x="43922" y="72685"/>
                    <a:pt x="43959" y="72537"/>
                  </a:cubicBezTo>
                  <a:cubicBezTo>
                    <a:pt x="44033" y="72352"/>
                    <a:pt x="44143" y="72242"/>
                    <a:pt x="44291" y="72168"/>
                  </a:cubicBezTo>
                  <a:cubicBezTo>
                    <a:pt x="44347" y="72149"/>
                    <a:pt x="44421" y="72140"/>
                    <a:pt x="44499" y="72140"/>
                  </a:cubicBezTo>
                  <a:cubicBezTo>
                    <a:pt x="44578" y="72140"/>
                    <a:pt x="44661" y="72149"/>
                    <a:pt x="44735" y="72168"/>
                  </a:cubicBezTo>
                  <a:cubicBezTo>
                    <a:pt x="45068" y="72279"/>
                    <a:pt x="45216" y="72611"/>
                    <a:pt x="45179" y="72944"/>
                  </a:cubicBezTo>
                  <a:cubicBezTo>
                    <a:pt x="45142" y="73240"/>
                    <a:pt x="44920" y="73536"/>
                    <a:pt x="44624" y="73646"/>
                  </a:cubicBezTo>
                  <a:cubicBezTo>
                    <a:pt x="44529" y="73682"/>
                    <a:pt x="44427" y="73699"/>
                    <a:pt x="44323" y="73699"/>
                  </a:cubicBezTo>
                  <a:cubicBezTo>
                    <a:pt x="44103" y="73699"/>
                    <a:pt x="43876" y="73624"/>
                    <a:pt x="43700" y="73499"/>
                  </a:cubicBezTo>
                  <a:cubicBezTo>
                    <a:pt x="43441" y="73314"/>
                    <a:pt x="43256" y="73055"/>
                    <a:pt x="43219" y="72685"/>
                  </a:cubicBezTo>
                  <a:cubicBezTo>
                    <a:pt x="43108" y="72020"/>
                    <a:pt x="43589" y="71317"/>
                    <a:pt x="44254" y="71169"/>
                  </a:cubicBezTo>
                  <a:cubicBezTo>
                    <a:pt x="44381" y="71141"/>
                    <a:pt x="44514" y="71129"/>
                    <a:pt x="44650" y="71129"/>
                  </a:cubicBezTo>
                  <a:close/>
                  <a:moveTo>
                    <a:pt x="35825" y="67879"/>
                  </a:moveTo>
                  <a:cubicBezTo>
                    <a:pt x="36380" y="67879"/>
                    <a:pt x="36897" y="68064"/>
                    <a:pt x="37341" y="68434"/>
                  </a:cubicBezTo>
                  <a:cubicBezTo>
                    <a:pt x="37748" y="68766"/>
                    <a:pt x="38080" y="69210"/>
                    <a:pt x="38339" y="69654"/>
                  </a:cubicBezTo>
                  <a:cubicBezTo>
                    <a:pt x="38894" y="70541"/>
                    <a:pt x="39337" y="71465"/>
                    <a:pt x="39818" y="72352"/>
                  </a:cubicBezTo>
                  <a:cubicBezTo>
                    <a:pt x="40335" y="73240"/>
                    <a:pt x="40890" y="74127"/>
                    <a:pt x="41666" y="74756"/>
                  </a:cubicBezTo>
                  <a:cubicBezTo>
                    <a:pt x="42036" y="75088"/>
                    <a:pt x="42480" y="75347"/>
                    <a:pt x="42960" y="75532"/>
                  </a:cubicBezTo>
                  <a:cubicBezTo>
                    <a:pt x="43441" y="75717"/>
                    <a:pt x="43959" y="75791"/>
                    <a:pt x="44476" y="75828"/>
                  </a:cubicBezTo>
                  <a:cubicBezTo>
                    <a:pt x="44424" y="75830"/>
                    <a:pt x="44372" y="75831"/>
                    <a:pt x="44320" y="75831"/>
                  </a:cubicBezTo>
                  <a:cubicBezTo>
                    <a:pt x="43338" y="75831"/>
                    <a:pt x="42365" y="75500"/>
                    <a:pt x="41593" y="74903"/>
                  </a:cubicBezTo>
                  <a:cubicBezTo>
                    <a:pt x="40742" y="74238"/>
                    <a:pt x="40151" y="73351"/>
                    <a:pt x="39633" y="72463"/>
                  </a:cubicBezTo>
                  <a:cubicBezTo>
                    <a:pt x="39078" y="71576"/>
                    <a:pt x="38672" y="70652"/>
                    <a:pt x="38117" y="69801"/>
                  </a:cubicBezTo>
                  <a:cubicBezTo>
                    <a:pt x="37821" y="69358"/>
                    <a:pt x="37526" y="68988"/>
                    <a:pt x="37156" y="68655"/>
                  </a:cubicBezTo>
                  <a:cubicBezTo>
                    <a:pt x="36749" y="68360"/>
                    <a:pt x="36306" y="68175"/>
                    <a:pt x="35825" y="68175"/>
                  </a:cubicBezTo>
                  <a:cubicBezTo>
                    <a:pt x="35344" y="68175"/>
                    <a:pt x="34864" y="68360"/>
                    <a:pt x="34494" y="68655"/>
                  </a:cubicBezTo>
                  <a:cubicBezTo>
                    <a:pt x="34124" y="68988"/>
                    <a:pt x="33792" y="69395"/>
                    <a:pt x="33533" y="69801"/>
                  </a:cubicBezTo>
                  <a:cubicBezTo>
                    <a:pt x="32978" y="70652"/>
                    <a:pt x="32535" y="71576"/>
                    <a:pt x="32017" y="72463"/>
                  </a:cubicBezTo>
                  <a:cubicBezTo>
                    <a:pt x="31499" y="73351"/>
                    <a:pt x="30908" y="74238"/>
                    <a:pt x="30058" y="74903"/>
                  </a:cubicBezTo>
                  <a:cubicBezTo>
                    <a:pt x="29285" y="75500"/>
                    <a:pt x="28279" y="75831"/>
                    <a:pt x="27293" y="75831"/>
                  </a:cubicBezTo>
                  <a:cubicBezTo>
                    <a:pt x="27241" y="75831"/>
                    <a:pt x="27189" y="75830"/>
                    <a:pt x="27137" y="75828"/>
                  </a:cubicBezTo>
                  <a:cubicBezTo>
                    <a:pt x="27655" y="75791"/>
                    <a:pt x="28172" y="75717"/>
                    <a:pt x="28653" y="75532"/>
                  </a:cubicBezTo>
                  <a:cubicBezTo>
                    <a:pt x="29133" y="75347"/>
                    <a:pt x="29577" y="75088"/>
                    <a:pt x="29947" y="74756"/>
                  </a:cubicBezTo>
                  <a:cubicBezTo>
                    <a:pt x="30760" y="74127"/>
                    <a:pt x="31315" y="73240"/>
                    <a:pt x="31795" y="72352"/>
                  </a:cubicBezTo>
                  <a:cubicBezTo>
                    <a:pt x="32276" y="71465"/>
                    <a:pt x="32720" y="70541"/>
                    <a:pt x="33274" y="69654"/>
                  </a:cubicBezTo>
                  <a:cubicBezTo>
                    <a:pt x="33570" y="69210"/>
                    <a:pt x="33866" y="68766"/>
                    <a:pt x="34309" y="68434"/>
                  </a:cubicBezTo>
                  <a:cubicBezTo>
                    <a:pt x="34716" y="68064"/>
                    <a:pt x="35271" y="67879"/>
                    <a:pt x="35825" y="67879"/>
                  </a:cubicBezTo>
                  <a:close/>
                  <a:moveTo>
                    <a:pt x="35307" y="1"/>
                  </a:moveTo>
                  <a:cubicBezTo>
                    <a:pt x="33348" y="112"/>
                    <a:pt x="32941" y="2219"/>
                    <a:pt x="32646" y="3772"/>
                  </a:cubicBezTo>
                  <a:lnTo>
                    <a:pt x="32609" y="3846"/>
                  </a:lnTo>
                  <a:cubicBezTo>
                    <a:pt x="32313" y="5435"/>
                    <a:pt x="31795" y="6840"/>
                    <a:pt x="31130" y="7949"/>
                  </a:cubicBezTo>
                  <a:cubicBezTo>
                    <a:pt x="31019" y="7802"/>
                    <a:pt x="30908" y="7654"/>
                    <a:pt x="30834" y="7543"/>
                  </a:cubicBezTo>
                  <a:cubicBezTo>
                    <a:pt x="30723" y="7432"/>
                    <a:pt x="30686" y="7358"/>
                    <a:pt x="30686" y="7358"/>
                  </a:cubicBezTo>
                  <a:lnTo>
                    <a:pt x="30686" y="7358"/>
                  </a:lnTo>
                  <a:cubicBezTo>
                    <a:pt x="30686" y="7358"/>
                    <a:pt x="30686" y="7432"/>
                    <a:pt x="30723" y="7580"/>
                  </a:cubicBezTo>
                  <a:cubicBezTo>
                    <a:pt x="30797" y="7728"/>
                    <a:pt x="30834" y="7949"/>
                    <a:pt x="30908" y="8208"/>
                  </a:cubicBezTo>
                  <a:cubicBezTo>
                    <a:pt x="30982" y="8430"/>
                    <a:pt x="31093" y="8726"/>
                    <a:pt x="31167" y="9022"/>
                  </a:cubicBezTo>
                  <a:cubicBezTo>
                    <a:pt x="31278" y="9317"/>
                    <a:pt x="31389" y="9650"/>
                    <a:pt x="31499" y="9983"/>
                  </a:cubicBezTo>
                  <a:cubicBezTo>
                    <a:pt x="31536" y="10020"/>
                    <a:pt x="31573" y="10094"/>
                    <a:pt x="31573" y="10168"/>
                  </a:cubicBezTo>
                  <a:cubicBezTo>
                    <a:pt x="31647" y="10427"/>
                    <a:pt x="31758" y="10685"/>
                    <a:pt x="31832" y="10944"/>
                  </a:cubicBezTo>
                  <a:cubicBezTo>
                    <a:pt x="31610" y="10500"/>
                    <a:pt x="31389" y="10094"/>
                    <a:pt x="31167" y="9650"/>
                  </a:cubicBezTo>
                  <a:cubicBezTo>
                    <a:pt x="31056" y="9465"/>
                    <a:pt x="30871" y="9354"/>
                    <a:pt x="30649" y="9354"/>
                  </a:cubicBezTo>
                  <a:lnTo>
                    <a:pt x="30501" y="9354"/>
                  </a:lnTo>
                  <a:cubicBezTo>
                    <a:pt x="30242" y="9428"/>
                    <a:pt x="30058" y="9650"/>
                    <a:pt x="30058" y="9909"/>
                  </a:cubicBezTo>
                  <a:cubicBezTo>
                    <a:pt x="30021" y="10870"/>
                    <a:pt x="30021" y="11388"/>
                    <a:pt x="30021" y="11942"/>
                  </a:cubicBezTo>
                  <a:cubicBezTo>
                    <a:pt x="30021" y="12534"/>
                    <a:pt x="30058" y="13162"/>
                    <a:pt x="29984" y="14345"/>
                  </a:cubicBezTo>
                  <a:cubicBezTo>
                    <a:pt x="29984" y="14678"/>
                    <a:pt x="29947" y="15048"/>
                    <a:pt x="29873" y="15455"/>
                  </a:cubicBezTo>
                  <a:cubicBezTo>
                    <a:pt x="29836" y="15381"/>
                    <a:pt x="29836" y="15344"/>
                    <a:pt x="29836" y="15270"/>
                  </a:cubicBezTo>
                  <a:cubicBezTo>
                    <a:pt x="29688" y="14789"/>
                    <a:pt x="29577" y="14308"/>
                    <a:pt x="29318" y="13458"/>
                  </a:cubicBezTo>
                  <a:cubicBezTo>
                    <a:pt x="29281" y="13236"/>
                    <a:pt x="29059" y="13088"/>
                    <a:pt x="28838" y="13088"/>
                  </a:cubicBezTo>
                  <a:lnTo>
                    <a:pt x="28801" y="13088"/>
                  </a:lnTo>
                  <a:cubicBezTo>
                    <a:pt x="28579" y="13088"/>
                    <a:pt x="28357" y="13273"/>
                    <a:pt x="28320" y="13495"/>
                  </a:cubicBezTo>
                  <a:cubicBezTo>
                    <a:pt x="28209" y="13865"/>
                    <a:pt x="28135" y="14271"/>
                    <a:pt x="28061" y="14641"/>
                  </a:cubicBezTo>
                  <a:cubicBezTo>
                    <a:pt x="28061" y="14382"/>
                    <a:pt x="28061" y="14161"/>
                    <a:pt x="28098" y="13939"/>
                  </a:cubicBezTo>
                  <a:cubicBezTo>
                    <a:pt x="28098" y="13902"/>
                    <a:pt x="28098" y="13865"/>
                    <a:pt x="28098" y="13828"/>
                  </a:cubicBezTo>
                  <a:cubicBezTo>
                    <a:pt x="28098" y="13495"/>
                    <a:pt x="28135" y="13199"/>
                    <a:pt x="28172" y="12904"/>
                  </a:cubicBezTo>
                  <a:cubicBezTo>
                    <a:pt x="28172" y="12608"/>
                    <a:pt x="28172" y="12349"/>
                    <a:pt x="28209" y="12090"/>
                  </a:cubicBezTo>
                  <a:cubicBezTo>
                    <a:pt x="28209" y="11868"/>
                    <a:pt x="28209" y="11647"/>
                    <a:pt x="28209" y="11536"/>
                  </a:cubicBezTo>
                  <a:cubicBezTo>
                    <a:pt x="28209" y="11388"/>
                    <a:pt x="28172" y="11314"/>
                    <a:pt x="28172" y="11314"/>
                  </a:cubicBezTo>
                  <a:cubicBezTo>
                    <a:pt x="28172" y="11314"/>
                    <a:pt x="28172" y="11388"/>
                    <a:pt x="28098" y="11499"/>
                  </a:cubicBezTo>
                  <a:cubicBezTo>
                    <a:pt x="28061" y="11610"/>
                    <a:pt x="27987" y="11757"/>
                    <a:pt x="27950" y="11942"/>
                  </a:cubicBezTo>
                  <a:cubicBezTo>
                    <a:pt x="27137" y="11055"/>
                    <a:pt x="26398" y="9909"/>
                    <a:pt x="25769" y="8578"/>
                  </a:cubicBezTo>
                  <a:lnTo>
                    <a:pt x="25732" y="8504"/>
                  </a:lnTo>
                  <a:cubicBezTo>
                    <a:pt x="25141" y="7210"/>
                    <a:pt x="24438" y="5657"/>
                    <a:pt x="22996" y="5657"/>
                  </a:cubicBezTo>
                  <a:cubicBezTo>
                    <a:pt x="22848" y="5657"/>
                    <a:pt x="22737" y="5657"/>
                    <a:pt x="22590" y="5694"/>
                  </a:cubicBezTo>
                  <a:cubicBezTo>
                    <a:pt x="21333" y="5953"/>
                    <a:pt x="20963" y="7210"/>
                    <a:pt x="20593" y="8393"/>
                  </a:cubicBezTo>
                  <a:cubicBezTo>
                    <a:pt x="20482" y="8800"/>
                    <a:pt x="20371" y="9206"/>
                    <a:pt x="20223" y="9576"/>
                  </a:cubicBezTo>
                  <a:cubicBezTo>
                    <a:pt x="19928" y="10279"/>
                    <a:pt x="19965" y="11277"/>
                    <a:pt x="20113" y="12275"/>
                  </a:cubicBezTo>
                  <a:cubicBezTo>
                    <a:pt x="20002" y="12164"/>
                    <a:pt x="19854" y="12090"/>
                    <a:pt x="19706" y="12090"/>
                  </a:cubicBezTo>
                  <a:cubicBezTo>
                    <a:pt x="19447" y="12127"/>
                    <a:pt x="19262" y="12275"/>
                    <a:pt x="19225" y="12497"/>
                  </a:cubicBezTo>
                  <a:cubicBezTo>
                    <a:pt x="19151" y="12719"/>
                    <a:pt x="19077" y="12904"/>
                    <a:pt x="19040" y="13088"/>
                  </a:cubicBezTo>
                  <a:cubicBezTo>
                    <a:pt x="18745" y="13976"/>
                    <a:pt x="18671" y="14308"/>
                    <a:pt x="18745" y="15972"/>
                  </a:cubicBezTo>
                  <a:cubicBezTo>
                    <a:pt x="18782" y="16785"/>
                    <a:pt x="18966" y="17599"/>
                    <a:pt x="19299" y="18412"/>
                  </a:cubicBezTo>
                  <a:cubicBezTo>
                    <a:pt x="19225" y="18338"/>
                    <a:pt x="19151" y="18264"/>
                    <a:pt x="19114" y="18227"/>
                  </a:cubicBezTo>
                  <a:cubicBezTo>
                    <a:pt x="18966" y="18042"/>
                    <a:pt x="18856" y="17932"/>
                    <a:pt x="18782" y="17821"/>
                  </a:cubicBezTo>
                  <a:cubicBezTo>
                    <a:pt x="18671" y="17747"/>
                    <a:pt x="18634" y="17710"/>
                    <a:pt x="18634" y="17710"/>
                  </a:cubicBezTo>
                  <a:lnTo>
                    <a:pt x="18634" y="17710"/>
                  </a:lnTo>
                  <a:cubicBezTo>
                    <a:pt x="18634" y="17710"/>
                    <a:pt x="18634" y="17747"/>
                    <a:pt x="18671" y="17895"/>
                  </a:cubicBezTo>
                  <a:cubicBezTo>
                    <a:pt x="18708" y="18006"/>
                    <a:pt x="18782" y="18190"/>
                    <a:pt x="18856" y="18375"/>
                  </a:cubicBezTo>
                  <a:cubicBezTo>
                    <a:pt x="18966" y="18560"/>
                    <a:pt x="19077" y="18782"/>
                    <a:pt x="19225" y="19041"/>
                  </a:cubicBezTo>
                  <a:cubicBezTo>
                    <a:pt x="19299" y="19152"/>
                    <a:pt x="19410" y="19263"/>
                    <a:pt x="19484" y="19373"/>
                  </a:cubicBezTo>
                  <a:cubicBezTo>
                    <a:pt x="19447" y="19373"/>
                    <a:pt x="19447" y="19373"/>
                    <a:pt x="19410" y="19410"/>
                  </a:cubicBezTo>
                  <a:cubicBezTo>
                    <a:pt x="19225" y="19484"/>
                    <a:pt x="19077" y="19743"/>
                    <a:pt x="19151" y="19965"/>
                  </a:cubicBezTo>
                  <a:cubicBezTo>
                    <a:pt x="19188" y="20298"/>
                    <a:pt x="19225" y="20557"/>
                    <a:pt x="19299" y="20815"/>
                  </a:cubicBezTo>
                  <a:cubicBezTo>
                    <a:pt x="19447" y="21740"/>
                    <a:pt x="19595" y="22442"/>
                    <a:pt x="20039" y="23662"/>
                  </a:cubicBezTo>
                  <a:cubicBezTo>
                    <a:pt x="19928" y="23551"/>
                    <a:pt x="19817" y="23440"/>
                    <a:pt x="19743" y="23366"/>
                  </a:cubicBezTo>
                  <a:cubicBezTo>
                    <a:pt x="19632" y="23255"/>
                    <a:pt x="19558" y="23218"/>
                    <a:pt x="19558" y="23218"/>
                  </a:cubicBezTo>
                  <a:lnTo>
                    <a:pt x="19558" y="23218"/>
                  </a:lnTo>
                  <a:cubicBezTo>
                    <a:pt x="19558" y="23218"/>
                    <a:pt x="19595" y="23292"/>
                    <a:pt x="19669" y="23440"/>
                  </a:cubicBezTo>
                  <a:cubicBezTo>
                    <a:pt x="19706" y="23551"/>
                    <a:pt x="19817" y="23736"/>
                    <a:pt x="19928" y="23995"/>
                  </a:cubicBezTo>
                  <a:cubicBezTo>
                    <a:pt x="20039" y="24217"/>
                    <a:pt x="20223" y="24438"/>
                    <a:pt x="20371" y="24734"/>
                  </a:cubicBezTo>
                  <a:cubicBezTo>
                    <a:pt x="20556" y="24993"/>
                    <a:pt x="20778" y="25252"/>
                    <a:pt x="21000" y="25511"/>
                  </a:cubicBezTo>
                  <a:cubicBezTo>
                    <a:pt x="21111" y="25621"/>
                    <a:pt x="21222" y="25769"/>
                    <a:pt x="21333" y="25880"/>
                  </a:cubicBezTo>
                  <a:cubicBezTo>
                    <a:pt x="21480" y="26065"/>
                    <a:pt x="21628" y="26250"/>
                    <a:pt x="21813" y="26435"/>
                  </a:cubicBezTo>
                  <a:cubicBezTo>
                    <a:pt x="21739" y="26435"/>
                    <a:pt x="21665" y="26472"/>
                    <a:pt x="21591" y="26509"/>
                  </a:cubicBezTo>
                  <a:cubicBezTo>
                    <a:pt x="21406" y="26657"/>
                    <a:pt x="21333" y="26842"/>
                    <a:pt x="21370" y="27063"/>
                  </a:cubicBezTo>
                  <a:cubicBezTo>
                    <a:pt x="21406" y="27174"/>
                    <a:pt x="21406" y="27285"/>
                    <a:pt x="21443" y="27359"/>
                  </a:cubicBezTo>
                  <a:cubicBezTo>
                    <a:pt x="21406" y="27359"/>
                    <a:pt x="21370" y="27322"/>
                    <a:pt x="21370" y="27285"/>
                  </a:cubicBezTo>
                  <a:cubicBezTo>
                    <a:pt x="21222" y="27100"/>
                    <a:pt x="21111" y="26952"/>
                    <a:pt x="20963" y="26731"/>
                  </a:cubicBezTo>
                  <a:cubicBezTo>
                    <a:pt x="20852" y="26620"/>
                    <a:pt x="20741" y="26546"/>
                    <a:pt x="20593" y="26546"/>
                  </a:cubicBezTo>
                  <a:cubicBezTo>
                    <a:pt x="20556" y="26546"/>
                    <a:pt x="20482" y="26546"/>
                    <a:pt x="20445" y="26583"/>
                  </a:cubicBezTo>
                  <a:cubicBezTo>
                    <a:pt x="20445" y="26583"/>
                    <a:pt x="20408" y="26583"/>
                    <a:pt x="20408" y="26620"/>
                  </a:cubicBezTo>
                  <a:cubicBezTo>
                    <a:pt x="20371" y="26509"/>
                    <a:pt x="20371" y="26361"/>
                    <a:pt x="20334" y="26250"/>
                  </a:cubicBezTo>
                  <a:cubicBezTo>
                    <a:pt x="20297" y="26065"/>
                    <a:pt x="20223" y="25843"/>
                    <a:pt x="20149" y="25695"/>
                  </a:cubicBezTo>
                  <a:cubicBezTo>
                    <a:pt x="20076" y="25548"/>
                    <a:pt x="20002" y="25400"/>
                    <a:pt x="19965" y="25326"/>
                  </a:cubicBezTo>
                  <a:cubicBezTo>
                    <a:pt x="19928" y="25215"/>
                    <a:pt x="19891" y="25178"/>
                    <a:pt x="19891" y="25178"/>
                  </a:cubicBezTo>
                  <a:cubicBezTo>
                    <a:pt x="19891" y="25178"/>
                    <a:pt x="19891" y="25252"/>
                    <a:pt x="19891" y="25326"/>
                  </a:cubicBezTo>
                  <a:cubicBezTo>
                    <a:pt x="19891" y="25437"/>
                    <a:pt x="19891" y="25585"/>
                    <a:pt x="19928" y="25769"/>
                  </a:cubicBezTo>
                  <a:cubicBezTo>
                    <a:pt x="19928" y="25806"/>
                    <a:pt x="19928" y="25880"/>
                    <a:pt x="19928" y="25954"/>
                  </a:cubicBezTo>
                  <a:cubicBezTo>
                    <a:pt x="19632" y="25326"/>
                    <a:pt x="19225" y="24771"/>
                    <a:pt x="18782" y="24291"/>
                  </a:cubicBezTo>
                  <a:cubicBezTo>
                    <a:pt x="17857" y="23329"/>
                    <a:pt x="17599" y="23181"/>
                    <a:pt x="16933" y="22849"/>
                  </a:cubicBezTo>
                  <a:cubicBezTo>
                    <a:pt x="16785" y="22812"/>
                    <a:pt x="16637" y="22738"/>
                    <a:pt x="16452" y="22627"/>
                  </a:cubicBezTo>
                  <a:cubicBezTo>
                    <a:pt x="16415" y="22627"/>
                    <a:pt x="16342" y="22590"/>
                    <a:pt x="16268" y="22590"/>
                  </a:cubicBezTo>
                  <a:cubicBezTo>
                    <a:pt x="16157" y="22590"/>
                    <a:pt x="16046" y="22627"/>
                    <a:pt x="15972" y="22701"/>
                  </a:cubicBezTo>
                  <a:cubicBezTo>
                    <a:pt x="15861" y="22812"/>
                    <a:pt x="15824" y="22923"/>
                    <a:pt x="15824" y="23071"/>
                  </a:cubicBezTo>
                  <a:cubicBezTo>
                    <a:pt x="15343" y="22405"/>
                    <a:pt x="14752" y="21850"/>
                    <a:pt x="14197" y="21629"/>
                  </a:cubicBezTo>
                  <a:cubicBezTo>
                    <a:pt x="13864" y="21518"/>
                    <a:pt x="13569" y="21370"/>
                    <a:pt x="13273" y="21222"/>
                  </a:cubicBezTo>
                  <a:cubicBezTo>
                    <a:pt x="12644" y="20889"/>
                    <a:pt x="12053" y="20630"/>
                    <a:pt x="11498" y="20630"/>
                  </a:cubicBezTo>
                  <a:cubicBezTo>
                    <a:pt x="11166" y="20630"/>
                    <a:pt x="10833" y="20704"/>
                    <a:pt x="10574" y="20889"/>
                  </a:cubicBezTo>
                  <a:cubicBezTo>
                    <a:pt x="9428" y="21703"/>
                    <a:pt x="10056" y="23218"/>
                    <a:pt x="10500" y="24328"/>
                  </a:cubicBezTo>
                  <a:lnTo>
                    <a:pt x="10500" y="24364"/>
                  </a:lnTo>
                  <a:cubicBezTo>
                    <a:pt x="10981" y="25474"/>
                    <a:pt x="11240" y="26546"/>
                    <a:pt x="11313" y="27507"/>
                  </a:cubicBezTo>
                  <a:cubicBezTo>
                    <a:pt x="11166" y="27470"/>
                    <a:pt x="11055" y="27396"/>
                    <a:pt x="10981" y="27359"/>
                  </a:cubicBezTo>
                  <a:cubicBezTo>
                    <a:pt x="10870" y="27322"/>
                    <a:pt x="10796" y="27322"/>
                    <a:pt x="10796" y="27322"/>
                  </a:cubicBezTo>
                  <a:lnTo>
                    <a:pt x="10796" y="27322"/>
                  </a:lnTo>
                  <a:lnTo>
                    <a:pt x="10944" y="27433"/>
                  </a:lnTo>
                  <a:cubicBezTo>
                    <a:pt x="11018" y="27507"/>
                    <a:pt x="11129" y="27618"/>
                    <a:pt x="11277" y="27766"/>
                  </a:cubicBezTo>
                  <a:cubicBezTo>
                    <a:pt x="11424" y="27877"/>
                    <a:pt x="11609" y="28025"/>
                    <a:pt x="11794" y="28172"/>
                  </a:cubicBezTo>
                  <a:cubicBezTo>
                    <a:pt x="11979" y="28320"/>
                    <a:pt x="12164" y="28505"/>
                    <a:pt x="12349" y="28653"/>
                  </a:cubicBezTo>
                  <a:cubicBezTo>
                    <a:pt x="12386" y="28653"/>
                    <a:pt x="12386" y="28690"/>
                    <a:pt x="12423" y="28690"/>
                  </a:cubicBezTo>
                  <a:cubicBezTo>
                    <a:pt x="12570" y="28838"/>
                    <a:pt x="12718" y="28949"/>
                    <a:pt x="12866" y="29097"/>
                  </a:cubicBezTo>
                  <a:cubicBezTo>
                    <a:pt x="12607" y="28912"/>
                    <a:pt x="12312" y="28764"/>
                    <a:pt x="12053" y="28579"/>
                  </a:cubicBezTo>
                  <a:cubicBezTo>
                    <a:pt x="11979" y="28542"/>
                    <a:pt x="11905" y="28542"/>
                    <a:pt x="11831" y="28542"/>
                  </a:cubicBezTo>
                  <a:cubicBezTo>
                    <a:pt x="11720" y="28542"/>
                    <a:pt x="11609" y="28579"/>
                    <a:pt x="11535" y="28653"/>
                  </a:cubicBezTo>
                  <a:cubicBezTo>
                    <a:pt x="11387" y="28801"/>
                    <a:pt x="11350" y="29023"/>
                    <a:pt x="11461" y="29171"/>
                  </a:cubicBezTo>
                  <a:cubicBezTo>
                    <a:pt x="11831" y="29799"/>
                    <a:pt x="12053" y="30132"/>
                    <a:pt x="12275" y="30502"/>
                  </a:cubicBezTo>
                  <a:cubicBezTo>
                    <a:pt x="12534" y="30871"/>
                    <a:pt x="12792" y="31241"/>
                    <a:pt x="13236" y="32017"/>
                  </a:cubicBezTo>
                  <a:cubicBezTo>
                    <a:pt x="13532" y="32498"/>
                    <a:pt x="13791" y="33237"/>
                    <a:pt x="14086" y="34014"/>
                  </a:cubicBezTo>
                  <a:cubicBezTo>
                    <a:pt x="14234" y="34347"/>
                    <a:pt x="14345" y="34679"/>
                    <a:pt x="14493" y="35049"/>
                  </a:cubicBezTo>
                  <a:cubicBezTo>
                    <a:pt x="14308" y="34864"/>
                    <a:pt x="14160" y="34753"/>
                    <a:pt x="14012" y="34605"/>
                  </a:cubicBezTo>
                  <a:cubicBezTo>
                    <a:pt x="13754" y="34384"/>
                    <a:pt x="13495" y="34162"/>
                    <a:pt x="13014" y="33755"/>
                  </a:cubicBezTo>
                  <a:cubicBezTo>
                    <a:pt x="12940" y="33718"/>
                    <a:pt x="12866" y="33681"/>
                    <a:pt x="12792" y="33681"/>
                  </a:cubicBezTo>
                  <a:cubicBezTo>
                    <a:pt x="12718" y="33681"/>
                    <a:pt x="12644" y="33718"/>
                    <a:pt x="12570" y="33755"/>
                  </a:cubicBezTo>
                  <a:cubicBezTo>
                    <a:pt x="12423" y="33866"/>
                    <a:pt x="12349" y="34051"/>
                    <a:pt x="12423" y="34199"/>
                  </a:cubicBezTo>
                  <a:cubicBezTo>
                    <a:pt x="12534" y="34531"/>
                    <a:pt x="12644" y="34827"/>
                    <a:pt x="12755" y="35123"/>
                  </a:cubicBezTo>
                  <a:cubicBezTo>
                    <a:pt x="12681" y="34975"/>
                    <a:pt x="12570" y="34827"/>
                    <a:pt x="12497" y="34679"/>
                  </a:cubicBezTo>
                  <a:cubicBezTo>
                    <a:pt x="12460" y="34605"/>
                    <a:pt x="12423" y="34568"/>
                    <a:pt x="12423" y="34531"/>
                  </a:cubicBezTo>
                  <a:cubicBezTo>
                    <a:pt x="12312" y="34347"/>
                    <a:pt x="12201" y="34125"/>
                    <a:pt x="12090" y="33977"/>
                  </a:cubicBezTo>
                  <a:cubicBezTo>
                    <a:pt x="11979" y="33792"/>
                    <a:pt x="11905" y="33607"/>
                    <a:pt x="11831" y="33459"/>
                  </a:cubicBezTo>
                  <a:cubicBezTo>
                    <a:pt x="11720" y="33348"/>
                    <a:pt x="11646" y="33200"/>
                    <a:pt x="11609" y="33127"/>
                  </a:cubicBezTo>
                  <a:cubicBezTo>
                    <a:pt x="11535" y="33053"/>
                    <a:pt x="11535" y="33016"/>
                    <a:pt x="11535" y="33016"/>
                  </a:cubicBezTo>
                  <a:cubicBezTo>
                    <a:pt x="11535" y="33016"/>
                    <a:pt x="11535" y="33053"/>
                    <a:pt x="11535" y="33164"/>
                  </a:cubicBezTo>
                  <a:cubicBezTo>
                    <a:pt x="11535" y="33237"/>
                    <a:pt x="11572" y="33348"/>
                    <a:pt x="11609" y="33496"/>
                  </a:cubicBezTo>
                  <a:cubicBezTo>
                    <a:pt x="10796" y="33348"/>
                    <a:pt x="9872" y="33016"/>
                    <a:pt x="8984" y="32498"/>
                  </a:cubicBezTo>
                  <a:lnTo>
                    <a:pt x="8947" y="32461"/>
                  </a:lnTo>
                  <a:cubicBezTo>
                    <a:pt x="8356" y="32128"/>
                    <a:pt x="7690" y="31759"/>
                    <a:pt x="7025" y="31759"/>
                  </a:cubicBezTo>
                  <a:cubicBezTo>
                    <a:pt x="6618" y="31759"/>
                    <a:pt x="6248" y="31907"/>
                    <a:pt x="5953" y="32239"/>
                  </a:cubicBezTo>
                  <a:cubicBezTo>
                    <a:pt x="5287" y="32942"/>
                    <a:pt x="5546" y="33829"/>
                    <a:pt x="5768" y="34679"/>
                  </a:cubicBezTo>
                  <a:cubicBezTo>
                    <a:pt x="5842" y="34938"/>
                    <a:pt x="5916" y="35234"/>
                    <a:pt x="5990" y="35530"/>
                  </a:cubicBezTo>
                  <a:cubicBezTo>
                    <a:pt x="6101" y="36084"/>
                    <a:pt x="6470" y="36676"/>
                    <a:pt x="6988" y="37230"/>
                  </a:cubicBezTo>
                  <a:cubicBezTo>
                    <a:pt x="6951" y="37193"/>
                    <a:pt x="6877" y="37193"/>
                    <a:pt x="6840" y="37193"/>
                  </a:cubicBezTo>
                  <a:cubicBezTo>
                    <a:pt x="6766" y="37193"/>
                    <a:pt x="6655" y="37193"/>
                    <a:pt x="6618" y="37267"/>
                  </a:cubicBezTo>
                  <a:cubicBezTo>
                    <a:pt x="6470" y="37341"/>
                    <a:pt x="6433" y="37526"/>
                    <a:pt x="6470" y="37674"/>
                  </a:cubicBezTo>
                  <a:cubicBezTo>
                    <a:pt x="6507" y="37822"/>
                    <a:pt x="6544" y="37970"/>
                    <a:pt x="6581" y="38081"/>
                  </a:cubicBezTo>
                  <a:cubicBezTo>
                    <a:pt x="6729" y="38746"/>
                    <a:pt x="6803" y="39005"/>
                    <a:pt x="7506" y="39929"/>
                  </a:cubicBezTo>
                  <a:cubicBezTo>
                    <a:pt x="7801" y="40336"/>
                    <a:pt x="8282" y="40779"/>
                    <a:pt x="8836" y="41149"/>
                  </a:cubicBezTo>
                  <a:cubicBezTo>
                    <a:pt x="8726" y="41112"/>
                    <a:pt x="8652" y="41112"/>
                    <a:pt x="8578" y="41075"/>
                  </a:cubicBezTo>
                  <a:cubicBezTo>
                    <a:pt x="8430" y="41075"/>
                    <a:pt x="8282" y="41038"/>
                    <a:pt x="8208" y="41038"/>
                  </a:cubicBezTo>
                  <a:cubicBezTo>
                    <a:pt x="8097" y="41001"/>
                    <a:pt x="8060" y="41001"/>
                    <a:pt x="8060" y="41001"/>
                  </a:cubicBezTo>
                  <a:lnTo>
                    <a:pt x="8060" y="41001"/>
                  </a:lnTo>
                  <a:cubicBezTo>
                    <a:pt x="8060" y="41001"/>
                    <a:pt x="8097" y="41038"/>
                    <a:pt x="8171" y="41112"/>
                  </a:cubicBezTo>
                  <a:cubicBezTo>
                    <a:pt x="8245" y="41149"/>
                    <a:pt x="8356" y="41223"/>
                    <a:pt x="8504" y="41297"/>
                  </a:cubicBezTo>
                  <a:cubicBezTo>
                    <a:pt x="8615" y="41371"/>
                    <a:pt x="8799" y="41445"/>
                    <a:pt x="8947" y="41519"/>
                  </a:cubicBezTo>
                  <a:cubicBezTo>
                    <a:pt x="9058" y="41556"/>
                    <a:pt x="9132" y="41556"/>
                    <a:pt x="9206" y="41593"/>
                  </a:cubicBezTo>
                  <a:cubicBezTo>
                    <a:pt x="9206" y="41593"/>
                    <a:pt x="9206" y="41593"/>
                    <a:pt x="9169" y="41630"/>
                  </a:cubicBezTo>
                  <a:cubicBezTo>
                    <a:pt x="9095" y="41778"/>
                    <a:pt x="9132" y="41963"/>
                    <a:pt x="9243" y="42073"/>
                  </a:cubicBezTo>
                  <a:cubicBezTo>
                    <a:pt x="9391" y="42221"/>
                    <a:pt x="9539" y="42369"/>
                    <a:pt x="9650" y="42517"/>
                  </a:cubicBezTo>
                  <a:cubicBezTo>
                    <a:pt x="10130" y="42998"/>
                    <a:pt x="10463" y="43330"/>
                    <a:pt x="11240" y="43885"/>
                  </a:cubicBezTo>
                  <a:cubicBezTo>
                    <a:pt x="11092" y="43848"/>
                    <a:pt x="10981" y="43811"/>
                    <a:pt x="10907" y="43811"/>
                  </a:cubicBezTo>
                  <a:lnTo>
                    <a:pt x="10722" y="43811"/>
                  </a:lnTo>
                  <a:cubicBezTo>
                    <a:pt x="10722" y="43811"/>
                    <a:pt x="10796" y="43811"/>
                    <a:pt x="10870" y="43885"/>
                  </a:cubicBezTo>
                  <a:cubicBezTo>
                    <a:pt x="10944" y="43922"/>
                    <a:pt x="11092" y="43996"/>
                    <a:pt x="11240" y="44107"/>
                  </a:cubicBezTo>
                  <a:cubicBezTo>
                    <a:pt x="11424" y="44181"/>
                    <a:pt x="11609" y="44255"/>
                    <a:pt x="11831" y="44329"/>
                  </a:cubicBezTo>
                  <a:cubicBezTo>
                    <a:pt x="12016" y="44403"/>
                    <a:pt x="12275" y="44440"/>
                    <a:pt x="12497" y="44514"/>
                  </a:cubicBezTo>
                  <a:cubicBezTo>
                    <a:pt x="12644" y="44550"/>
                    <a:pt x="12792" y="44550"/>
                    <a:pt x="12940" y="44587"/>
                  </a:cubicBezTo>
                  <a:cubicBezTo>
                    <a:pt x="13051" y="44624"/>
                    <a:pt x="13162" y="44624"/>
                    <a:pt x="13310" y="44661"/>
                  </a:cubicBezTo>
                  <a:cubicBezTo>
                    <a:pt x="13273" y="44698"/>
                    <a:pt x="13236" y="44772"/>
                    <a:pt x="13199" y="44809"/>
                  </a:cubicBezTo>
                  <a:cubicBezTo>
                    <a:pt x="13162" y="44957"/>
                    <a:pt x="13199" y="45105"/>
                    <a:pt x="13310" y="45216"/>
                  </a:cubicBezTo>
                  <a:cubicBezTo>
                    <a:pt x="13421" y="45364"/>
                    <a:pt x="13569" y="45475"/>
                    <a:pt x="13680" y="45623"/>
                  </a:cubicBezTo>
                  <a:cubicBezTo>
                    <a:pt x="13754" y="45697"/>
                    <a:pt x="13827" y="45771"/>
                    <a:pt x="13864" y="45844"/>
                  </a:cubicBezTo>
                  <a:cubicBezTo>
                    <a:pt x="13791" y="45844"/>
                    <a:pt x="13680" y="45881"/>
                    <a:pt x="13606" y="45955"/>
                  </a:cubicBezTo>
                  <a:cubicBezTo>
                    <a:pt x="13569" y="45992"/>
                    <a:pt x="13569" y="46029"/>
                    <a:pt x="13532" y="46066"/>
                  </a:cubicBezTo>
                  <a:cubicBezTo>
                    <a:pt x="13421" y="45955"/>
                    <a:pt x="13310" y="45844"/>
                    <a:pt x="13236" y="45771"/>
                  </a:cubicBezTo>
                  <a:cubicBezTo>
                    <a:pt x="13162" y="45660"/>
                    <a:pt x="13088" y="45586"/>
                    <a:pt x="13014" y="45512"/>
                  </a:cubicBezTo>
                  <a:cubicBezTo>
                    <a:pt x="12829" y="45364"/>
                    <a:pt x="12681" y="45216"/>
                    <a:pt x="12534" y="45068"/>
                  </a:cubicBezTo>
                  <a:cubicBezTo>
                    <a:pt x="12349" y="44957"/>
                    <a:pt x="12201" y="44846"/>
                    <a:pt x="12090" y="44772"/>
                  </a:cubicBezTo>
                  <a:cubicBezTo>
                    <a:pt x="11942" y="44661"/>
                    <a:pt x="11831" y="44624"/>
                    <a:pt x="11720" y="44550"/>
                  </a:cubicBezTo>
                  <a:cubicBezTo>
                    <a:pt x="11646" y="44514"/>
                    <a:pt x="11609" y="44514"/>
                    <a:pt x="11609" y="44514"/>
                  </a:cubicBezTo>
                  <a:lnTo>
                    <a:pt x="11609" y="44514"/>
                  </a:lnTo>
                  <a:cubicBezTo>
                    <a:pt x="11609" y="44514"/>
                    <a:pt x="11646" y="44550"/>
                    <a:pt x="11683" y="44624"/>
                  </a:cubicBezTo>
                  <a:cubicBezTo>
                    <a:pt x="11757" y="44661"/>
                    <a:pt x="11794" y="44735"/>
                    <a:pt x="11868" y="44809"/>
                  </a:cubicBezTo>
                  <a:cubicBezTo>
                    <a:pt x="11129" y="44477"/>
                    <a:pt x="10685" y="44329"/>
                    <a:pt x="10093" y="44181"/>
                  </a:cubicBezTo>
                  <a:cubicBezTo>
                    <a:pt x="9946" y="44144"/>
                    <a:pt x="9761" y="44107"/>
                    <a:pt x="9576" y="44070"/>
                  </a:cubicBezTo>
                  <a:cubicBezTo>
                    <a:pt x="9539" y="44033"/>
                    <a:pt x="9502" y="44033"/>
                    <a:pt x="9465" y="44033"/>
                  </a:cubicBezTo>
                  <a:cubicBezTo>
                    <a:pt x="9354" y="44033"/>
                    <a:pt x="9243" y="44107"/>
                    <a:pt x="9169" y="44218"/>
                  </a:cubicBezTo>
                  <a:cubicBezTo>
                    <a:pt x="9169" y="44218"/>
                    <a:pt x="9169" y="44218"/>
                    <a:pt x="9169" y="44255"/>
                  </a:cubicBezTo>
                  <a:cubicBezTo>
                    <a:pt x="9095" y="44181"/>
                    <a:pt x="9021" y="44107"/>
                    <a:pt x="8947" y="44070"/>
                  </a:cubicBezTo>
                  <a:cubicBezTo>
                    <a:pt x="8799" y="43959"/>
                    <a:pt x="8689" y="43885"/>
                    <a:pt x="8578" y="43811"/>
                  </a:cubicBezTo>
                  <a:cubicBezTo>
                    <a:pt x="8430" y="43737"/>
                    <a:pt x="8356" y="43700"/>
                    <a:pt x="8282" y="43663"/>
                  </a:cubicBezTo>
                  <a:cubicBezTo>
                    <a:pt x="8172" y="43626"/>
                    <a:pt x="8134" y="43590"/>
                    <a:pt x="8134" y="43589"/>
                  </a:cubicBezTo>
                  <a:lnTo>
                    <a:pt x="8134" y="43589"/>
                  </a:lnTo>
                  <a:cubicBezTo>
                    <a:pt x="8134" y="43590"/>
                    <a:pt x="8171" y="43627"/>
                    <a:pt x="8245" y="43700"/>
                  </a:cubicBezTo>
                  <a:cubicBezTo>
                    <a:pt x="8282" y="43774"/>
                    <a:pt x="8356" y="43848"/>
                    <a:pt x="8467" y="43959"/>
                  </a:cubicBezTo>
                  <a:cubicBezTo>
                    <a:pt x="8504" y="43996"/>
                    <a:pt x="8541" y="44033"/>
                    <a:pt x="8578" y="44070"/>
                  </a:cubicBezTo>
                  <a:cubicBezTo>
                    <a:pt x="8060" y="43811"/>
                    <a:pt x="7542" y="43663"/>
                    <a:pt x="7062" y="43589"/>
                  </a:cubicBezTo>
                  <a:lnTo>
                    <a:pt x="6914" y="43589"/>
                  </a:lnTo>
                  <a:lnTo>
                    <a:pt x="7173" y="42776"/>
                  </a:lnTo>
                  <a:lnTo>
                    <a:pt x="5657" y="42961"/>
                  </a:lnTo>
                  <a:cubicBezTo>
                    <a:pt x="5583" y="42961"/>
                    <a:pt x="4585" y="43109"/>
                    <a:pt x="3624" y="44144"/>
                  </a:cubicBezTo>
                  <a:lnTo>
                    <a:pt x="3513" y="44144"/>
                  </a:lnTo>
                  <a:cubicBezTo>
                    <a:pt x="3291" y="44144"/>
                    <a:pt x="3069" y="44144"/>
                    <a:pt x="2884" y="44218"/>
                  </a:cubicBezTo>
                  <a:cubicBezTo>
                    <a:pt x="2625" y="44292"/>
                    <a:pt x="2367" y="44366"/>
                    <a:pt x="2108" y="44403"/>
                  </a:cubicBezTo>
                  <a:cubicBezTo>
                    <a:pt x="1331" y="44550"/>
                    <a:pt x="518" y="44735"/>
                    <a:pt x="296" y="45549"/>
                  </a:cubicBezTo>
                  <a:cubicBezTo>
                    <a:pt x="0" y="46584"/>
                    <a:pt x="1110" y="47212"/>
                    <a:pt x="1923" y="47693"/>
                  </a:cubicBezTo>
                  <a:lnTo>
                    <a:pt x="1960" y="47693"/>
                  </a:lnTo>
                  <a:cubicBezTo>
                    <a:pt x="1997" y="47730"/>
                    <a:pt x="2034" y="47730"/>
                    <a:pt x="2071" y="47767"/>
                  </a:cubicBezTo>
                  <a:cubicBezTo>
                    <a:pt x="1923" y="48506"/>
                    <a:pt x="1849" y="49320"/>
                    <a:pt x="1849" y="50281"/>
                  </a:cubicBezTo>
                  <a:cubicBezTo>
                    <a:pt x="1849" y="55568"/>
                    <a:pt x="5435" y="59487"/>
                    <a:pt x="6877" y="60855"/>
                  </a:cubicBezTo>
                  <a:cubicBezTo>
                    <a:pt x="5842" y="63480"/>
                    <a:pt x="5176" y="68027"/>
                    <a:pt x="8873" y="70208"/>
                  </a:cubicBezTo>
                  <a:cubicBezTo>
                    <a:pt x="11461" y="71761"/>
                    <a:pt x="13569" y="72094"/>
                    <a:pt x="14900" y="72094"/>
                  </a:cubicBezTo>
                  <a:cubicBezTo>
                    <a:pt x="15491" y="72094"/>
                    <a:pt x="15935" y="72020"/>
                    <a:pt x="16305" y="71946"/>
                  </a:cubicBezTo>
                  <a:cubicBezTo>
                    <a:pt x="17672" y="73129"/>
                    <a:pt x="22331" y="76789"/>
                    <a:pt x="27211" y="76789"/>
                  </a:cubicBezTo>
                  <a:cubicBezTo>
                    <a:pt x="30797" y="76789"/>
                    <a:pt x="32239" y="73979"/>
                    <a:pt x="33422" y="71761"/>
                  </a:cubicBezTo>
                  <a:cubicBezTo>
                    <a:pt x="34346" y="70060"/>
                    <a:pt x="34938" y="68988"/>
                    <a:pt x="35862" y="68988"/>
                  </a:cubicBezTo>
                  <a:cubicBezTo>
                    <a:pt x="36786" y="68988"/>
                    <a:pt x="37378" y="70023"/>
                    <a:pt x="38302" y="71761"/>
                  </a:cubicBezTo>
                  <a:cubicBezTo>
                    <a:pt x="39485" y="73979"/>
                    <a:pt x="40964" y="76789"/>
                    <a:pt x="44513" y="76789"/>
                  </a:cubicBezTo>
                  <a:cubicBezTo>
                    <a:pt x="49393" y="76789"/>
                    <a:pt x="54052" y="73129"/>
                    <a:pt x="55420" y="71946"/>
                  </a:cubicBezTo>
                  <a:cubicBezTo>
                    <a:pt x="55789" y="72020"/>
                    <a:pt x="56233" y="72094"/>
                    <a:pt x="56861" y="72094"/>
                  </a:cubicBezTo>
                  <a:cubicBezTo>
                    <a:pt x="58155" y="72094"/>
                    <a:pt x="60300" y="71761"/>
                    <a:pt x="62851" y="70208"/>
                  </a:cubicBezTo>
                  <a:cubicBezTo>
                    <a:pt x="66548" y="68027"/>
                    <a:pt x="65882" y="63480"/>
                    <a:pt x="64847" y="60855"/>
                  </a:cubicBezTo>
                  <a:cubicBezTo>
                    <a:pt x="66289" y="59487"/>
                    <a:pt x="69875" y="55568"/>
                    <a:pt x="69875" y="50281"/>
                  </a:cubicBezTo>
                  <a:cubicBezTo>
                    <a:pt x="69875" y="49394"/>
                    <a:pt x="69801" y="48617"/>
                    <a:pt x="69690" y="47915"/>
                  </a:cubicBezTo>
                  <a:cubicBezTo>
                    <a:pt x="69801" y="47841"/>
                    <a:pt x="69949" y="47767"/>
                    <a:pt x="70060" y="47693"/>
                  </a:cubicBezTo>
                  <a:cubicBezTo>
                    <a:pt x="70873" y="47249"/>
                    <a:pt x="72019" y="46621"/>
                    <a:pt x="71687" y="45549"/>
                  </a:cubicBezTo>
                  <a:cubicBezTo>
                    <a:pt x="71465" y="44735"/>
                    <a:pt x="70651" y="44587"/>
                    <a:pt x="69875" y="44403"/>
                  </a:cubicBezTo>
                  <a:cubicBezTo>
                    <a:pt x="69616" y="44366"/>
                    <a:pt x="69358" y="44292"/>
                    <a:pt x="69099" y="44218"/>
                  </a:cubicBezTo>
                  <a:cubicBezTo>
                    <a:pt x="68914" y="44181"/>
                    <a:pt x="68729" y="44144"/>
                    <a:pt x="68470" y="44144"/>
                  </a:cubicBezTo>
                  <a:cubicBezTo>
                    <a:pt x="68359" y="44144"/>
                    <a:pt x="68211" y="44144"/>
                    <a:pt x="68064" y="44181"/>
                  </a:cubicBezTo>
                  <a:cubicBezTo>
                    <a:pt x="67102" y="43109"/>
                    <a:pt x="66104" y="42961"/>
                    <a:pt x="66030" y="42961"/>
                  </a:cubicBezTo>
                  <a:lnTo>
                    <a:pt x="64477" y="42776"/>
                  </a:lnTo>
                  <a:lnTo>
                    <a:pt x="64773" y="43626"/>
                  </a:lnTo>
                  <a:cubicBezTo>
                    <a:pt x="64329" y="43700"/>
                    <a:pt x="63849" y="43848"/>
                    <a:pt x="63405" y="44070"/>
                  </a:cubicBezTo>
                  <a:cubicBezTo>
                    <a:pt x="63442" y="44033"/>
                    <a:pt x="63479" y="43996"/>
                    <a:pt x="63516" y="43959"/>
                  </a:cubicBezTo>
                  <a:cubicBezTo>
                    <a:pt x="63627" y="43848"/>
                    <a:pt x="63701" y="43774"/>
                    <a:pt x="63738" y="43700"/>
                  </a:cubicBezTo>
                  <a:cubicBezTo>
                    <a:pt x="63812" y="43663"/>
                    <a:pt x="63849" y="43626"/>
                    <a:pt x="63849" y="43626"/>
                  </a:cubicBezTo>
                  <a:lnTo>
                    <a:pt x="63849" y="43626"/>
                  </a:lnTo>
                  <a:cubicBezTo>
                    <a:pt x="63849" y="43626"/>
                    <a:pt x="63812" y="43626"/>
                    <a:pt x="63701" y="43663"/>
                  </a:cubicBezTo>
                  <a:cubicBezTo>
                    <a:pt x="63627" y="43700"/>
                    <a:pt x="63553" y="43737"/>
                    <a:pt x="63405" y="43811"/>
                  </a:cubicBezTo>
                  <a:cubicBezTo>
                    <a:pt x="63294" y="43885"/>
                    <a:pt x="63146" y="43959"/>
                    <a:pt x="63036" y="44070"/>
                  </a:cubicBezTo>
                  <a:cubicBezTo>
                    <a:pt x="62962" y="44144"/>
                    <a:pt x="62888" y="44181"/>
                    <a:pt x="62814" y="44255"/>
                  </a:cubicBezTo>
                  <a:cubicBezTo>
                    <a:pt x="62814" y="44255"/>
                    <a:pt x="62814" y="44218"/>
                    <a:pt x="62814" y="44218"/>
                  </a:cubicBezTo>
                  <a:cubicBezTo>
                    <a:pt x="62740" y="44107"/>
                    <a:pt x="62629" y="44033"/>
                    <a:pt x="62518" y="44033"/>
                  </a:cubicBezTo>
                  <a:cubicBezTo>
                    <a:pt x="62481" y="44033"/>
                    <a:pt x="62444" y="44070"/>
                    <a:pt x="62407" y="44070"/>
                  </a:cubicBezTo>
                  <a:cubicBezTo>
                    <a:pt x="62222" y="44107"/>
                    <a:pt x="62037" y="44144"/>
                    <a:pt x="61889" y="44218"/>
                  </a:cubicBezTo>
                  <a:cubicBezTo>
                    <a:pt x="61298" y="44366"/>
                    <a:pt x="60854" y="44477"/>
                    <a:pt x="60115" y="44809"/>
                  </a:cubicBezTo>
                  <a:cubicBezTo>
                    <a:pt x="60189" y="44735"/>
                    <a:pt x="60226" y="44661"/>
                    <a:pt x="60300" y="44624"/>
                  </a:cubicBezTo>
                  <a:cubicBezTo>
                    <a:pt x="60337" y="44550"/>
                    <a:pt x="60374" y="44514"/>
                    <a:pt x="60374" y="44514"/>
                  </a:cubicBezTo>
                  <a:lnTo>
                    <a:pt x="60374" y="44514"/>
                  </a:lnTo>
                  <a:cubicBezTo>
                    <a:pt x="60374" y="44514"/>
                    <a:pt x="60337" y="44514"/>
                    <a:pt x="60263" y="44550"/>
                  </a:cubicBezTo>
                  <a:cubicBezTo>
                    <a:pt x="60152" y="44624"/>
                    <a:pt x="60041" y="44698"/>
                    <a:pt x="59893" y="44772"/>
                  </a:cubicBezTo>
                  <a:cubicBezTo>
                    <a:pt x="59782" y="44846"/>
                    <a:pt x="59634" y="44957"/>
                    <a:pt x="59449" y="45105"/>
                  </a:cubicBezTo>
                  <a:cubicBezTo>
                    <a:pt x="59301" y="45216"/>
                    <a:pt x="59117" y="45364"/>
                    <a:pt x="58969" y="45512"/>
                  </a:cubicBezTo>
                  <a:cubicBezTo>
                    <a:pt x="58895" y="45586"/>
                    <a:pt x="58821" y="45660"/>
                    <a:pt x="58747" y="45771"/>
                  </a:cubicBezTo>
                  <a:cubicBezTo>
                    <a:pt x="58636" y="45881"/>
                    <a:pt x="58525" y="45955"/>
                    <a:pt x="58414" y="46103"/>
                  </a:cubicBezTo>
                  <a:cubicBezTo>
                    <a:pt x="58414" y="46029"/>
                    <a:pt x="58414" y="45992"/>
                    <a:pt x="58377" y="45955"/>
                  </a:cubicBezTo>
                  <a:cubicBezTo>
                    <a:pt x="58303" y="45881"/>
                    <a:pt x="58192" y="45844"/>
                    <a:pt x="58118" y="45844"/>
                  </a:cubicBezTo>
                  <a:lnTo>
                    <a:pt x="58081" y="45844"/>
                  </a:lnTo>
                  <a:cubicBezTo>
                    <a:pt x="58155" y="45771"/>
                    <a:pt x="58229" y="45697"/>
                    <a:pt x="58303" y="45623"/>
                  </a:cubicBezTo>
                  <a:cubicBezTo>
                    <a:pt x="58414" y="45475"/>
                    <a:pt x="58525" y="45364"/>
                    <a:pt x="58673" y="45216"/>
                  </a:cubicBezTo>
                  <a:cubicBezTo>
                    <a:pt x="58784" y="45105"/>
                    <a:pt x="58821" y="44957"/>
                    <a:pt x="58784" y="44809"/>
                  </a:cubicBezTo>
                  <a:cubicBezTo>
                    <a:pt x="58747" y="44772"/>
                    <a:pt x="58710" y="44698"/>
                    <a:pt x="58673" y="44661"/>
                  </a:cubicBezTo>
                  <a:cubicBezTo>
                    <a:pt x="58821" y="44624"/>
                    <a:pt x="58932" y="44624"/>
                    <a:pt x="59043" y="44587"/>
                  </a:cubicBezTo>
                  <a:cubicBezTo>
                    <a:pt x="59191" y="44550"/>
                    <a:pt x="59338" y="44550"/>
                    <a:pt x="59486" y="44514"/>
                  </a:cubicBezTo>
                  <a:cubicBezTo>
                    <a:pt x="59708" y="44440"/>
                    <a:pt x="59930" y="44403"/>
                    <a:pt x="60152" y="44329"/>
                  </a:cubicBezTo>
                  <a:cubicBezTo>
                    <a:pt x="60374" y="44255"/>
                    <a:pt x="60558" y="44181"/>
                    <a:pt x="60743" y="44107"/>
                  </a:cubicBezTo>
                  <a:cubicBezTo>
                    <a:pt x="60891" y="43996"/>
                    <a:pt x="61002" y="43922"/>
                    <a:pt x="61113" y="43885"/>
                  </a:cubicBezTo>
                  <a:cubicBezTo>
                    <a:pt x="61187" y="43848"/>
                    <a:pt x="61261" y="43811"/>
                    <a:pt x="61261" y="43811"/>
                  </a:cubicBezTo>
                  <a:lnTo>
                    <a:pt x="61076" y="43811"/>
                  </a:lnTo>
                  <a:cubicBezTo>
                    <a:pt x="61002" y="43848"/>
                    <a:pt x="60891" y="43848"/>
                    <a:pt x="60743" y="43885"/>
                  </a:cubicBezTo>
                  <a:cubicBezTo>
                    <a:pt x="61520" y="43330"/>
                    <a:pt x="61852" y="42998"/>
                    <a:pt x="62333" y="42517"/>
                  </a:cubicBezTo>
                  <a:cubicBezTo>
                    <a:pt x="62444" y="42369"/>
                    <a:pt x="62592" y="42258"/>
                    <a:pt x="62740" y="42073"/>
                  </a:cubicBezTo>
                  <a:cubicBezTo>
                    <a:pt x="62851" y="41963"/>
                    <a:pt x="62888" y="41778"/>
                    <a:pt x="62814" y="41630"/>
                  </a:cubicBezTo>
                  <a:cubicBezTo>
                    <a:pt x="62777" y="41630"/>
                    <a:pt x="62777" y="41593"/>
                    <a:pt x="62777" y="41593"/>
                  </a:cubicBezTo>
                  <a:cubicBezTo>
                    <a:pt x="62851" y="41556"/>
                    <a:pt x="62925" y="41556"/>
                    <a:pt x="62999" y="41519"/>
                  </a:cubicBezTo>
                  <a:cubicBezTo>
                    <a:pt x="63183" y="41445"/>
                    <a:pt x="63368" y="41371"/>
                    <a:pt x="63479" y="41297"/>
                  </a:cubicBezTo>
                  <a:cubicBezTo>
                    <a:pt x="63627" y="41223"/>
                    <a:pt x="63738" y="41149"/>
                    <a:pt x="63812" y="41112"/>
                  </a:cubicBezTo>
                  <a:cubicBezTo>
                    <a:pt x="63886" y="41038"/>
                    <a:pt x="63923" y="41001"/>
                    <a:pt x="63923" y="41001"/>
                  </a:cubicBezTo>
                  <a:lnTo>
                    <a:pt x="63923" y="41001"/>
                  </a:lnTo>
                  <a:cubicBezTo>
                    <a:pt x="63923" y="41001"/>
                    <a:pt x="63849" y="41001"/>
                    <a:pt x="63775" y="41038"/>
                  </a:cubicBezTo>
                  <a:cubicBezTo>
                    <a:pt x="63701" y="41038"/>
                    <a:pt x="63553" y="41075"/>
                    <a:pt x="63405" y="41112"/>
                  </a:cubicBezTo>
                  <a:cubicBezTo>
                    <a:pt x="63331" y="41112"/>
                    <a:pt x="63257" y="41149"/>
                    <a:pt x="63146" y="41149"/>
                  </a:cubicBezTo>
                  <a:cubicBezTo>
                    <a:pt x="63738" y="40779"/>
                    <a:pt x="64182" y="40336"/>
                    <a:pt x="64477" y="39929"/>
                  </a:cubicBezTo>
                  <a:cubicBezTo>
                    <a:pt x="65180" y="39005"/>
                    <a:pt x="65254" y="38783"/>
                    <a:pt x="65402" y="38118"/>
                  </a:cubicBezTo>
                  <a:cubicBezTo>
                    <a:pt x="65439" y="37970"/>
                    <a:pt x="65476" y="37859"/>
                    <a:pt x="65513" y="37674"/>
                  </a:cubicBezTo>
                  <a:cubicBezTo>
                    <a:pt x="65586" y="37526"/>
                    <a:pt x="65513" y="37341"/>
                    <a:pt x="65402" y="37267"/>
                  </a:cubicBezTo>
                  <a:cubicBezTo>
                    <a:pt x="65328" y="37193"/>
                    <a:pt x="65254" y="37193"/>
                    <a:pt x="65143" y="37193"/>
                  </a:cubicBezTo>
                  <a:cubicBezTo>
                    <a:pt x="65106" y="37193"/>
                    <a:pt x="65032" y="37193"/>
                    <a:pt x="64995" y="37230"/>
                  </a:cubicBezTo>
                  <a:cubicBezTo>
                    <a:pt x="65513" y="36676"/>
                    <a:pt x="65919" y="36084"/>
                    <a:pt x="65993" y="35530"/>
                  </a:cubicBezTo>
                  <a:cubicBezTo>
                    <a:pt x="66067" y="35234"/>
                    <a:pt x="66141" y="34938"/>
                    <a:pt x="66215" y="34679"/>
                  </a:cubicBezTo>
                  <a:cubicBezTo>
                    <a:pt x="66437" y="33829"/>
                    <a:pt x="66696" y="32942"/>
                    <a:pt x="66030" y="32239"/>
                  </a:cubicBezTo>
                  <a:cubicBezTo>
                    <a:pt x="65734" y="31943"/>
                    <a:pt x="65365" y="31759"/>
                    <a:pt x="64958" y="31759"/>
                  </a:cubicBezTo>
                  <a:cubicBezTo>
                    <a:pt x="64293" y="31759"/>
                    <a:pt x="63627" y="32128"/>
                    <a:pt x="63072" y="32461"/>
                  </a:cubicBezTo>
                  <a:lnTo>
                    <a:pt x="62999" y="32498"/>
                  </a:lnTo>
                  <a:cubicBezTo>
                    <a:pt x="62111" y="33016"/>
                    <a:pt x="61224" y="33348"/>
                    <a:pt x="60374" y="33496"/>
                  </a:cubicBezTo>
                  <a:cubicBezTo>
                    <a:pt x="60411" y="33385"/>
                    <a:pt x="60448" y="33237"/>
                    <a:pt x="60448" y="33164"/>
                  </a:cubicBezTo>
                  <a:cubicBezTo>
                    <a:pt x="60448" y="33053"/>
                    <a:pt x="60484" y="33016"/>
                    <a:pt x="60485" y="33016"/>
                  </a:cubicBezTo>
                  <a:lnTo>
                    <a:pt x="60485" y="33016"/>
                  </a:lnTo>
                  <a:cubicBezTo>
                    <a:pt x="60484" y="33016"/>
                    <a:pt x="60447" y="33053"/>
                    <a:pt x="60374" y="33127"/>
                  </a:cubicBezTo>
                  <a:cubicBezTo>
                    <a:pt x="60337" y="33237"/>
                    <a:pt x="60263" y="33348"/>
                    <a:pt x="60152" y="33496"/>
                  </a:cubicBezTo>
                  <a:cubicBezTo>
                    <a:pt x="60078" y="33607"/>
                    <a:pt x="60004" y="33792"/>
                    <a:pt x="59893" y="33977"/>
                  </a:cubicBezTo>
                  <a:cubicBezTo>
                    <a:pt x="59782" y="34162"/>
                    <a:pt x="59671" y="34347"/>
                    <a:pt x="59560" y="34531"/>
                  </a:cubicBezTo>
                  <a:cubicBezTo>
                    <a:pt x="59560" y="34568"/>
                    <a:pt x="59523" y="34642"/>
                    <a:pt x="59486" y="34679"/>
                  </a:cubicBezTo>
                  <a:cubicBezTo>
                    <a:pt x="59412" y="34827"/>
                    <a:pt x="59301" y="34975"/>
                    <a:pt x="59228" y="35123"/>
                  </a:cubicBezTo>
                  <a:cubicBezTo>
                    <a:pt x="59338" y="34827"/>
                    <a:pt x="59449" y="34531"/>
                    <a:pt x="59560" y="34199"/>
                  </a:cubicBezTo>
                  <a:cubicBezTo>
                    <a:pt x="59634" y="34051"/>
                    <a:pt x="59560" y="33866"/>
                    <a:pt x="59412" y="33755"/>
                  </a:cubicBezTo>
                  <a:cubicBezTo>
                    <a:pt x="59375" y="33718"/>
                    <a:pt x="59265" y="33681"/>
                    <a:pt x="59191" y="33681"/>
                  </a:cubicBezTo>
                  <a:cubicBezTo>
                    <a:pt x="59117" y="33681"/>
                    <a:pt x="59043" y="33718"/>
                    <a:pt x="58969" y="33755"/>
                  </a:cubicBezTo>
                  <a:cubicBezTo>
                    <a:pt x="58727" y="33963"/>
                    <a:pt x="58549" y="34105"/>
                    <a:pt x="58376" y="34244"/>
                  </a:cubicBezTo>
                  <a:lnTo>
                    <a:pt x="58376" y="34244"/>
                  </a:lnTo>
                  <a:cubicBezTo>
                    <a:pt x="58377" y="34239"/>
                    <a:pt x="58377" y="34236"/>
                    <a:pt x="58377" y="34236"/>
                  </a:cubicBezTo>
                  <a:cubicBezTo>
                    <a:pt x="58673" y="33459"/>
                    <a:pt x="58932" y="32720"/>
                    <a:pt x="59228" y="32239"/>
                  </a:cubicBezTo>
                  <a:cubicBezTo>
                    <a:pt x="59671" y="31463"/>
                    <a:pt x="59930" y="31093"/>
                    <a:pt x="60189" y="30723"/>
                  </a:cubicBezTo>
                  <a:cubicBezTo>
                    <a:pt x="60411" y="30354"/>
                    <a:pt x="60632" y="30021"/>
                    <a:pt x="61002" y="29429"/>
                  </a:cubicBezTo>
                  <a:cubicBezTo>
                    <a:pt x="61113" y="29245"/>
                    <a:pt x="61076" y="29023"/>
                    <a:pt x="60928" y="28875"/>
                  </a:cubicBezTo>
                  <a:cubicBezTo>
                    <a:pt x="60854" y="28801"/>
                    <a:pt x="60743" y="28764"/>
                    <a:pt x="60632" y="28764"/>
                  </a:cubicBezTo>
                  <a:cubicBezTo>
                    <a:pt x="60558" y="28764"/>
                    <a:pt x="60485" y="28764"/>
                    <a:pt x="60411" y="28838"/>
                  </a:cubicBezTo>
                  <a:cubicBezTo>
                    <a:pt x="60152" y="28986"/>
                    <a:pt x="59856" y="29134"/>
                    <a:pt x="59597" y="29319"/>
                  </a:cubicBezTo>
                  <a:cubicBezTo>
                    <a:pt x="59745" y="29171"/>
                    <a:pt x="59893" y="29060"/>
                    <a:pt x="60041" y="28912"/>
                  </a:cubicBezTo>
                  <a:cubicBezTo>
                    <a:pt x="60078" y="28912"/>
                    <a:pt x="60078" y="28912"/>
                    <a:pt x="60115" y="28875"/>
                  </a:cubicBezTo>
                  <a:cubicBezTo>
                    <a:pt x="60300" y="28727"/>
                    <a:pt x="60485" y="28542"/>
                    <a:pt x="60669" y="28394"/>
                  </a:cubicBezTo>
                  <a:cubicBezTo>
                    <a:pt x="60854" y="28246"/>
                    <a:pt x="61039" y="28099"/>
                    <a:pt x="61187" y="27988"/>
                  </a:cubicBezTo>
                  <a:cubicBezTo>
                    <a:pt x="61335" y="27840"/>
                    <a:pt x="61446" y="27766"/>
                    <a:pt x="61520" y="27692"/>
                  </a:cubicBezTo>
                  <a:lnTo>
                    <a:pt x="61668" y="27544"/>
                  </a:lnTo>
                  <a:lnTo>
                    <a:pt x="61668" y="27544"/>
                  </a:lnTo>
                  <a:cubicBezTo>
                    <a:pt x="61668" y="27544"/>
                    <a:pt x="61594" y="27581"/>
                    <a:pt x="61483" y="27618"/>
                  </a:cubicBezTo>
                  <a:cubicBezTo>
                    <a:pt x="61409" y="27618"/>
                    <a:pt x="61298" y="27692"/>
                    <a:pt x="61150" y="27729"/>
                  </a:cubicBezTo>
                  <a:cubicBezTo>
                    <a:pt x="61224" y="26768"/>
                    <a:pt x="61483" y="25695"/>
                    <a:pt x="61963" y="24586"/>
                  </a:cubicBezTo>
                  <a:lnTo>
                    <a:pt x="61963" y="24549"/>
                  </a:lnTo>
                  <a:cubicBezTo>
                    <a:pt x="62407" y="23440"/>
                    <a:pt x="63036" y="21961"/>
                    <a:pt x="61889" y="21148"/>
                  </a:cubicBezTo>
                  <a:cubicBezTo>
                    <a:pt x="61631" y="20926"/>
                    <a:pt x="61298" y="20852"/>
                    <a:pt x="60965" y="20852"/>
                  </a:cubicBezTo>
                  <a:cubicBezTo>
                    <a:pt x="60411" y="20852"/>
                    <a:pt x="59819" y="21148"/>
                    <a:pt x="59191" y="21444"/>
                  </a:cubicBezTo>
                  <a:cubicBezTo>
                    <a:pt x="58895" y="21592"/>
                    <a:pt x="58599" y="21740"/>
                    <a:pt x="58266" y="21850"/>
                  </a:cubicBezTo>
                  <a:cubicBezTo>
                    <a:pt x="57712" y="22109"/>
                    <a:pt x="57120" y="22627"/>
                    <a:pt x="56640" y="23292"/>
                  </a:cubicBezTo>
                  <a:cubicBezTo>
                    <a:pt x="56640" y="23144"/>
                    <a:pt x="56603" y="23034"/>
                    <a:pt x="56492" y="22960"/>
                  </a:cubicBezTo>
                  <a:cubicBezTo>
                    <a:pt x="56418" y="22886"/>
                    <a:pt x="56307" y="22812"/>
                    <a:pt x="56196" y="22812"/>
                  </a:cubicBezTo>
                  <a:cubicBezTo>
                    <a:pt x="56122" y="22812"/>
                    <a:pt x="56048" y="22849"/>
                    <a:pt x="56011" y="22886"/>
                  </a:cubicBezTo>
                  <a:cubicBezTo>
                    <a:pt x="55826" y="22960"/>
                    <a:pt x="55678" y="23034"/>
                    <a:pt x="55530" y="23107"/>
                  </a:cubicBezTo>
                  <a:cubicBezTo>
                    <a:pt x="55272" y="23218"/>
                    <a:pt x="55087" y="23329"/>
                    <a:pt x="54865" y="23440"/>
                  </a:cubicBezTo>
                  <a:cubicBezTo>
                    <a:pt x="55013" y="23034"/>
                    <a:pt x="55087" y="22664"/>
                    <a:pt x="55198" y="22220"/>
                  </a:cubicBezTo>
                  <a:cubicBezTo>
                    <a:pt x="55272" y="21961"/>
                    <a:pt x="55346" y="21703"/>
                    <a:pt x="55420" y="21407"/>
                  </a:cubicBezTo>
                  <a:cubicBezTo>
                    <a:pt x="55493" y="21148"/>
                    <a:pt x="55383" y="20926"/>
                    <a:pt x="55161" y="20815"/>
                  </a:cubicBezTo>
                  <a:cubicBezTo>
                    <a:pt x="55161" y="20778"/>
                    <a:pt x="55124" y="20778"/>
                    <a:pt x="55124" y="20778"/>
                  </a:cubicBezTo>
                  <a:cubicBezTo>
                    <a:pt x="55198" y="20667"/>
                    <a:pt x="55309" y="20557"/>
                    <a:pt x="55383" y="20446"/>
                  </a:cubicBezTo>
                  <a:cubicBezTo>
                    <a:pt x="55567" y="20224"/>
                    <a:pt x="55678" y="20002"/>
                    <a:pt x="55789" y="19817"/>
                  </a:cubicBezTo>
                  <a:cubicBezTo>
                    <a:pt x="55900" y="19632"/>
                    <a:pt x="55974" y="19484"/>
                    <a:pt x="56048" y="19373"/>
                  </a:cubicBezTo>
                  <a:cubicBezTo>
                    <a:pt x="56085" y="19226"/>
                    <a:pt x="56085" y="19152"/>
                    <a:pt x="56085" y="19152"/>
                  </a:cubicBezTo>
                  <a:lnTo>
                    <a:pt x="56085" y="19152"/>
                  </a:lnTo>
                  <a:cubicBezTo>
                    <a:pt x="56085" y="19152"/>
                    <a:pt x="56048" y="19226"/>
                    <a:pt x="55937" y="19299"/>
                  </a:cubicBezTo>
                  <a:cubicBezTo>
                    <a:pt x="55863" y="19373"/>
                    <a:pt x="55715" y="19521"/>
                    <a:pt x="55567" y="19632"/>
                  </a:cubicBezTo>
                  <a:cubicBezTo>
                    <a:pt x="55530" y="19706"/>
                    <a:pt x="55457" y="19780"/>
                    <a:pt x="55383" y="19817"/>
                  </a:cubicBezTo>
                  <a:cubicBezTo>
                    <a:pt x="55752" y="19041"/>
                    <a:pt x="56011" y="18227"/>
                    <a:pt x="56085" y="17451"/>
                  </a:cubicBezTo>
                  <a:cubicBezTo>
                    <a:pt x="56307" y="15787"/>
                    <a:pt x="56270" y="15455"/>
                    <a:pt x="56048" y="14530"/>
                  </a:cubicBezTo>
                  <a:cubicBezTo>
                    <a:pt x="56011" y="14382"/>
                    <a:pt x="55937" y="14161"/>
                    <a:pt x="55900" y="13939"/>
                  </a:cubicBezTo>
                  <a:cubicBezTo>
                    <a:pt x="55863" y="13717"/>
                    <a:pt x="55678" y="13532"/>
                    <a:pt x="55457" y="13495"/>
                  </a:cubicBezTo>
                  <a:lnTo>
                    <a:pt x="55383" y="13495"/>
                  </a:lnTo>
                  <a:cubicBezTo>
                    <a:pt x="55235" y="13495"/>
                    <a:pt x="55124" y="13569"/>
                    <a:pt x="55013" y="13643"/>
                  </a:cubicBezTo>
                  <a:cubicBezTo>
                    <a:pt x="55235" y="12682"/>
                    <a:pt x="55346" y="11684"/>
                    <a:pt x="55087" y="10981"/>
                  </a:cubicBezTo>
                  <a:cubicBezTo>
                    <a:pt x="54976" y="10574"/>
                    <a:pt x="54902" y="10168"/>
                    <a:pt x="54791" y="9761"/>
                  </a:cubicBezTo>
                  <a:cubicBezTo>
                    <a:pt x="54532" y="8541"/>
                    <a:pt x="54273" y="7284"/>
                    <a:pt x="53016" y="6914"/>
                  </a:cubicBezTo>
                  <a:cubicBezTo>
                    <a:pt x="52832" y="6877"/>
                    <a:pt x="52647" y="6840"/>
                    <a:pt x="52499" y="6840"/>
                  </a:cubicBezTo>
                  <a:cubicBezTo>
                    <a:pt x="51131" y="6840"/>
                    <a:pt x="50318" y="8282"/>
                    <a:pt x="49689" y="9465"/>
                  </a:cubicBezTo>
                  <a:lnTo>
                    <a:pt x="49652" y="9539"/>
                  </a:lnTo>
                  <a:cubicBezTo>
                    <a:pt x="48950" y="10833"/>
                    <a:pt x="48099" y="11905"/>
                    <a:pt x="47249" y="12719"/>
                  </a:cubicBezTo>
                  <a:cubicBezTo>
                    <a:pt x="47175" y="12571"/>
                    <a:pt x="47138" y="12423"/>
                    <a:pt x="47101" y="12312"/>
                  </a:cubicBezTo>
                  <a:cubicBezTo>
                    <a:pt x="47064" y="12164"/>
                    <a:pt x="47027" y="12090"/>
                    <a:pt x="47027" y="12090"/>
                  </a:cubicBezTo>
                  <a:cubicBezTo>
                    <a:pt x="47027" y="12090"/>
                    <a:pt x="47027" y="12164"/>
                    <a:pt x="46990" y="12312"/>
                  </a:cubicBezTo>
                  <a:cubicBezTo>
                    <a:pt x="46990" y="12460"/>
                    <a:pt x="46990" y="12645"/>
                    <a:pt x="46953" y="12904"/>
                  </a:cubicBezTo>
                  <a:cubicBezTo>
                    <a:pt x="46953" y="13125"/>
                    <a:pt x="46953" y="13384"/>
                    <a:pt x="46953" y="13680"/>
                  </a:cubicBezTo>
                  <a:cubicBezTo>
                    <a:pt x="46953" y="13976"/>
                    <a:pt x="46953" y="14308"/>
                    <a:pt x="46953" y="14604"/>
                  </a:cubicBezTo>
                  <a:cubicBezTo>
                    <a:pt x="46953" y="14641"/>
                    <a:pt x="46953" y="14678"/>
                    <a:pt x="46953" y="14715"/>
                  </a:cubicBezTo>
                  <a:cubicBezTo>
                    <a:pt x="46916" y="14937"/>
                    <a:pt x="46916" y="15196"/>
                    <a:pt x="46916" y="15418"/>
                  </a:cubicBezTo>
                  <a:cubicBezTo>
                    <a:pt x="46879" y="15048"/>
                    <a:pt x="46805" y="14641"/>
                    <a:pt x="46768" y="14271"/>
                  </a:cubicBezTo>
                  <a:cubicBezTo>
                    <a:pt x="46731" y="14013"/>
                    <a:pt x="46510" y="13828"/>
                    <a:pt x="46288" y="13828"/>
                  </a:cubicBezTo>
                  <a:lnTo>
                    <a:pt x="46214" y="13828"/>
                  </a:lnTo>
                  <a:cubicBezTo>
                    <a:pt x="45992" y="13828"/>
                    <a:pt x="45807" y="13939"/>
                    <a:pt x="45733" y="14161"/>
                  </a:cubicBezTo>
                  <a:cubicBezTo>
                    <a:pt x="45400" y="14974"/>
                    <a:pt x="45253" y="15455"/>
                    <a:pt x="45105" y="15935"/>
                  </a:cubicBezTo>
                  <a:cubicBezTo>
                    <a:pt x="44957" y="16453"/>
                    <a:pt x="44772" y="17007"/>
                    <a:pt x="44365" y="18042"/>
                  </a:cubicBezTo>
                  <a:cubicBezTo>
                    <a:pt x="44107" y="18708"/>
                    <a:pt x="43626" y="19521"/>
                    <a:pt x="43108" y="20409"/>
                  </a:cubicBezTo>
                  <a:cubicBezTo>
                    <a:pt x="42886" y="20815"/>
                    <a:pt x="42665" y="21185"/>
                    <a:pt x="42443" y="21592"/>
                  </a:cubicBezTo>
                  <a:cubicBezTo>
                    <a:pt x="42406" y="21555"/>
                    <a:pt x="42369" y="21555"/>
                    <a:pt x="42332" y="21518"/>
                  </a:cubicBezTo>
                  <a:cubicBezTo>
                    <a:pt x="42258" y="21518"/>
                    <a:pt x="42184" y="21481"/>
                    <a:pt x="42110" y="21481"/>
                  </a:cubicBezTo>
                  <a:lnTo>
                    <a:pt x="42073" y="21481"/>
                  </a:lnTo>
                  <a:cubicBezTo>
                    <a:pt x="42184" y="21296"/>
                    <a:pt x="42295" y="21074"/>
                    <a:pt x="42369" y="20889"/>
                  </a:cubicBezTo>
                  <a:cubicBezTo>
                    <a:pt x="42480" y="20704"/>
                    <a:pt x="42591" y="20520"/>
                    <a:pt x="42702" y="20335"/>
                  </a:cubicBezTo>
                  <a:cubicBezTo>
                    <a:pt x="42850" y="20002"/>
                    <a:pt x="42997" y="19669"/>
                    <a:pt x="43145" y="19373"/>
                  </a:cubicBezTo>
                  <a:cubicBezTo>
                    <a:pt x="43256" y="19041"/>
                    <a:pt x="43367" y="18708"/>
                    <a:pt x="43441" y="18449"/>
                  </a:cubicBezTo>
                  <a:cubicBezTo>
                    <a:pt x="43515" y="18190"/>
                    <a:pt x="43552" y="17969"/>
                    <a:pt x="43589" y="17821"/>
                  </a:cubicBezTo>
                  <a:cubicBezTo>
                    <a:pt x="43626" y="17636"/>
                    <a:pt x="43626" y="17562"/>
                    <a:pt x="43626" y="17562"/>
                  </a:cubicBezTo>
                  <a:lnTo>
                    <a:pt x="43626" y="17562"/>
                  </a:lnTo>
                  <a:cubicBezTo>
                    <a:pt x="43626" y="17562"/>
                    <a:pt x="43552" y="17636"/>
                    <a:pt x="43478" y="17747"/>
                  </a:cubicBezTo>
                  <a:cubicBezTo>
                    <a:pt x="43404" y="17858"/>
                    <a:pt x="43330" y="18006"/>
                    <a:pt x="43219" y="18190"/>
                  </a:cubicBezTo>
                  <a:cubicBezTo>
                    <a:pt x="43367" y="16749"/>
                    <a:pt x="43330" y="15972"/>
                    <a:pt x="43256" y="14974"/>
                  </a:cubicBezTo>
                  <a:cubicBezTo>
                    <a:pt x="43219" y="14678"/>
                    <a:pt x="43182" y="14382"/>
                    <a:pt x="43182" y="14050"/>
                  </a:cubicBezTo>
                  <a:cubicBezTo>
                    <a:pt x="43145" y="13791"/>
                    <a:pt x="42960" y="13569"/>
                    <a:pt x="42702" y="13495"/>
                  </a:cubicBezTo>
                  <a:lnTo>
                    <a:pt x="42628" y="13495"/>
                  </a:lnTo>
                  <a:cubicBezTo>
                    <a:pt x="42702" y="13384"/>
                    <a:pt x="42739" y="13236"/>
                    <a:pt x="42813" y="13125"/>
                  </a:cubicBezTo>
                  <a:cubicBezTo>
                    <a:pt x="42886" y="12830"/>
                    <a:pt x="42960" y="12571"/>
                    <a:pt x="43034" y="12312"/>
                  </a:cubicBezTo>
                  <a:cubicBezTo>
                    <a:pt x="43071" y="12090"/>
                    <a:pt x="43108" y="11905"/>
                    <a:pt x="43108" y="11757"/>
                  </a:cubicBezTo>
                  <a:cubicBezTo>
                    <a:pt x="43108" y="11610"/>
                    <a:pt x="43108" y="11536"/>
                    <a:pt x="43108" y="11536"/>
                  </a:cubicBezTo>
                  <a:cubicBezTo>
                    <a:pt x="43108" y="11536"/>
                    <a:pt x="43071" y="11610"/>
                    <a:pt x="42997" y="11721"/>
                  </a:cubicBezTo>
                  <a:cubicBezTo>
                    <a:pt x="42923" y="11831"/>
                    <a:pt x="42850" y="12016"/>
                    <a:pt x="42702" y="12201"/>
                  </a:cubicBezTo>
                  <a:cubicBezTo>
                    <a:pt x="42665" y="12312"/>
                    <a:pt x="42628" y="12423"/>
                    <a:pt x="42554" y="12534"/>
                  </a:cubicBezTo>
                  <a:cubicBezTo>
                    <a:pt x="42702" y="11573"/>
                    <a:pt x="42665" y="10611"/>
                    <a:pt x="42480" y="9761"/>
                  </a:cubicBezTo>
                  <a:cubicBezTo>
                    <a:pt x="42110" y="7986"/>
                    <a:pt x="41925" y="7654"/>
                    <a:pt x="41334" y="6803"/>
                  </a:cubicBezTo>
                  <a:cubicBezTo>
                    <a:pt x="41223" y="6619"/>
                    <a:pt x="41112" y="6434"/>
                    <a:pt x="40964" y="6212"/>
                  </a:cubicBezTo>
                  <a:cubicBezTo>
                    <a:pt x="40853" y="6027"/>
                    <a:pt x="40668" y="5953"/>
                    <a:pt x="40446" y="5953"/>
                  </a:cubicBezTo>
                  <a:lnTo>
                    <a:pt x="40335" y="5953"/>
                  </a:lnTo>
                  <a:cubicBezTo>
                    <a:pt x="40151" y="5990"/>
                    <a:pt x="40003" y="6138"/>
                    <a:pt x="39929" y="6286"/>
                  </a:cubicBezTo>
                  <a:cubicBezTo>
                    <a:pt x="39818" y="5177"/>
                    <a:pt x="39559" y="4142"/>
                    <a:pt x="39005" y="3439"/>
                  </a:cubicBezTo>
                  <a:cubicBezTo>
                    <a:pt x="38746" y="3069"/>
                    <a:pt x="38487" y="2700"/>
                    <a:pt x="38265" y="2293"/>
                  </a:cubicBezTo>
                  <a:cubicBezTo>
                    <a:pt x="37526" y="1184"/>
                    <a:pt x="36823" y="1"/>
                    <a:pt x="3541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4221275" y="3634800"/>
              <a:ext cx="120200" cy="29600"/>
            </a:xfrm>
            <a:custGeom>
              <a:avLst/>
              <a:gdLst/>
              <a:ahLst/>
              <a:cxnLst/>
              <a:rect l="l" t="t" r="r" b="b"/>
              <a:pathLst>
                <a:path w="4808" h="1184" extrusionOk="0">
                  <a:moveTo>
                    <a:pt x="1" y="0"/>
                  </a:moveTo>
                  <a:cubicBezTo>
                    <a:pt x="1" y="0"/>
                    <a:pt x="38" y="37"/>
                    <a:pt x="186" y="74"/>
                  </a:cubicBezTo>
                  <a:cubicBezTo>
                    <a:pt x="297" y="148"/>
                    <a:pt x="482" y="222"/>
                    <a:pt x="703" y="296"/>
                  </a:cubicBezTo>
                  <a:cubicBezTo>
                    <a:pt x="925" y="370"/>
                    <a:pt x="1184" y="481"/>
                    <a:pt x="1443" y="592"/>
                  </a:cubicBezTo>
                  <a:cubicBezTo>
                    <a:pt x="1739" y="666"/>
                    <a:pt x="2034" y="740"/>
                    <a:pt x="2330" y="851"/>
                  </a:cubicBezTo>
                  <a:cubicBezTo>
                    <a:pt x="2626" y="888"/>
                    <a:pt x="2959" y="962"/>
                    <a:pt x="3254" y="1036"/>
                  </a:cubicBezTo>
                  <a:cubicBezTo>
                    <a:pt x="3513" y="1073"/>
                    <a:pt x="3809" y="1109"/>
                    <a:pt x="4031" y="1146"/>
                  </a:cubicBezTo>
                  <a:cubicBezTo>
                    <a:pt x="4253" y="1146"/>
                    <a:pt x="4474" y="1183"/>
                    <a:pt x="4585" y="1183"/>
                  </a:cubicBezTo>
                  <a:lnTo>
                    <a:pt x="4807" y="1183"/>
                  </a:lnTo>
                  <a:cubicBezTo>
                    <a:pt x="4807" y="1183"/>
                    <a:pt x="4733" y="1146"/>
                    <a:pt x="4622" y="1109"/>
                  </a:cubicBezTo>
                  <a:cubicBezTo>
                    <a:pt x="4474" y="1073"/>
                    <a:pt x="4290" y="1036"/>
                    <a:pt x="4068" y="962"/>
                  </a:cubicBezTo>
                  <a:cubicBezTo>
                    <a:pt x="3846" y="888"/>
                    <a:pt x="3587" y="814"/>
                    <a:pt x="3291" y="740"/>
                  </a:cubicBezTo>
                  <a:cubicBezTo>
                    <a:pt x="3033" y="666"/>
                    <a:pt x="2737" y="592"/>
                    <a:pt x="2441" y="518"/>
                  </a:cubicBezTo>
                  <a:cubicBezTo>
                    <a:pt x="2108" y="444"/>
                    <a:pt x="1813" y="370"/>
                    <a:pt x="1517" y="296"/>
                  </a:cubicBezTo>
                  <a:cubicBezTo>
                    <a:pt x="1258" y="222"/>
                    <a:pt x="999" y="185"/>
                    <a:pt x="740" y="111"/>
                  </a:cubicBezTo>
                  <a:cubicBezTo>
                    <a:pt x="519" y="74"/>
                    <a:pt x="334" y="37"/>
                    <a:pt x="18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4342375" y="3584875"/>
              <a:ext cx="211675" cy="17600"/>
            </a:xfrm>
            <a:custGeom>
              <a:avLst/>
              <a:gdLst/>
              <a:ahLst/>
              <a:cxnLst/>
              <a:rect l="l" t="t" r="r" b="b"/>
              <a:pathLst>
                <a:path w="8467" h="704" extrusionOk="0">
                  <a:moveTo>
                    <a:pt x="7135" y="1"/>
                  </a:moveTo>
                  <a:cubicBezTo>
                    <a:pt x="6729" y="38"/>
                    <a:pt x="6248" y="75"/>
                    <a:pt x="5768" y="112"/>
                  </a:cubicBezTo>
                  <a:cubicBezTo>
                    <a:pt x="5287" y="149"/>
                    <a:pt x="4732" y="223"/>
                    <a:pt x="4215" y="260"/>
                  </a:cubicBezTo>
                  <a:cubicBezTo>
                    <a:pt x="3697" y="334"/>
                    <a:pt x="3180" y="371"/>
                    <a:pt x="2699" y="408"/>
                  </a:cubicBezTo>
                  <a:cubicBezTo>
                    <a:pt x="2181" y="445"/>
                    <a:pt x="1738" y="482"/>
                    <a:pt x="1331" y="482"/>
                  </a:cubicBezTo>
                  <a:cubicBezTo>
                    <a:pt x="961" y="519"/>
                    <a:pt x="629" y="519"/>
                    <a:pt x="370" y="519"/>
                  </a:cubicBezTo>
                  <a:lnTo>
                    <a:pt x="0" y="519"/>
                  </a:lnTo>
                  <a:cubicBezTo>
                    <a:pt x="0" y="519"/>
                    <a:pt x="148" y="519"/>
                    <a:pt x="370" y="592"/>
                  </a:cubicBezTo>
                  <a:cubicBezTo>
                    <a:pt x="592" y="592"/>
                    <a:pt x="924" y="666"/>
                    <a:pt x="1331" y="666"/>
                  </a:cubicBezTo>
                  <a:cubicBezTo>
                    <a:pt x="1738" y="703"/>
                    <a:pt x="2218" y="703"/>
                    <a:pt x="2699" y="703"/>
                  </a:cubicBezTo>
                  <a:cubicBezTo>
                    <a:pt x="3217" y="666"/>
                    <a:pt x="3734" y="629"/>
                    <a:pt x="4252" y="592"/>
                  </a:cubicBezTo>
                  <a:cubicBezTo>
                    <a:pt x="4769" y="519"/>
                    <a:pt x="5324" y="445"/>
                    <a:pt x="5805" y="408"/>
                  </a:cubicBezTo>
                  <a:cubicBezTo>
                    <a:pt x="6285" y="334"/>
                    <a:pt x="6766" y="260"/>
                    <a:pt x="7135" y="186"/>
                  </a:cubicBezTo>
                  <a:cubicBezTo>
                    <a:pt x="7542" y="149"/>
                    <a:pt x="7875" y="75"/>
                    <a:pt x="8097" y="38"/>
                  </a:cubicBezTo>
                  <a:cubicBezTo>
                    <a:pt x="8319" y="1"/>
                    <a:pt x="8466" y="1"/>
                    <a:pt x="846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4555875" y="3494300"/>
              <a:ext cx="130350" cy="29600"/>
            </a:xfrm>
            <a:custGeom>
              <a:avLst/>
              <a:gdLst/>
              <a:ahLst/>
              <a:cxnLst/>
              <a:rect l="l" t="t" r="r" b="b"/>
              <a:pathLst>
                <a:path w="5214" h="1184" extrusionOk="0">
                  <a:moveTo>
                    <a:pt x="4991" y="1"/>
                  </a:moveTo>
                  <a:cubicBezTo>
                    <a:pt x="4844" y="1"/>
                    <a:pt x="4659" y="1"/>
                    <a:pt x="4400" y="38"/>
                  </a:cubicBezTo>
                  <a:cubicBezTo>
                    <a:pt x="4141" y="75"/>
                    <a:pt x="3845" y="112"/>
                    <a:pt x="3550" y="186"/>
                  </a:cubicBezTo>
                  <a:cubicBezTo>
                    <a:pt x="3217" y="223"/>
                    <a:pt x="2884" y="297"/>
                    <a:pt x="2551" y="371"/>
                  </a:cubicBezTo>
                  <a:cubicBezTo>
                    <a:pt x="2256" y="444"/>
                    <a:pt x="1923" y="555"/>
                    <a:pt x="1627" y="629"/>
                  </a:cubicBezTo>
                  <a:cubicBezTo>
                    <a:pt x="1294" y="740"/>
                    <a:pt x="1036" y="814"/>
                    <a:pt x="814" y="925"/>
                  </a:cubicBezTo>
                  <a:cubicBezTo>
                    <a:pt x="555" y="999"/>
                    <a:pt x="370" y="1073"/>
                    <a:pt x="222" y="1110"/>
                  </a:cubicBezTo>
                  <a:cubicBezTo>
                    <a:pt x="74" y="1184"/>
                    <a:pt x="0" y="1184"/>
                    <a:pt x="0" y="1184"/>
                  </a:cubicBezTo>
                  <a:cubicBezTo>
                    <a:pt x="0" y="1184"/>
                    <a:pt x="74" y="1184"/>
                    <a:pt x="222" y="1147"/>
                  </a:cubicBezTo>
                  <a:cubicBezTo>
                    <a:pt x="370" y="1110"/>
                    <a:pt x="592" y="1073"/>
                    <a:pt x="814" y="999"/>
                  </a:cubicBezTo>
                  <a:cubicBezTo>
                    <a:pt x="1073" y="925"/>
                    <a:pt x="1368" y="851"/>
                    <a:pt x="1664" y="777"/>
                  </a:cubicBezTo>
                  <a:cubicBezTo>
                    <a:pt x="1960" y="703"/>
                    <a:pt x="2293" y="629"/>
                    <a:pt x="2625" y="555"/>
                  </a:cubicBezTo>
                  <a:cubicBezTo>
                    <a:pt x="2921" y="444"/>
                    <a:pt x="3254" y="371"/>
                    <a:pt x="3550" y="334"/>
                  </a:cubicBezTo>
                  <a:cubicBezTo>
                    <a:pt x="3882" y="260"/>
                    <a:pt x="4141" y="186"/>
                    <a:pt x="4400" y="149"/>
                  </a:cubicBezTo>
                  <a:cubicBezTo>
                    <a:pt x="4659" y="112"/>
                    <a:pt x="4844" y="38"/>
                    <a:pt x="4991" y="38"/>
                  </a:cubicBezTo>
                  <a:cubicBezTo>
                    <a:pt x="5139" y="1"/>
                    <a:pt x="5213" y="1"/>
                    <a:pt x="521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4332200" y="3631100"/>
              <a:ext cx="110000" cy="10200"/>
            </a:xfrm>
            <a:custGeom>
              <a:avLst/>
              <a:gdLst/>
              <a:ahLst/>
              <a:cxnLst/>
              <a:rect l="l" t="t" r="r" b="b"/>
              <a:pathLst>
                <a:path w="4400" h="408" extrusionOk="0">
                  <a:moveTo>
                    <a:pt x="0" y="0"/>
                  </a:moveTo>
                  <a:cubicBezTo>
                    <a:pt x="0" y="0"/>
                    <a:pt x="74" y="0"/>
                    <a:pt x="185" y="37"/>
                  </a:cubicBezTo>
                  <a:cubicBezTo>
                    <a:pt x="333" y="74"/>
                    <a:pt x="481" y="111"/>
                    <a:pt x="703" y="148"/>
                  </a:cubicBezTo>
                  <a:cubicBezTo>
                    <a:pt x="925" y="185"/>
                    <a:pt x="1184" y="222"/>
                    <a:pt x="1442" y="259"/>
                  </a:cubicBezTo>
                  <a:cubicBezTo>
                    <a:pt x="1701" y="296"/>
                    <a:pt x="1997" y="296"/>
                    <a:pt x="2293" y="333"/>
                  </a:cubicBezTo>
                  <a:cubicBezTo>
                    <a:pt x="2588" y="370"/>
                    <a:pt x="2847" y="370"/>
                    <a:pt x="3143" y="407"/>
                  </a:cubicBezTo>
                  <a:lnTo>
                    <a:pt x="3882" y="407"/>
                  </a:lnTo>
                  <a:cubicBezTo>
                    <a:pt x="4104" y="407"/>
                    <a:pt x="4252" y="370"/>
                    <a:pt x="4400" y="370"/>
                  </a:cubicBezTo>
                  <a:cubicBezTo>
                    <a:pt x="4252" y="333"/>
                    <a:pt x="4104" y="333"/>
                    <a:pt x="3882" y="296"/>
                  </a:cubicBezTo>
                  <a:cubicBezTo>
                    <a:pt x="3661" y="296"/>
                    <a:pt x="3402" y="259"/>
                    <a:pt x="3143" y="259"/>
                  </a:cubicBezTo>
                  <a:cubicBezTo>
                    <a:pt x="2884" y="222"/>
                    <a:pt x="2588" y="185"/>
                    <a:pt x="2293" y="185"/>
                  </a:cubicBezTo>
                  <a:cubicBezTo>
                    <a:pt x="1997" y="148"/>
                    <a:pt x="1738" y="111"/>
                    <a:pt x="1442" y="111"/>
                  </a:cubicBezTo>
                  <a:cubicBezTo>
                    <a:pt x="1184" y="74"/>
                    <a:pt x="925" y="74"/>
                    <a:pt x="703" y="37"/>
                  </a:cubicBezTo>
                  <a:cubicBezTo>
                    <a:pt x="518" y="37"/>
                    <a:pt x="333" y="0"/>
                    <a:pt x="18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4105750" y="35867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997" y="1"/>
                  </a:moveTo>
                  <a:cubicBezTo>
                    <a:pt x="1997" y="1"/>
                    <a:pt x="1960" y="38"/>
                    <a:pt x="1886" y="75"/>
                  </a:cubicBezTo>
                  <a:cubicBezTo>
                    <a:pt x="1812" y="112"/>
                    <a:pt x="1738" y="186"/>
                    <a:pt x="1627" y="260"/>
                  </a:cubicBezTo>
                  <a:cubicBezTo>
                    <a:pt x="1516" y="334"/>
                    <a:pt x="1369" y="408"/>
                    <a:pt x="1258" y="518"/>
                  </a:cubicBezTo>
                  <a:cubicBezTo>
                    <a:pt x="1110" y="629"/>
                    <a:pt x="999" y="740"/>
                    <a:pt x="851" y="888"/>
                  </a:cubicBezTo>
                  <a:cubicBezTo>
                    <a:pt x="740" y="999"/>
                    <a:pt x="629" y="1147"/>
                    <a:pt x="518" y="1258"/>
                  </a:cubicBezTo>
                  <a:cubicBezTo>
                    <a:pt x="407" y="1406"/>
                    <a:pt x="296" y="1517"/>
                    <a:pt x="222" y="1628"/>
                  </a:cubicBezTo>
                  <a:cubicBezTo>
                    <a:pt x="149" y="1739"/>
                    <a:pt x="112" y="1849"/>
                    <a:pt x="75" y="1886"/>
                  </a:cubicBezTo>
                  <a:cubicBezTo>
                    <a:pt x="38" y="1960"/>
                    <a:pt x="1" y="1997"/>
                    <a:pt x="1" y="1997"/>
                  </a:cubicBezTo>
                  <a:lnTo>
                    <a:pt x="112" y="1923"/>
                  </a:lnTo>
                  <a:cubicBezTo>
                    <a:pt x="149" y="1849"/>
                    <a:pt x="222" y="1775"/>
                    <a:pt x="333" y="1702"/>
                  </a:cubicBezTo>
                  <a:cubicBezTo>
                    <a:pt x="407" y="1591"/>
                    <a:pt x="518" y="1480"/>
                    <a:pt x="629" y="1369"/>
                  </a:cubicBezTo>
                  <a:cubicBezTo>
                    <a:pt x="740" y="1258"/>
                    <a:pt x="851" y="1110"/>
                    <a:pt x="999" y="999"/>
                  </a:cubicBezTo>
                  <a:cubicBezTo>
                    <a:pt x="1110" y="888"/>
                    <a:pt x="1221" y="740"/>
                    <a:pt x="1369" y="629"/>
                  </a:cubicBezTo>
                  <a:cubicBezTo>
                    <a:pt x="1479" y="518"/>
                    <a:pt x="1590" y="408"/>
                    <a:pt x="1664" y="334"/>
                  </a:cubicBezTo>
                  <a:cubicBezTo>
                    <a:pt x="1775" y="223"/>
                    <a:pt x="1849" y="149"/>
                    <a:pt x="1923" y="112"/>
                  </a:cubicBezTo>
                  <a:lnTo>
                    <a:pt x="199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4194475" y="3511875"/>
              <a:ext cx="149775" cy="86900"/>
            </a:xfrm>
            <a:custGeom>
              <a:avLst/>
              <a:gdLst/>
              <a:ahLst/>
              <a:cxnLst/>
              <a:rect l="l" t="t" r="r" b="b"/>
              <a:pathLst>
                <a:path w="5991" h="3476" extrusionOk="0">
                  <a:moveTo>
                    <a:pt x="5990" y="0"/>
                  </a:moveTo>
                  <a:lnTo>
                    <a:pt x="5990" y="0"/>
                  </a:lnTo>
                  <a:cubicBezTo>
                    <a:pt x="5990" y="0"/>
                    <a:pt x="5879" y="37"/>
                    <a:pt x="5731" y="148"/>
                  </a:cubicBezTo>
                  <a:cubicBezTo>
                    <a:pt x="5583" y="259"/>
                    <a:pt x="5325" y="407"/>
                    <a:pt x="5066" y="555"/>
                  </a:cubicBezTo>
                  <a:cubicBezTo>
                    <a:pt x="4770" y="740"/>
                    <a:pt x="4437" y="888"/>
                    <a:pt x="4068" y="1072"/>
                  </a:cubicBezTo>
                  <a:cubicBezTo>
                    <a:pt x="3735" y="1257"/>
                    <a:pt x="3328" y="1479"/>
                    <a:pt x="2958" y="1664"/>
                  </a:cubicBezTo>
                  <a:cubicBezTo>
                    <a:pt x="2552" y="1849"/>
                    <a:pt x="2182" y="2034"/>
                    <a:pt x="1812" y="2219"/>
                  </a:cubicBezTo>
                  <a:cubicBezTo>
                    <a:pt x="1480" y="2440"/>
                    <a:pt x="1147" y="2625"/>
                    <a:pt x="888" y="2810"/>
                  </a:cubicBezTo>
                  <a:cubicBezTo>
                    <a:pt x="592" y="2995"/>
                    <a:pt x="371" y="3143"/>
                    <a:pt x="223" y="3291"/>
                  </a:cubicBezTo>
                  <a:cubicBezTo>
                    <a:pt x="75" y="3402"/>
                    <a:pt x="1" y="3476"/>
                    <a:pt x="1" y="3476"/>
                  </a:cubicBezTo>
                  <a:cubicBezTo>
                    <a:pt x="1" y="3476"/>
                    <a:pt x="112" y="3402"/>
                    <a:pt x="260" y="3291"/>
                  </a:cubicBezTo>
                  <a:cubicBezTo>
                    <a:pt x="408" y="3180"/>
                    <a:pt x="629" y="3069"/>
                    <a:pt x="925" y="2884"/>
                  </a:cubicBezTo>
                  <a:cubicBezTo>
                    <a:pt x="1184" y="2736"/>
                    <a:pt x="1517" y="2551"/>
                    <a:pt x="1886" y="2366"/>
                  </a:cubicBezTo>
                  <a:cubicBezTo>
                    <a:pt x="2256" y="2182"/>
                    <a:pt x="2626" y="1997"/>
                    <a:pt x="3032" y="1812"/>
                  </a:cubicBezTo>
                  <a:cubicBezTo>
                    <a:pt x="3402" y="1627"/>
                    <a:pt x="3809" y="1405"/>
                    <a:pt x="4142" y="1220"/>
                  </a:cubicBezTo>
                  <a:cubicBezTo>
                    <a:pt x="4511" y="1035"/>
                    <a:pt x="4844" y="814"/>
                    <a:pt x="5103" y="629"/>
                  </a:cubicBezTo>
                  <a:cubicBezTo>
                    <a:pt x="5362" y="481"/>
                    <a:pt x="5583" y="296"/>
                    <a:pt x="5731" y="185"/>
                  </a:cubicBezTo>
                  <a:cubicBezTo>
                    <a:pt x="5879" y="74"/>
                    <a:pt x="5990" y="0"/>
                    <a:pt x="599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4330350" y="3498000"/>
              <a:ext cx="104475" cy="69350"/>
            </a:xfrm>
            <a:custGeom>
              <a:avLst/>
              <a:gdLst/>
              <a:ahLst/>
              <a:cxnLst/>
              <a:rect l="l" t="t" r="r" b="b"/>
              <a:pathLst>
                <a:path w="4179" h="2774" extrusionOk="0">
                  <a:moveTo>
                    <a:pt x="4178" y="1"/>
                  </a:moveTo>
                  <a:cubicBezTo>
                    <a:pt x="4067" y="75"/>
                    <a:pt x="3882" y="223"/>
                    <a:pt x="3698" y="370"/>
                  </a:cubicBezTo>
                  <a:cubicBezTo>
                    <a:pt x="3513" y="518"/>
                    <a:pt x="3291" y="703"/>
                    <a:pt x="3032" y="888"/>
                  </a:cubicBezTo>
                  <a:cubicBezTo>
                    <a:pt x="2810" y="1073"/>
                    <a:pt x="2551" y="1258"/>
                    <a:pt x="2256" y="1443"/>
                  </a:cubicBezTo>
                  <a:cubicBezTo>
                    <a:pt x="1997" y="1627"/>
                    <a:pt x="1701" y="1775"/>
                    <a:pt x="1442" y="1960"/>
                  </a:cubicBezTo>
                  <a:cubicBezTo>
                    <a:pt x="1184" y="2108"/>
                    <a:pt x="925" y="2256"/>
                    <a:pt x="740" y="2367"/>
                  </a:cubicBezTo>
                  <a:cubicBezTo>
                    <a:pt x="518" y="2478"/>
                    <a:pt x="333" y="2589"/>
                    <a:pt x="222" y="2663"/>
                  </a:cubicBezTo>
                  <a:cubicBezTo>
                    <a:pt x="74" y="2737"/>
                    <a:pt x="1" y="2774"/>
                    <a:pt x="1" y="2774"/>
                  </a:cubicBezTo>
                  <a:cubicBezTo>
                    <a:pt x="1" y="2774"/>
                    <a:pt x="74" y="2737"/>
                    <a:pt x="222" y="2700"/>
                  </a:cubicBezTo>
                  <a:cubicBezTo>
                    <a:pt x="370" y="2626"/>
                    <a:pt x="555" y="2552"/>
                    <a:pt x="777" y="2441"/>
                  </a:cubicBezTo>
                  <a:cubicBezTo>
                    <a:pt x="999" y="2367"/>
                    <a:pt x="1258" y="2219"/>
                    <a:pt x="1516" y="2071"/>
                  </a:cubicBezTo>
                  <a:cubicBezTo>
                    <a:pt x="1812" y="1923"/>
                    <a:pt x="2071" y="1775"/>
                    <a:pt x="2367" y="1590"/>
                  </a:cubicBezTo>
                  <a:cubicBezTo>
                    <a:pt x="2625" y="1406"/>
                    <a:pt x="2921" y="1184"/>
                    <a:pt x="3143" y="999"/>
                  </a:cubicBezTo>
                  <a:cubicBezTo>
                    <a:pt x="3402" y="814"/>
                    <a:pt x="3587" y="629"/>
                    <a:pt x="3772" y="444"/>
                  </a:cubicBezTo>
                  <a:cubicBezTo>
                    <a:pt x="3956" y="260"/>
                    <a:pt x="4104" y="112"/>
                    <a:pt x="41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3345075" y="3633875"/>
              <a:ext cx="121100" cy="30525"/>
            </a:xfrm>
            <a:custGeom>
              <a:avLst/>
              <a:gdLst/>
              <a:ahLst/>
              <a:cxnLst/>
              <a:rect l="l" t="t" r="r" b="b"/>
              <a:pathLst>
                <a:path w="4844" h="1221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843" y="1"/>
                    <a:pt x="4769" y="37"/>
                    <a:pt x="4622" y="37"/>
                  </a:cubicBezTo>
                  <a:cubicBezTo>
                    <a:pt x="4474" y="74"/>
                    <a:pt x="4289" y="111"/>
                    <a:pt x="4068" y="148"/>
                  </a:cubicBezTo>
                  <a:cubicBezTo>
                    <a:pt x="3846" y="222"/>
                    <a:pt x="3550" y="259"/>
                    <a:pt x="3291" y="333"/>
                  </a:cubicBezTo>
                  <a:cubicBezTo>
                    <a:pt x="2995" y="407"/>
                    <a:pt x="2700" y="481"/>
                    <a:pt x="2404" y="555"/>
                  </a:cubicBezTo>
                  <a:cubicBezTo>
                    <a:pt x="2108" y="629"/>
                    <a:pt x="1812" y="703"/>
                    <a:pt x="1517" y="777"/>
                  </a:cubicBezTo>
                  <a:cubicBezTo>
                    <a:pt x="1221" y="851"/>
                    <a:pt x="962" y="925"/>
                    <a:pt x="740" y="962"/>
                  </a:cubicBezTo>
                  <a:cubicBezTo>
                    <a:pt x="518" y="1036"/>
                    <a:pt x="333" y="1110"/>
                    <a:pt x="223" y="1146"/>
                  </a:cubicBezTo>
                  <a:cubicBezTo>
                    <a:pt x="75" y="1183"/>
                    <a:pt x="1" y="1220"/>
                    <a:pt x="1" y="1220"/>
                  </a:cubicBezTo>
                  <a:lnTo>
                    <a:pt x="223" y="1220"/>
                  </a:lnTo>
                  <a:cubicBezTo>
                    <a:pt x="370" y="1183"/>
                    <a:pt x="555" y="1183"/>
                    <a:pt x="777" y="1183"/>
                  </a:cubicBezTo>
                  <a:cubicBezTo>
                    <a:pt x="999" y="1146"/>
                    <a:pt x="1295" y="1110"/>
                    <a:pt x="1590" y="1073"/>
                  </a:cubicBezTo>
                  <a:cubicBezTo>
                    <a:pt x="1886" y="999"/>
                    <a:pt x="2182" y="925"/>
                    <a:pt x="2478" y="851"/>
                  </a:cubicBezTo>
                  <a:cubicBezTo>
                    <a:pt x="2774" y="777"/>
                    <a:pt x="3069" y="703"/>
                    <a:pt x="3365" y="629"/>
                  </a:cubicBezTo>
                  <a:cubicBezTo>
                    <a:pt x="3624" y="518"/>
                    <a:pt x="3883" y="407"/>
                    <a:pt x="4104" y="333"/>
                  </a:cubicBezTo>
                  <a:cubicBezTo>
                    <a:pt x="4326" y="259"/>
                    <a:pt x="4511" y="185"/>
                    <a:pt x="4622" y="111"/>
                  </a:cubicBezTo>
                  <a:cubicBezTo>
                    <a:pt x="4769" y="38"/>
                    <a:pt x="4843" y="1"/>
                    <a:pt x="484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3133425" y="3584875"/>
              <a:ext cx="210750" cy="17600"/>
            </a:xfrm>
            <a:custGeom>
              <a:avLst/>
              <a:gdLst/>
              <a:ahLst/>
              <a:cxnLst/>
              <a:rect l="l" t="t" r="r" b="b"/>
              <a:pathLst>
                <a:path w="8430" h="704" extrusionOk="0">
                  <a:moveTo>
                    <a:pt x="0" y="1"/>
                  </a:moveTo>
                  <a:cubicBezTo>
                    <a:pt x="0" y="1"/>
                    <a:pt x="111" y="38"/>
                    <a:pt x="333" y="75"/>
                  </a:cubicBezTo>
                  <a:cubicBezTo>
                    <a:pt x="592" y="75"/>
                    <a:pt x="888" y="149"/>
                    <a:pt x="1294" y="223"/>
                  </a:cubicBezTo>
                  <a:cubicBezTo>
                    <a:pt x="1701" y="260"/>
                    <a:pt x="2145" y="334"/>
                    <a:pt x="2625" y="408"/>
                  </a:cubicBezTo>
                  <a:cubicBezTo>
                    <a:pt x="3143" y="482"/>
                    <a:pt x="3661" y="519"/>
                    <a:pt x="4178" y="592"/>
                  </a:cubicBezTo>
                  <a:cubicBezTo>
                    <a:pt x="4696" y="666"/>
                    <a:pt x="5250" y="666"/>
                    <a:pt x="5731" y="703"/>
                  </a:cubicBezTo>
                  <a:lnTo>
                    <a:pt x="7099" y="703"/>
                  </a:lnTo>
                  <a:cubicBezTo>
                    <a:pt x="7506" y="666"/>
                    <a:pt x="7838" y="629"/>
                    <a:pt x="8060" y="592"/>
                  </a:cubicBezTo>
                  <a:cubicBezTo>
                    <a:pt x="8282" y="556"/>
                    <a:pt x="8430" y="519"/>
                    <a:pt x="8430" y="519"/>
                  </a:cubicBezTo>
                  <a:lnTo>
                    <a:pt x="8060" y="519"/>
                  </a:lnTo>
                  <a:cubicBezTo>
                    <a:pt x="7838" y="519"/>
                    <a:pt x="7506" y="519"/>
                    <a:pt x="7099" y="482"/>
                  </a:cubicBezTo>
                  <a:cubicBezTo>
                    <a:pt x="6692" y="482"/>
                    <a:pt x="6248" y="445"/>
                    <a:pt x="5768" y="408"/>
                  </a:cubicBezTo>
                  <a:cubicBezTo>
                    <a:pt x="5250" y="371"/>
                    <a:pt x="4733" y="334"/>
                    <a:pt x="4215" y="260"/>
                  </a:cubicBezTo>
                  <a:cubicBezTo>
                    <a:pt x="3698" y="223"/>
                    <a:pt x="3180" y="149"/>
                    <a:pt x="2662" y="112"/>
                  </a:cubicBezTo>
                  <a:cubicBezTo>
                    <a:pt x="2182" y="75"/>
                    <a:pt x="1701" y="38"/>
                    <a:pt x="133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3000325" y="3494300"/>
              <a:ext cx="130350" cy="30525"/>
            </a:xfrm>
            <a:custGeom>
              <a:avLst/>
              <a:gdLst/>
              <a:ahLst/>
              <a:cxnLst/>
              <a:rect l="l" t="t" r="r" b="b"/>
              <a:pathLst>
                <a:path w="5214" h="1221" extrusionOk="0">
                  <a:moveTo>
                    <a:pt x="1" y="1"/>
                  </a:moveTo>
                  <a:cubicBezTo>
                    <a:pt x="1" y="1"/>
                    <a:pt x="75" y="1"/>
                    <a:pt x="222" y="38"/>
                  </a:cubicBezTo>
                  <a:cubicBezTo>
                    <a:pt x="370" y="38"/>
                    <a:pt x="592" y="112"/>
                    <a:pt x="814" y="149"/>
                  </a:cubicBezTo>
                  <a:cubicBezTo>
                    <a:pt x="1073" y="186"/>
                    <a:pt x="1369" y="260"/>
                    <a:pt x="1664" y="334"/>
                  </a:cubicBezTo>
                  <a:cubicBezTo>
                    <a:pt x="1960" y="371"/>
                    <a:pt x="2293" y="444"/>
                    <a:pt x="2626" y="555"/>
                  </a:cubicBezTo>
                  <a:cubicBezTo>
                    <a:pt x="2958" y="629"/>
                    <a:pt x="3254" y="703"/>
                    <a:pt x="3587" y="777"/>
                  </a:cubicBezTo>
                  <a:cubicBezTo>
                    <a:pt x="3883" y="851"/>
                    <a:pt x="4141" y="925"/>
                    <a:pt x="4400" y="999"/>
                  </a:cubicBezTo>
                  <a:cubicBezTo>
                    <a:pt x="4659" y="1073"/>
                    <a:pt x="4844" y="1110"/>
                    <a:pt x="4992" y="1147"/>
                  </a:cubicBezTo>
                  <a:cubicBezTo>
                    <a:pt x="5140" y="1184"/>
                    <a:pt x="5214" y="1221"/>
                    <a:pt x="5214" y="1221"/>
                  </a:cubicBezTo>
                  <a:cubicBezTo>
                    <a:pt x="5214" y="1221"/>
                    <a:pt x="5140" y="1184"/>
                    <a:pt x="4992" y="1110"/>
                  </a:cubicBezTo>
                  <a:cubicBezTo>
                    <a:pt x="4881" y="1073"/>
                    <a:pt x="4659" y="999"/>
                    <a:pt x="4437" y="925"/>
                  </a:cubicBezTo>
                  <a:cubicBezTo>
                    <a:pt x="4178" y="851"/>
                    <a:pt x="3920" y="740"/>
                    <a:pt x="3624" y="629"/>
                  </a:cubicBezTo>
                  <a:cubicBezTo>
                    <a:pt x="3291" y="555"/>
                    <a:pt x="2995" y="481"/>
                    <a:pt x="2663" y="371"/>
                  </a:cubicBezTo>
                  <a:cubicBezTo>
                    <a:pt x="2330" y="297"/>
                    <a:pt x="1997" y="223"/>
                    <a:pt x="1701" y="186"/>
                  </a:cubicBezTo>
                  <a:cubicBezTo>
                    <a:pt x="1369" y="112"/>
                    <a:pt x="1073" y="75"/>
                    <a:pt x="851" y="38"/>
                  </a:cubicBezTo>
                  <a:cubicBezTo>
                    <a:pt x="592" y="1"/>
                    <a:pt x="370" y="1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3239725" y="3631100"/>
              <a:ext cx="114625" cy="10200"/>
            </a:xfrm>
            <a:custGeom>
              <a:avLst/>
              <a:gdLst/>
              <a:ahLst/>
              <a:cxnLst/>
              <a:rect l="l" t="t" r="r" b="b"/>
              <a:pathLst>
                <a:path w="4585" h="408" extrusionOk="0">
                  <a:moveTo>
                    <a:pt x="4400" y="0"/>
                  </a:moveTo>
                  <a:cubicBezTo>
                    <a:pt x="4289" y="0"/>
                    <a:pt x="4104" y="37"/>
                    <a:pt x="3882" y="37"/>
                  </a:cubicBezTo>
                  <a:cubicBezTo>
                    <a:pt x="3660" y="74"/>
                    <a:pt x="3401" y="74"/>
                    <a:pt x="3143" y="111"/>
                  </a:cubicBezTo>
                  <a:cubicBezTo>
                    <a:pt x="2884" y="111"/>
                    <a:pt x="2588" y="148"/>
                    <a:pt x="2292" y="185"/>
                  </a:cubicBezTo>
                  <a:cubicBezTo>
                    <a:pt x="2033" y="185"/>
                    <a:pt x="1738" y="222"/>
                    <a:pt x="1479" y="259"/>
                  </a:cubicBezTo>
                  <a:cubicBezTo>
                    <a:pt x="1183" y="259"/>
                    <a:pt x="924" y="296"/>
                    <a:pt x="739" y="296"/>
                  </a:cubicBezTo>
                  <a:cubicBezTo>
                    <a:pt x="518" y="333"/>
                    <a:pt x="333" y="333"/>
                    <a:pt x="222" y="333"/>
                  </a:cubicBezTo>
                  <a:cubicBezTo>
                    <a:pt x="74" y="370"/>
                    <a:pt x="0" y="370"/>
                    <a:pt x="0" y="370"/>
                  </a:cubicBezTo>
                  <a:lnTo>
                    <a:pt x="222" y="370"/>
                  </a:lnTo>
                  <a:cubicBezTo>
                    <a:pt x="333" y="370"/>
                    <a:pt x="518" y="407"/>
                    <a:pt x="739" y="407"/>
                  </a:cubicBezTo>
                  <a:lnTo>
                    <a:pt x="1479" y="407"/>
                  </a:lnTo>
                  <a:cubicBezTo>
                    <a:pt x="1738" y="370"/>
                    <a:pt x="2033" y="370"/>
                    <a:pt x="2329" y="333"/>
                  </a:cubicBezTo>
                  <a:cubicBezTo>
                    <a:pt x="2588" y="296"/>
                    <a:pt x="2884" y="259"/>
                    <a:pt x="3180" y="259"/>
                  </a:cubicBezTo>
                  <a:cubicBezTo>
                    <a:pt x="3438" y="222"/>
                    <a:pt x="3697" y="185"/>
                    <a:pt x="3882" y="148"/>
                  </a:cubicBezTo>
                  <a:cubicBezTo>
                    <a:pt x="4104" y="111"/>
                    <a:pt x="4289" y="74"/>
                    <a:pt x="4400" y="37"/>
                  </a:cubicBezTo>
                  <a:cubicBezTo>
                    <a:pt x="4547" y="0"/>
                    <a:pt x="4584" y="0"/>
                    <a:pt x="458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3530850" y="35867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8" y="38"/>
                    <a:pt x="112" y="75"/>
                  </a:cubicBezTo>
                  <a:lnTo>
                    <a:pt x="1" y="1"/>
                  </a:lnTo>
                  <a:close/>
                  <a:moveTo>
                    <a:pt x="112" y="75"/>
                  </a:moveTo>
                  <a:lnTo>
                    <a:pt x="112" y="75"/>
                  </a:lnTo>
                  <a:cubicBezTo>
                    <a:pt x="149" y="149"/>
                    <a:pt x="223" y="223"/>
                    <a:pt x="334" y="334"/>
                  </a:cubicBezTo>
                  <a:cubicBezTo>
                    <a:pt x="445" y="408"/>
                    <a:pt x="555" y="518"/>
                    <a:pt x="666" y="629"/>
                  </a:cubicBezTo>
                  <a:cubicBezTo>
                    <a:pt x="777" y="740"/>
                    <a:pt x="888" y="851"/>
                    <a:pt x="1036" y="999"/>
                  </a:cubicBezTo>
                  <a:cubicBezTo>
                    <a:pt x="1147" y="1110"/>
                    <a:pt x="1258" y="1221"/>
                    <a:pt x="1369" y="1369"/>
                  </a:cubicBezTo>
                  <a:cubicBezTo>
                    <a:pt x="1480" y="1480"/>
                    <a:pt x="1591" y="1591"/>
                    <a:pt x="1702" y="1665"/>
                  </a:cubicBezTo>
                  <a:cubicBezTo>
                    <a:pt x="1775" y="1775"/>
                    <a:pt x="1849" y="1849"/>
                    <a:pt x="1923" y="1923"/>
                  </a:cubicBezTo>
                  <a:lnTo>
                    <a:pt x="1997" y="1997"/>
                  </a:lnTo>
                  <a:cubicBezTo>
                    <a:pt x="1997" y="1997"/>
                    <a:pt x="1960" y="1960"/>
                    <a:pt x="1923" y="1886"/>
                  </a:cubicBezTo>
                  <a:cubicBezTo>
                    <a:pt x="1886" y="1812"/>
                    <a:pt x="1849" y="1739"/>
                    <a:pt x="1775" y="1628"/>
                  </a:cubicBezTo>
                  <a:cubicBezTo>
                    <a:pt x="1702" y="1517"/>
                    <a:pt x="1591" y="1369"/>
                    <a:pt x="1480" y="1258"/>
                  </a:cubicBezTo>
                  <a:cubicBezTo>
                    <a:pt x="1369" y="1110"/>
                    <a:pt x="1258" y="999"/>
                    <a:pt x="1147" y="851"/>
                  </a:cubicBezTo>
                  <a:cubicBezTo>
                    <a:pt x="999" y="740"/>
                    <a:pt x="888" y="629"/>
                    <a:pt x="740" y="518"/>
                  </a:cubicBezTo>
                  <a:cubicBezTo>
                    <a:pt x="629" y="408"/>
                    <a:pt x="481" y="334"/>
                    <a:pt x="371" y="223"/>
                  </a:cubicBezTo>
                  <a:cubicBezTo>
                    <a:pt x="297" y="149"/>
                    <a:pt x="186" y="112"/>
                    <a:pt x="112" y="7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3343225" y="3511875"/>
              <a:ext cx="148850" cy="86900"/>
            </a:xfrm>
            <a:custGeom>
              <a:avLst/>
              <a:gdLst/>
              <a:ahLst/>
              <a:cxnLst/>
              <a:rect l="l" t="t" r="r" b="b"/>
              <a:pathLst>
                <a:path w="5954" h="3476" extrusionOk="0">
                  <a:moveTo>
                    <a:pt x="1" y="0"/>
                  </a:moveTo>
                  <a:cubicBezTo>
                    <a:pt x="1" y="0"/>
                    <a:pt x="75" y="74"/>
                    <a:pt x="223" y="185"/>
                  </a:cubicBezTo>
                  <a:cubicBezTo>
                    <a:pt x="371" y="296"/>
                    <a:pt x="592" y="481"/>
                    <a:pt x="851" y="629"/>
                  </a:cubicBezTo>
                  <a:cubicBezTo>
                    <a:pt x="1147" y="814"/>
                    <a:pt x="1443" y="1035"/>
                    <a:pt x="1812" y="1220"/>
                  </a:cubicBezTo>
                  <a:cubicBezTo>
                    <a:pt x="2182" y="1405"/>
                    <a:pt x="2552" y="1627"/>
                    <a:pt x="2958" y="1812"/>
                  </a:cubicBezTo>
                  <a:cubicBezTo>
                    <a:pt x="3328" y="1997"/>
                    <a:pt x="3735" y="2182"/>
                    <a:pt x="4068" y="2366"/>
                  </a:cubicBezTo>
                  <a:cubicBezTo>
                    <a:pt x="4437" y="2551"/>
                    <a:pt x="4770" y="2736"/>
                    <a:pt x="5029" y="2921"/>
                  </a:cubicBezTo>
                  <a:cubicBezTo>
                    <a:pt x="5325" y="3069"/>
                    <a:pt x="5546" y="3217"/>
                    <a:pt x="5694" y="3328"/>
                  </a:cubicBezTo>
                  <a:cubicBezTo>
                    <a:pt x="5879" y="3402"/>
                    <a:pt x="5953" y="3476"/>
                    <a:pt x="5953" y="3476"/>
                  </a:cubicBezTo>
                  <a:cubicBezTo>
                    <a:pt x="5953" y="3476"/>
                    <a:pt x="5879" y="3402"/>
                    <a:pt x="5731" y="3291"/>
                  </a:cubicBezTo>
                  <a:cubicBezTo>
                    <a:pt x="5583" y="3143"/>
                    <a:pt x="5362" y="2995"/>
                    <a:pt x="5103" y="2810"/>
                  </a:cubicBezTo>
                  <a:cubicBezTo>
                    <a:pt x="4807" y="2625"/>
                    <a:pt x="4511" y="2440"/>
                    <a:pt x="4142" y="2255"/>
                  </a:cubicBezTo>
                  <a:cubicBezTo>
                    <a:pt x="3772" y="2034"/>
                    <a:pt x="3402" y="1849"/>
                    <a:pt x="3032" y="1664"/>
                  </a:cubicBezTo>
                  <a:cubicBezTo>
                    <a:pt x="2626" y="1479"/>
                    <a:pt x="2256" y="1294"/>
                    <a:pt x="1886" y="1072"/>
                  </a:cubicBezTo>
                  <a:cubicBezTo>
                    <a:pt x="1517" y="888"/>
                    <a:pt x="1184" y="703"/>
                    <a:pt x="925" y="555"/>
                  </a:cubicBezTo>
                  <a:cubicBezTo>
                    <a:pt x="629" y="407"/>
                    <a:pt x="407" y="259"/>
                    <a:pt x="260" y="148"/>
                  </a:cubicBezTo>
                  <a:cubicBezTo>
                    <a:pt x="75" y="3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3248025" y="3493375"/>
              <a:ext cx="108175" cy="73975"/>
            </a:xfrm>
            <a:custGeom>
              <a:avLst/>
              <a:gdLst/>
              <a:ahLst/>
              <a:cxnLst/>
              <a:rect l="l" t="t" r="r" b="b"/>
              <a:pathLst>
                <a:path w="4327" h="2959" extrusionOk="0">
                  <a:moveTo>
                    <a:pt x="1" y="1"/>
                  </a:moveTo>
                  <a:cubicBezTo>
                    <a:pt x="2" y="2"/>
                    <a:pt x="75" y="75"/>
                    <a:pt x="149" y="186"/>
                  </a:cubicBezTo>
                  <a:cubicBezTo>
                    <a:pt x="260" y="297"/>
                    <a:pt x="371" y="445"/>
                    <a:pt x="555" y="629"/>
                  </a:cubicBezTo>
                  <a:cubicBezTo>
                    <a:pt x="740" y="814"/>
                    <a:pt x="962" y="999"/>
                    <a:pt x="1184" y="1184"/>
                  </a:cubicBezTo>
                  <a:cubicBezTo>
                    <a:pt x="1443" y="1369"/>
                    <a:pt x="1701" y="1591"/>
                    <a:pt x="1960" y="1775"/>
                  </a:cubicBezTo>
                  <a:cubicBezTo>
                    <a:pt x="2256" y="1960"/>
                    <a:pt x="2552" y="2108"/>
                    <a:pt x="2811" y="2256"/>
                  </a:cubicBezTo>
                  <a:cubicBezTo>
                    <a:pt x="3069" y="2404"/>
                    <a:pt x="3328" y="2552"/>
                    <a:pt x="3550" y="2626"/>
                  </a:cubicBezTo>
                  <a:cubicBezTo>
                    <a:pt x="3772" y="2737"/>
                    <a:pt x="3994" y="2811"/>
                    <a:pt x="4105" y="2885"/>
                  </a:cubicBezTo>
                  <a:cubicBezTo>
                    <a:pt x="4252" y="2922"/>
                    <a:pt x="4326" y="2959"/>
                    <a:pt x="4326" y="2959"/>
                  </a:cubicBezTo>
                  <a:cubicBezTo>
                    <a:pt x="4326" y="2959"/>
                    <a:pt x="4252" y="2922"/>
                    <a:pt x="4142" y="2848"/>
                  </a:cubicBezTo>
                  <a:cubicBezTo>
                    <a:pt x="3994" y="2774"/>
                    <a:pt x="3846" y="2700"/>
                    <a:pt x="3624" y="2552"/>
                  </a:cubicBezTo>
                  <a:cubicBezTo>
                    <a:pt x="3402" y="2441"/>
                    <a:pt x="3143" y="2293"/>
                    <a:pt x="2885" y="2145"/>
                  </a:cubicBezTo>
                  <a:cubicBezTo>
                    <a:pt x="2626" y="1997"/>
                    <a:pt x="2367" y="1812"/>
                    <a:pt x="2071" y="1628"/>
                  </a:cubicBezTo>
                  <a:cubicBezTo>
                    <a:pt x="1812" y="1443"/>
                    <a:pt x="1554" y="1258"/>
                    <a:pt x="1295" y="1073"/>
                  </a:cubicBezTo>
                  <a:cubicBezTo>
                    <a:pt x="1036" y="888"/>
                    <a:pt x="814" y="703"/>
                    <a:pt x="629" y="555"/>
                  </a:cubicBezTo>
                  <a:cubicBezTo>
                    <a:pt x="444" y="408"/>
                    <a:pt x="297" y="260"/>
                    <a:pt x="186" y="149"/>
                  </a:cubicBezTo>
                  <a:cubicBezTo>
                    <a:pt x="75" y="75"/>
                    <a:pt x="2" y="2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38"/>
          <p:cNvGrpSpPr/>
          <p:nvPr/>
        </p:nvGrpSpPr>
        <p:grpSpPr>
          <a:xfrm rot="1900922">
            <a:off x="4970335" y="1555738"/>
            <a:ext cx="788504" cy="1016803"/>
            <a:chOff x="6419175" y="325875"/>
            <a:chExt cx="1385500" cy="1786650"/>
          </a:xfrm>
        </p:grpSpPr>
        <p:sp>
          <p:nvSpPr>
            <p:cNvPr id="2430" name="Google Shape;2430;p38"/>
            <p:cNvSpPr/>
            <p:nvPr/>
          </p:nvSpPr>
          <p:spPr>
            <a:xfrm>
              <a:off x="6419175" y="325875"/>
              <a:ext cx="1385500" cy="1786650"/>
            </a:xfrm>
            <a:custGeom>
              <a:avLst/>
              <a:gdLst/>
              <a:ahLst/>
              <a:cxnLst/>
              <a:rect l="l" t="t" r="r" b="b"/>
              <a:pathLst>
                <a:path w="55420" h="71466" extrusionOk="0">
                  <a:moveTo>
                    <a:pt x="27137" y="9687"/>
                  </a:moveTo>
                  <a:lnTo>
                    <a:pt x="27137" y="9687"/>
                  </a:lnTo>
                  <a:cubicBezTo>
                    <a:pt x="26952" y="12164"/>
                    <a:pt x="26915" y="14641"/>
                    <a:pt x="26915" y="17118"/>
                  </a:cubicBezTo>
                  <a:cubicBezTo>
                    <a:pt x="26952" y="19595"/>
                    <a:pt x="27026" y="22072"/>
                    <a:pt x="27100" y="24549"/>
                  </a:cubicBezTo>
                  <a:cubicBezTo>
                    <a:pt x="27137" y="25695"/>
                    <a:pt x="27211" y="26842"/>
                    <a:pt x="27248" y="27951"/>
                  </a:cubicBezTo>
                  <a:cubicBezTo>
                    <a:pt x="27063" y="27655"/>
                    <a:pt x="26952" y="27285"/>
                    <a:pt x="26878" y="26878"/>
                  </a:cubicBezTo>
                  <a:cubicBezTo>
                    <a:pt x="26841" y="26102"/>
                    <a:pt x="26804" y="25326"/>
                    <a:pt x="26804" y="24549"/>
                  </a:cubicBezTo>
                  <a:cubicBezTo>
                    <a:pt x="26730" y="22072"/>
                    <a:pt x="26693" y="19595"/>
                    <a:pt x="26730" y="17118"/>
                  </a:cubicBezTo>
                  <a:cubicBezTo>
                    <a:pt x="26767" y="14641"/>
                    <a:pt x="26878" y="12164"/>
                    <a:pt x="27137" y="9687"/>
                  </a:cubicBezTo>
                  <a:close/>
                  <a:moveTo>
                    <a:pt x="48321" y="23366"/>
                  </a:moveTo>
                  <a:cubicBezTo>
                    <a:pt x="48025" y="25511"/>
                    <a:pt x="47064" y="27507"/>
                    <a:pt x="45881" y="29319"/>
                  </a:cubicBezTo>
                  <a:cubicBezTo>
                    <a:pt x="44661" y="31130"/>
                    <a:pt x="43256" y="32794"/>
                    <a:pt x="41925" y="34494"/>
                  </a:cubicBezTo>
                  <a:cubicBezTo>
                    <a:pt x="40890" y="35788"/>
                    <a:pt x="39855" y="37156"/>
                    <a:pt x="38856" y="38524"/>
                  </a:cubicBezTo>
                  <a:cubicBezTo>
                    <a:pt x="38967" y="38229"/>
                    <a:pt x="39041" y="37933"/>
                    <a:pt x="39078" y="37674"/>
                  </a:cubicBezTo>
                  <a:cubicBezTo>
                    <a:pt x="39929" y="36528"/>
                    <a:pt x="40816" y="35382"/>
                    <a:pt x="41703" y="34310"/>
                  </a:cubicBezTo>
                  <a:cubicBezTo>
                    <a:pt x="43071" y="32609"/>
                    <a:pt x="44476" y="30982"/>
                    <a:pt x="45733" y="29208"/>
                  </a:cubicBezTo>
                  <a:cubicBezTo>
                    <a:pt x="46953" y="27470"/>
                    <a:pt x="47951" y="25511"/>
                    <a:pt x="48321" y="23366"/>
                  </a:cubicBezTo>
                  <a:close/>
                  <a:moveTo>
                    <a:pt x="29022" y="814"/>
                  </a:moveTo>
                  <a:cubicBezTo>
                    <a:pt x="31056" y="814"/>
                    <a:pt x="31536" y="2921"/>
                    <a:pt x="31980" y="4696"/>
                  </a:cubicBezTo>
                  <a:cubicBezTo>
                    <a:pt x="32460" y="6582"/>
                    <a:pt x="33274" y="8467"/>
                    <a:pt x="34457" y="9983"/>
                  </a:cubicBezTo>
                  <a:cubicBezTo>
                    <a:pt x="32941" y="13828"/>
                    <a:pt x="32239" y="17710"/>
                    <a:pt x="32128" y="21814"/>
                  </a:cubicBezTo>
                  <a:cubicBezTo>
                    <a:pt x="32830" y="18264"/>
                    <a:pt x="34087" y="15048"/>
                    <a:pt x="35936" y="11831"/>
                  </a:cubicBezTo>
                  <a:cubicBezTo>
                    <a:pt x="36084" y="14271"/>
                    <a:pt x="35936" y="14530"/>
                    <a:pt x="36121" y="17451"/>
                  </a:cubicBezTo>
                  <a:cubicBezTo>
                    <a:pt x="36305" y="20372"/>
                    <a:pt x="38819" y="24882"/>
                    <a:pt x="37895" y="28653"/>
                  </a:cubicBezTo>
                  <a:cubicBezTo>
                    <a:pt x="37045" y="31943"/>
                    <a:pt x="34679" y="35678"/>
                    <a:pt x="32904" y="38968"/>
                  </a:cubicBezTo>
                  <a:cubicBezTo>
                    <a:pt x="32756" y="38192"/>
                    <a:pt x="32608" y="37415"/>
                    <a:pt x="32424" y="36676"/>
                  </a:cubicBezTo>
                  <a:cubicBezTo>
                    <a:pt x="32571" y="36417"/>
                    <a:pt x="32793" y="36084"/>
                    <a:pt x="33052" y="35678"/>
                  </a:cubicBezTo>
                  <a:cubicBezTo>
                    <a:pt x="33311" y="35234"/>
                    <a:pt x="33644" y="34753"/>
                    <a:pt x="33939" y="34199"/>
                  </a:cubicBezTo>
                  <a:cubicBezTo>
                    <a:pt x="34235" y="33644"/>
                    <a:pt x="34531" y="33016"/>
                    <a:pt x="34864" y="32424"/>
                  </a:cubicBezTo>
                  <a:cubicBezTo>
                    <a:pt x="35122" y="31833"/>
                    <a:pt x="35418" y="31204"/>
                    <a:pt x="35677" y="30613"/>
                  </a:cubicBezTo>
                  <a:cubicBezTo>
                    <a:pt x="35936" y="30058"/>
                    <a:pt x="36121" y="29503"/>
                    <a:pt x="36305" y="29023"/>
                  </a:cubicBezTo>
                  <a:cubicBezTo>
                    <a:pt x="36490" y="28542"/>
                    <a:pt x="36601" y="28136"/>
                    <a:pt x="36712" y="27877"/>
                  </a:cubicBezTo>
                  <a:cubicBezTo>
                    <a:pt x="36786" y="27581"/>
                    <a:pt x="36823" y="27433"/>
                    <a:pt x="36823" y="27433"/>
                  </a:cubicBezTo>
                  <a:lnTo>
                    <a:pt x="36823" y="27433"/>
                  </a:lnTo>
                  <a:cubicBezTo>
                    <a:pt x="36823" y="27433"/>
                    <a:pt x="36749" y="27581"/>
                    <a:pt x="36638" y="27840"/>
                  </a:cubicBezTo>
                  <a:cubicBezTo>
                    <a:pt x="36490" y="28099"/>
                    <a:pt x="36305" y="28468"/>
                    <a:pt x="36084" y="28949"/>
                  </a:cubicBezTo>
                  <a:cubicBezTo>
                    <a:pt x="35862" y="29393"/>
                    <a:pt x="35603" y="29910"/>
                    <a:pt x="35344" y="30502"/>
                  </a:cubicBezTo>
                  <a:cubicBezTo>
                    <a:pt x="35085" y="31056"/>
                    <a:pt x="34790" y="31648"/>
                    <a:pt x="34494" y="32239"/>
                  </a:cubicBezTo>
                  <a:cubicBezTo>
                    <a:pt x="34198" y="32868"/>
                    <a:pt x="33902" y="33459"/>
                    <a:pt x="33607" y="34014"/>
                  </a:cubicBezTo>
                  <a:cubicBezTo>
                    <a:pt x="33348" y="34605"/>
                    <a:pt x="33089" y="35123"/>
                    <a:pt x="32867" y="35567"/>
                  </a:cubicBezTo>
                  <a:cubicBezTo>
                    <a:pt x="32682" y="35973"/>
                    <a:pt x="32497" y="36269"/>
                    <a:pt x="32387" y="36528"/>
                  </a:cubicBezTo>
                  <a:cubicBezTo>
                    <a:pt x="32128" y="35567"/>
                    <a:pt x="31869" y="34642"/>
                    <a:pt x="31536" y="33903"/>
                  </a:cubicBezTo>
                  <a:cubicBezTo>
                    <a:pt x="31351" y="33422"/>
                    <a:pt x="31130" y="32979"/>
                    <a:pt x="30871" y="32498"/>
                  </a:cubicBezTo>
                  <a:cubicBezTo>
                    <a:pt x="31167" y="31796"/>
                    <a:pt x="31462" y="31019"/>
                    <a:pt x="31758" y="30206"/>
                  </a:cubicBezTo>
                  <a:cubicBezTo>
                    <a:pt x="32091" y="29134"/>
                    <a:pt x="32460" y="27988"/>
                    <a:pt x="32756" y="26805"/>
                  </a:cubicBezTo>
                  <a:cubicBezTo>
                    <a:pt x="33052" y="25658"/>
                    <a:pt x="33311" y="24475"/>
                    <a:pt x="33533" y="23403"/>
                  </a:cubicBezTo>
                  <a:cubicBezTo>
                    <a:pt x="33754" y="22294"/>
                    <a:pt x="33976" y="21296"/>
                    <a:pt x="34161" y="20409"/>
                  </a:cubicBezTo>
                  <a:cubicBezTo>
                    <a:pt x="34309" y="19521"/>
                    <a:pt x="34457" y="18819"/>
                    <a:pt x="34568" y="18301"/>
                  </a:cubicBezTo>
                  <a:cubicBezTo>
                    <a:pt x="34679" y="17784"/>
                    <a:pt x="34716" y="17488"/>
                    <a:pt x="34716" y="17488"/>
                  </a:cubicBezTo>
                  <a:lnTo>
                    <a:pt x="34716" y="17488"/>
                  </a:lnTo>
                  <a:lnTo>
                    <a:pt x="34420" y="18264"/>
                  </a:lnTo>
                  <a:cubicBezTo>
                    <a:pt x="34235" y="18745"/>
                    <a:pt x="34013" y="19447"/>
                    <a:pt x="33717" y="20298"/>
                  </a:cubicBezTo>
                  <a:cubicBezTo>
                    <a:pt x="33459" y="21148"/>
                    <a:pt x="33163" y="22146"/>
                    <a:pt x="32867" y="23255"/>
                  </a:cubicBezTo>
                  <a:cubicBezTo>
                    <a:pt x="32571" y="24328"/>
                    <a:pt x="32276" y="25474"/>
                    <a:pt x="31980" y="26620"/>
                  </a:cubicBezTo>
                  <a:cubicBezTo>
                    <a:pt x="31684" y="27766"/>
                    <a:pt x="31388" y="28912"/>
                    <a:pt x="31093" y="29984"/>
                  </a:cubicBezTo>
                  <a:cubicBezTo>
                    <a:pt x="30871" y="30686"/>
                    <a:pt x="30686" y="31315"/>
                    <a:pt x="30501" y="31943"/>
                  </a:cubicBezTo>
                  <a:cubicBezTo>
                    <a:pt x="29577" y="30465"/>
                    <a:pt x="28505" y="29208"/>
                    <a:pt x="27876" y="28690"/>
                  </a:cubicBezTo>
                  <a:cubicBezTo>
                    <a:pt x="27839" y="27433"/>
                    <a:pt x="27802" y="26176"/>
                    <a:pt x="27765" y="24919"/>
                  </a:cubicBezTo>
                  <a:cubicBezTo>
                    <a:pt x="27654" y="22405"/>
                    <a:pt x="27580" y="19891"/>
                    <a:pt x="27543" y="17377"/>
                  </a:cubicBezTo>
                  <a:cubicBezTo>
                    <a:pt x="27543" y="14863"/>
                    <a:pt x="27617" y="12386"/>
                    <a:pt x="27506" y="9835"/>
                  </a:cubicBezTo>
                  <a:cubicBezTo>
                    <a:pt x="27506" y="9687"/>
                    <a:pt x="27396" y="9502"/>
                    <a:pt x="27211" y="9465"/>
                  </a:cubicBezTo>
                  <a:cubicBezTo>
                    <a:pt x="27188" y="9461"/>
                    <a:pt x="27164" y="9460"/>
                    <a:pt x="27141" y="9460"/>
                  </a:cubicBezTo>
                  <a:cubicBezTo>
                    <a:pt x="26945" y="9460"/>
                    <a:pt x="26763" y="9595"/>
                    <a:pt x="26730" y="9761"/>
                  </a:cubicBezTo>
                  <a:cubicBezTo>
                    <a:pt x="26175" y="12275"/>
                    <a:pt x="26102" y="14863"/>
                    <a:pt x="26102" y="17377"/>
                  </a:cubicBezTo>
                  <a:lnTo>
                    <a:pt x="26102" y="17599"/>
                  </a:lnTo>
                  <a:cubicBezTo>
                    <a:pt x="26065" y="17525"/>
                    <a:pt x="26065" y="17451"/>
                    <a:pt x="26028" y="17377"/>
                  </a:cubicBezTo>
                  <a:cubicBezTo>
                    <a:pt x="25954" y="17118"/>
                    <a:pt x="25843" y="16749"/>
                    <a:pt x="25732" y="16416"/>
                  </a:cubicBezTo>
                  <a:cubicBezTo>
                    <a:pt x="25621" y="16046"/>
                    <a:pt x="25510" y="15676"/>
                    <a:pt x="25399" y="15307"/>
                  </a:cubicBezTo>
                  <a:cubicBezTo>
                    <a:pt x="25251" y="14937"/>
                    <a:pt x="25140" y="14567"/>
                    <a:pt x="24992" y="14198"/>
                  </a:cubicBezTo>
                  <a:cubicBezTo>
                    <a:pt x="24881" y="13865"/>
                    <a:pt x="24734" y="13532"/>
                    <a:pt x="24660" y="13273"/>
                  </a:cubicBezTo>
                  <a:cubicBezTo>
                    <a:pt x="24549" y="12978"/>
                    <a:pt x="24438" y="12756"/>
                    <a:pt x="24364" y="12608"/>
                  </a:cubicBezTo>
                  <a:cubicBezTo>
                    <a:pt x="24327" y="12423"/>
                    <a:pt x="24253" y="12349"/>
                    <a:pt x="24253" y="12349"/>
                  </a:cubicBezTo>
                  <a:lnTo>
                    <a:pt x="24253" y="12349"/>
                  </a:lnTo>
                  <a:cubicBezTo>
                    <a:pt x="24253" y="12349"/>
                    <a:pt x="24290" y="12423"/>
                    <a:pt x="24290" y="12608"/>
                  </a:cubicBezTo>
                  <a:cubicBezTo>
                    <a:pt x="24327" y="12793"/>
                    <a:pt x="24364" y="13051"/>
                    <a:pt x="24438" y="13310"/>
                  </a:cubicBezTo>
                  <a:cubicBezTo>
                    <a:pt x="24512" y="13606"/>
                    <a:pt x="24586" y="13976"/>
                    <a:pt x="24660" y="14308"/>
                  </a:cubicBezTo>
                  <a:cubicBezTo>
                    <a:pt x="24771" y="14678"/>
                    <a:pt x="24881" y="15048"/>
                    <a:pt x="24992" y="15455"/>
                  </a:cubicBezTo>
                  <a:cubicBezTo>
                    <a:pt x="25140" y="15824"/>
                    <a:pt x="25288" y="16194"/>
                    <a:pt x="25399" y="16527"/>
                  </a:cubicBezTo>
                  <a:cubicBezTo>
                    <a:pt x="25547" y="16896"/>
                    <a:pt x="25695" y="17192"/>
                    <a:pt x="25806" y="17451"/>
                  </a:cubicBezTo>
                  <a:cubicBezTo>
                    <a:pt x="25917" y="17673"/>
                    <a:pt x="26028" y="17858"/>
                    <a:pt x="26102" y="18006"/>
                  </a:cubicBezTo>
                  <a:cubicBezTo>
                    <a:pt x="26102" y="19632"/>
                    <a:pt x="26102" y="21222"/>
                    <a:pt x="26139" y="22849"/>
                  </a:cubicBezTo>
                  <a:cubicBezTo>
                    <a:pt x="26065" y="22738"/>
                    <a:pt x="25991" y="22627"/>
                    <a:pt x="25880" y="22553"/>
                  </a:cubicBezTo>
                  <a:cubicBezTo>
                    <a:pt x="25510" y="22109"/>
                    <a:pt x="24992" y="21666"/>
                    <a:pt x="24401" y="21259"/>
                  </a:cubicBezTo>
                  <a:cubicBezTo>
                    <a:pt x="23809" y="20889"/>
                    <a:pt x="23181" y="20483"/>
                    <a:pt x="22663" y="20039"/>
                  </a:cubicBezTo>
                  <a:cubicBezTo>
                    <a:pt x="22146" y="19558"/>
                    <a:pt x="21665" y="19041"/>
                    <a:pt x="21332" y="18449"/>
                  </a:cubicBezTo>
                  <a:cubicBezTo>
                    <a:pt x="20963" y="17895"/>
                    <a:pt x="20704" y="17340"/>
                    <a:pt x="20556" y="16822"/>
                  </a:cubicBezTo>
                  <a:cubicBezTo>
                    <a:pt x="20371" y="16305"/>
                    <a:pt x="20260" y="15861"/>
                    <a:pt x="20223" y="15528"/>
                  </a:cubicBezTo>
                  <a:cubicBezTo>
                    <a:pt x="20149" y="15196"/>
                    <a:pt x="20112" y="15011"/>
                    <a:pt x="20112" y="15011"/>
                  </a:cubicBezTo>
                  <a:cubicBezTo>
                    <a:pt x="20112" y="15011"/>
                    <a:pt x="20075" y="15196"/>
                    <a:pt x="20075" y="15528"/>
                  </a:cubicBezTo>
                  <a:cubicBezTo>
                    <a:pt x="20038" y="15861"/>
                    <a:pt x="20038" y="16342"/>
                    <a:pt x="20112" y="16933"/>
                  </a:cubicBezTo>
                  <a:cubicBezTo>
                    <a:pt x="20223" y="17488"/>
                    <a:pt x="20408" y="18153"/>
                    <a:pt x="20741" y="18819"/>
                  </a:cubicBezTo>
                  <a:cubicBezTo>
                    <a:pt x="21074" y="19447"/>
                    <a:pt x="21554" y="20076"/>
                    <a:pt x="22146" y="20630"/>
                  </a:cubicBezTo>
                  <a:cubicBezTo>
                    <a:pt x="22737" y="21148"/>
                    <a:pt x="23440" y="21518"/>
                    <a:pt x="24031" y="21850"/>
                  </a:cubicBezTo>
                  <a:cubicBezTo>
                    <a:pt x="24623" y="22183"/>
                    <a:pt x="25177" y="22516"/>
                    <a:pt x="25584" y="22849"/>
                  </a:cubicBezTo>
                  <a:cubicBezTo>
                    <a:pt x="25806" y="23034"/>
                    <a:pt x="25991" y="23218"/>
                    <a:pt x="26139" y="23366"/>
                  </a:cubicBezTo>
                  <a:cubicBezTo>
                    <a:pt x="26175" y="23810"/>
                    <a:pt x="26175" y="24291"/>
                    <a:pt x="26175" y="24734"/>
                  </a:cubicBezTo>
                  <a:cubicBezTo>
                    <a:pt x="26065" y="24549"/>
                    <a:pt x="25880" y="24328"/>
                    <a:pt x="25695" y="24106"/>
                  </a:cubicBezTo>
                  <a:cubicBezTo>
                    <a:pt x="25658" y="23995"/>
                    <a:pt x="25621" y="23958"/>
                    <a:pt x="25621" y="23958"/>
                  </a:cubicBezTo>
                  <a:cubicBezTo>
                    <a:pt x="25621" y="23958"/>
                    <a:pt x="25621" y="23995"/>
                    <a:pt x="25621" y="24032"/>
                  </a:cubicBezTo>
                  <a:cubicBezTo>
                    <a:pt x="24697" y="22960"/>
                    <a:pt x="22996" y="21592"/>
                    <a:pt x="20630" y="20076"/>
                  </a:cubicBezTo>
                  <a:cubicBezTo>
                    <a:pt x="19151" y="18227"/>
                    <a:pt x="18855" y="15750"/>
                    <a:pt x="19299" y="13791"/>
                  </a:cubicBezTo>
                  <a:cubicBezTo>
                    <a:pt x="19890" y="11055"/>
                    <a:pt x="20112" y="11129"/>
                    <a:pt x="21332" y="9280"/>
                  </a:cubicBezTo>
                  <a:cubicBezTo>
                    <a:pt x="21739" y="11351"/>
                    <a:pt x="22478" y="13236"/>
                    <a:pt x="23440" y="15011"/>
                  </a:cubicBezTo>
                  <a:cubicBezTo>
                    <a:pt x="22848" y="12238"/>
                    <a:pt x="22478" y="7506"/>
                    <a:pt x="24068" y="5472"/>
                  </a:cubicBezTo>
                  <a:cubicBezTo>
                    <a:pt x="25695" y="3439"/>
                    <a:pt x="26471" y="999"/>
                    <a:pt x="28763" y="814"/>
                  </a:cubicBezTo>
                  <a:close/>
                  <a:moveTo>
                    <a:pt x="37489" y="33348"/>
                  </a:moveTo>
                  <a:lnTo>
                    <a:pt x="37489" y="33348"/>
                  </a:lnTo>
                  <a:cubicBezTo>
                    <a:pt x="37045" y="37933"/>
                    <a:pt x="36084" y="41482"/>
                    <a:pt x="34309" y="45992"/>
                  </a:cubicBezTo>
                  <a:cubicBezTo>
                    <a:pt x="34272" y="46177"/>
                    <a:pt x="34198" y="46325"/>
                    <a:pt x="34124" y="46510"/>
                  </a:cubicBezTo>
                  <a:cubicBezTo>
                    <a:pt x="33607" y="47360"/>
                    <a:pt x="33015" y="48248"/>
                    <a:pt x="32387" y="48987"/>
                  </a:cubicBezTo>
                  <a:cubicBezTo>
                    <a:pt x="32608" y="48322"/>
                    <a:pt x="32830" y="47619"/>
                    <a:pt x="33015" y="46954"/>
                  </a:cubicBezTo>
                  <a:cubicBezTo>
                    <a:pt x="33237" y="46140"/>
                    <a:pt x="33348" y="45364"/>
                    <a:pt x="33422" y="44698"/>
                  </a:cubicBezTo>
                  <a:cubicBezTo>
                    <a:pt x="33459" y="43996"/>
                    <a:pt x="33459" y="43441"/>
                    <a:pt x="33385" y="43035"/>
                  </a:cubicBezTo>
                  <a:cubicBezTo>
                    <a:pt x="33385" y="42850"/>
                    <a:pt x="33348" y="42702"/>
                    <a:pt x="33311" y="42591"/>
                  </a:cubicBezTo>
                  <a:cubicBezTo>
                    <a:pt x="33311" y="42554"/>
                    <a:pt x="33311" y="42554"/>
                    <a:pt x="33311" y="42554"/>
                  </a:cubicBezTo>
                  <a:cubicBezTo>
                    <a:pt x="33311" y="42221"/>
                    <a:pt x="33274" y="41852"/>
                    <a:pt x="33237" y="41482"/>
                  </a:cubicBezTo>
                  <a:cubicBezTo>
                    <a:pt x="33533" y="41038"/>
                    <a:pt x="33791" y="40632"/>
                    <a:pt x="34087" y="40188"/>
                  </a:cubicBezTo>
                  <a:cubicBezTo>
                    <a:pt x="34420" y="39596"/>
                    <a:pt x="34753" y="39005"/>
                    <a:pt x="35011" y="38524"/>
                  </a:cubicBezTo>
                  <a:cubicBezTo>
                    <a:pt x="35270" y="38007"/>
                    <a:pt x="35492" y="37563"/>
                    <a:pt x="35603" y="37267"/>
                  </a:cubicBezTo>
                  <a:cubicBezTo>
                    <a:pt x="35751" y="36972"/>
                    <a:pt x="35825" y="36787"/>
                    <a:pt x="35825" y="36787"/>
                  </a:cubicBezTo>
                  <a:lnTo>
                    <a:pt x="35825" y="36787"/>
                  </a:lnTo>
                  <a:cubicBezTo>
                    <a:pt x="35825" y="36787"/>
                    <a:pt x="35677" y="36935"/>
                    <a:pt x="35492" y="37193"/>
                  </a:cubicBezTo>
                  <a:cubicBezTo>
                    <a:pt x="35270" y="37452"/>
                    <a:pt x="34975" y="37822"/>
                    <a:pt x="34642" y="38265"/>
                  </a:cubicBezTo>
                  <a:cubicBezTo>
                    <a:pt x="34309" y="38709"/>
                    <a:pt x="33902" y="39264"/>
                    <a:pt x="33496" y="39818"/>
                  </a:cubicBezTo>
                  <a:cubicBezTo>
                    <a:pt x="33385" y="39966"/>
                    <a:pt x="33237" y="40151"/>
                    <a:pt x="33126" y="40336"/>
                  </a:cubicBezTo>
                  <a:cubicBezTo>
                    <a:pt x="33089" y="39966"/>
                    <a:pt x="33015" y="39633"/>
                    <a:pt x="32978" y="39264"/>
                  </a:cubicBezTo>
                  <a:cubicBezTo>
                    <a:pt x="34457" y="37304"/>
                    <a:pt x="35973" y="35345"/>
                    <a:pt x="37489" y="33348"/>
                  </a:cubicBezTo>
                  <a:close/>
                  <a:moveTo>
                    <a:pt x="7468" y="9687"/>
                  </a:moveTo>
                  <a:cubicBezTo>
                    <a:pt x="8466" y="9687"/>
                    <a:pt x="9280" y="10390"/>
                    <a:pt x="10278" y="11942"/>
                  </a:cubicBezTo>
                  <a:cubicBezTo>
                    <a:pt x="11720" y="14235"/>
                    <a:pt x="14234" y="15307"/>
                    <a:pt x="14234" y="15307"/>
                  </a:cubicBezTo>
                  <a:cubicBezTo>
                    <a:pt x="13495" y="20926"/>
                    <a:pt x="16748" y="25954"/>
                    <a:pt x="16748" y="25954"/>
                  </a:cubicBezTo>
                  <a:cubicBezTo>
                    <a:pt x="14973" y="22072"/>
                    <a:pt x="16267" y="16121"/>
                    <a:pt x="16267" y="16120"/>
                  </a:cubicBezTo>
                  <a:lnTo>
                    <a:pt x="16267" y="16120"/>
                  </a:lnTo>
                  <a:cubicBezTo>
                    <a:pt x="16267" y="16120"/>
                    <a:pt x="17377" y="18560"/>
                    <a:pt x="18412" y="20224"/>
                  </a:cubicBezTo>
                  <a:cubicBezTo>
                    <a:pt x="19410" y="21924"/>
                    <a:pt x="24660" y="24475"/>
                    <a:pt x="25547" y="27063"/>
                  </a:cubicBezTo>
                  <a:cubicBezTo>
                    <a:pt x="26471" y="29688"/>
                    <a:pt x="26730" y="38672"/>
                    <a:pt x="26730" y="38672"/>
                  </a:cubicBezTo>
                  <a:lnTo>
                    <a:pt x="27654" y="30576"/>
                  </a:lnTo>
                  <a:cubicBezTo>
                    <a:pt x="27654" y="30576"/>
                    <a:pt x="30316" y="34088"/>
                    <a:pt x="31499" y="41889"/>
                  </a:cubicBezTo>
                  <a:cubicBezTo>
                    <a:pt x="32497" y="48580"/>
                    <a:pt x="29946" y="50096"/>
                    <a:pt x="28874" y="56344"/>
                  </a:cubicBezTo>
                  <a:cubicBezTo>
                    <a:pt x="28763" y="55790"/>
                    <a:pt x="28616" y="55235"/>
                    <a:pt x="28468" y="54680"/>
                  </a:cubicBezTo>
                  <a:cubicBezTo>
                    <a:pt x="28320" y="54052"/>
                    <a:pt x="28209" y="53460"/>
                    <a:pt x="28024" y="52869"/>
                  </a:cubicBezTo>
                  <a:lnTo>
                    <a:pt x="27506" y="51094"/>
                  </a:lnTo>
                  <a:cubicBezTo>
                    <a:pt x="27322" y="50503"/>
                    <a:pt x="27100" y="49948"/>
                    <a:pt x="26878" y="49357"/>
                  </a:cubicBezTo>
                  <a:lnTo>
                    <a:pt x="26582" y="48469"/>
                  </a:lnTo>
                  <a:lnTo>
                    <a:pt x="26249" y="47619"/>
                  </a:lnTo>
                  <a:lnTo>
                    <a:pt x="25510" y="45918"/>
                  </a:lnTo>
                  <a:lnTo>
                    <a:pt x="24734" y="44255"/>
                  </a:lnTo>
                  <a:lnTo>
                    <a:pt x="24327" y="43404"/>
                  </a:lnTo>
                  <a:cubicBezTo>
                    <a:pt x="24179" y="43109"/>
                    <a:pt x="24031" y="42850"/>
                    <a:pt x="23883" y="42591"/>
                  </a:cubicBezTo>
                  <a:lnTo>
                    <a:pt x="22996" y="40964"/>
                  </a:lnTo>
                  <a:cubicBezTo>
                    <a:pt x="22700" y="40447"/>
                    <a:pt x="22367" y="39929"/>
                    <a:pt x="22035" y="39375"/>
                  </a:cubicBezTo>
                  <a:lnTo>
                    <a:pt x="21554" y="38598"/>
                  </a:lnTo>
                  <a:lnTo>
                    <a:pt x="21037" y="37822"/>
                  </a:lnTo>
                  <a:cubicBezTo>
                    <a:pt x="20704" y="37341"/>
                    <a:pt x="20371" y="36787"/>
                    <a:pt x="20001" y="36306"/>
                  </a:cubicBezTo>
                  <a:cubicBezTo>
                    <a:pt x="18596" y="34273"/>
                    <a:pt x="17081" y="32350"/>
                    <a:pt x="15491" y="30502"/>
                  </a:cubicBezTo>
                  <a:cubicBezTo>
                    <a:pt x="13938" y="28616"/>
                    <a:pt x="12311" y="26842"/>
                    <a:pt x="10907" y="24919"/>
                  </a:cubicBezTo>
                  <a:cubicBezTo>
                    <a:pt x="9502" y="22997"/>
                    <a:pt x="8466" y="20926"/>
                    <a:pt x="7690" y="18671"/>
                  </a:cubicBezTo>
                  <a:cubicBezTo>
                    <a:pt x="7616" y="18523"/>
                    <a:pt x="7468" y="18412"/>
                    <a:pt x="7283" y="18412"/>
                  </a:cubicBezTo>
                  <a:cubicBezTo>
                    <a:pt x="7062" y="18449"/>
                    <a:pt x="6914" y="18634"/>
                    <a:pt x="6951" y="18819"/>
                  </a:cubicBezTo>
                  <a:cubicBezTo>
                    <a:pt x="7062" y="20076"/>
                    <a:pt x="7320" y="21333"/>
                    <a:pt x="7875" y="22479"/>
                  </a:cubicBezTo>
                  <a:cubicBezTo>
                    <a:pt x="8356" y="23662"/>
                    <a:pt x="9058" y="24734"/>
                    <a:pt x="9724" y="25769"/>
                  </a:cubicBezTo>
                  <a:cubicBezTo>
                    <a:pt x="11202" y="27766"/>
                    <a:pt x="12792" y="29614"/>
                    <a:pt x="14308" y="31500"/>
                  </a:cubicBezTo>
                  <a:cubicBezTo>
                    <a:pt x="15861" y="33348"/>
                    <a:pt x="17339" y="35271"/>
                    <a:pt x="18670" y="37230"/>
                  </a:cubicBezTo>
                  <a:cubicBezTo>
                    <a:pt x="19003" y="37748"/>
                    <a:pt x="19336" y="38229"/>
                    <a:pt x="19669" y="38746"/>
                  </a:cubicBezTo>
                  <a:lnTo>
                    <a:pt x="20149" y="39486"/>
                  </a:lnTo>
                  <a:lnTo>
                    <a:pt x="20593" y="40262"/>
                  </a:lnTo>
                  <a:cubicBezTo>
                    <a:pt x="20889" y="40779"/>
                    <a:pt x="21221" y="41297"/>
                    <a:pt x="21517" y="41815"/>
                  </a:cubicBezTo>
                  <a:lnTo>
                    <a:pt x="22367" y="43404"/>
                  </a:lnTo>
                  <a:cubicBezTo>
                    <a:pt x="22515" y="43663"/>
                    <a:pt x="22663" y="43922"/>
                    <a:pt x="22811" y="44181"/>
                  </a:cubicBezTo>
                  <a:lnTo>
                    <a:pt x="23181" y="44994"/>
                  </a:lnTo>
                  <a:lnTo>
                    <a:pt x="23957" y="46621"/>
                  </a:lnTo>
                  <a:lnTo>
                    <a:pt x="24660" y="48248"/>
                  </a:lnTo>
                  <a:lnTo>
                    <a:pt x="24992" y="49098"/>
                  </a:lnTo>
                  <a:lnTo>
                    <a:pt x="25288" y="49948"/>
                  </a:lnTo>
                  <a:cubicBezTo>
                    <a:pt x="26102" y="52166"/>
                    <a:pt x="26730" y="54496"/>
                    <a:pt x="27285" y="56825"/>
                  </a:cubicBezTo>
                  <a:cubicBezTo>
                    <a:pt x="27469" y="57712"/>
                    <a:pt x="27654" y="58636"/>
                    <a:pt x="27802" y="59561"/>
                  </a:cubicBezTo>
                  <a:cubicBezTo>
                    <a:pt x="26582" y="58895"/>
                    <a:pt x="24031" y="57416"/>
                    <a:pt x="22700" y="56418"/>
                  </a:cubicBezTo>
                  <a:cubicBezTo>
                    <a:pt x="20223" y="54496"/>
                    <a:pt x="19853" y="53571"/>
                    <a:pt x="19521" y="51760"/>
                  </a:cubicBezTo>
                  <a:cubicBezTo>
                    <a:pt x="19188" y="49911"/>
                    <a:pt x="16970" y="47989"/>
                    <a:pt x="16970" y="47989"/>
                  </a:cubicBezTo>
                  <a:lnTo>
                    <a:pt x="16970" y="47989"/>
                  </a:lnTo>
                  <a:cubicBezTo>
                    <a:pt x="20445" y="49061"/>
                    <a:pt x="22478" y="51464"/>
                    <a:pt x="22478" y="51464"/>
                  </a:cubicBezTo>
                  <a:cubicBezTo>
                    <a:pt x="20704" y="48100"/>
                    <a:pt x="16045" y="45401"/>
                    <a:pt x="13310" y="43589"/>
                  </a:cubicBezTo>
                  <a:cubicBezTo>
                    <a:pt x="10574" y="41778"/>
                    <a:pt x="9058" y="39079"/>
                    <a:pt x="9058" y="39079"/>
                  </a:cubicBezTo>
                  <a:cubicBezTo>
                    <a:pt x="9687" y="38968"/>
                    <a:pt x="10352" y="38931"/>
                    <a:pt x="11054" y="38931"/>
                  </a:cubicBezTo>
                  <a:cubicBezTo>
                    <a:pt x="13199" y="38931"/>
                    <a:pt x="15343" y="39301"/>
                    <a:pt x="15343" y="39301"/>
                  </a:cubicBezTo>
                  <a:cubicBezTo>
                    <a:pt x="10870" y="36602"/>
                    <a:pt x="7579" y="38672"/>
                    <a:pt x="5435" y="36010"/>
                  </a:cubicBezTo>
                  <a:cubicBezTo>
                    <a:pt x="3291" y="33349"/>
                    <a:pt x="2736" y="31463"/>
                    <a:pt x="2736" y="31463"/>
                  </a:cubicBezTo>
                  <a:lnTo>
                    <a:pt x="2736" y="31463"/>
                  </a:lnTo>
                  <a:cubicBezTo>
                    <a:pt x="3438" y="31907"/>
                    <a:pt x="4215" y="32054"/>
                    <a:pt x="4954" y="32054"/>
                  </a:cubicBezTo>
                  <a:cubicBezTo>
                    <a:pt x="6692" y="32054"/>
                    <a:pt x="8245" y="31241"/>
                    <a:pt x="8245" y="31241"/>
                  </a:cubicBezTo>
                  <a:lnTo>
                    <a:pt x="8245" y="31241"/>
                  </a:lnTo>
                  <a:cubicBezTo>
                    <a:pt x="7875" y="31278"/>
                    <a:pt x="7542" y="31278"/>
                    <a:pt x="7209" y="31278"/>
                  </a:cubicBezTo>
                  <a:cubicBezTo>
                    <a:pt x="2440" y="31278"/>
                    <a:pt x="1738" y="28505"/>
                    <a:pt x="1294" y="25991"/>
                  </a:cubicBezTo>
                  <a:cubicBezTo>
                    <a:pt x="851" y="23292"/>
                    <a:pt x="1775" y="21333"/>
                    <a:pt x="1775" y="21333"/>
                  </a:cubicBezTo>
                  <a:cubicBezTo>
                    <a:pt x="2958" y="23440"/>
                    <a:pt x="5694" y="25215"/>
                    <a:pt x="5694" y="25215"/>
                  </a:cubicBezTo>
                  <a:cubicBezTo>
                    <a:pt x="5694" y="25215"/>
                    <a:pt x="1627" y="19484"/>
                    <a:pt x="3143" y="16379"/>
                  </a:cubicBezTo>
                  <a:cubicBezTo>
                    <a:pt x="4659" y="13273"/>
                    <a:pt x="4252" y="10907"/>
                    <a:pt x="5989" y="10094"/>
                  </a:cubicBezTo>
                  <a:cubicBezTo>
                    <a:pt x="6544" y="9835"/>
                    <a:pt x="7025" y="9687"/>
                    <a:pt x="7468" y="9687"/>
                  </a:cubicBezTo>
                  <a:close/>
                  <a:moveTo>
                    <a:pt x="30834" y="55494"/>
                  </a:moveTo>
                  <a:lnTo>
                    <a:pt x="30760" y="55753"/>
                  </a:lnTo>
                  <a:cubicBezTo>
                    <a:pt x="30612" y="56270"/>
                    <a:pt x="30501" y="56825"/>
                    <a:pt x="30390" y="57342"/>
                  </a:cubicBezTo>
                  <a:cubicBezTo>
                    <a:pt x="30131" y="58488"/>
                    <a:pt x="29946" y="59672"/>
                    <a:pt x="29799" y="60855"/>
                  </a:cubicBezTo>
                  <a:cubicBezTo>
                    <a:pt x="29762" y="60559"/>
                    <a:pt x="29725" y="60263"/>
                    <a:pt x="29688" y="59967"/>
                  </a:cubicBezTo>
                  <a:cubicBezTo>
                    <a:pt x="29799" y="59080"/>
                    <a:pt x="29946" y="58156"/>
                    <a:pt x="30094" y="57268"/>
                  </a:cubicBezTo>
                  <a:cubicBezTo>
                    <a:pt x="30168" y="57047"/>
                    <a:pt x="30205" y="56825"/>
                    <a:pt x="30242" y="56640"/>
                  </a:cubicBezTo>
                  <a:cubicBezTo>
                    <a:pt x="30316" y="56529"/>
                    <a:pt x="30353" y="56418"/>
                    <a:pt x="30390" y="56307"/>
                  </a:cubicBezTo>
                  <a:cubicBezTo>
                    <a:pt x="30501" y="56048"/>
                    <a:pt x="30612" y="55790"/>
                    <a:pt x="30760" y="55568"/>
                  </a:cubicBezTo>
                  <a:cubicBezTo>
                    <a:pt x="30760" y="55568"/>
                    <a:pt x="30797" y="55531"/>
                    <a:pt x="30834" y="55494"/>
                  </a:cubicBezTo>
                  <a:close/>
                  <a:moveTo>
                    <a:pt x="47914" y="15307"/>
                  </a:moveTo>
                  <a:cubicBezTo>
                    <a:pt x="48321" y="15307"/>
                    <a:pt x="48728" y="15381"/>
                    <a:pt x="49208" y="15565"/>
                  </a:cubicBezTo>
                  <a:cubicBezTo>
                    <a:pt x="50872" y="16194"/>
                    <a:pt x="50613" y="18301"/>
                    <a:pt x="52203" y="20963"/>
                  </a:cubicBezTo>
                  <a:cubicBezTo>
                    <a:pt x="53756" y="23662"/>
                    <a:pt x="50132" y="28986"/>
                    <a:pt x="50132" y="28986"/>
                  </a:cubicBezTo>
                  <a:cubicBezTo>
                    <a:pt x="50132" y="28986"/>
                    <a:pt x="52647" y="27248"/>
                    <a:pt x="53719" y="25289"/>
                  </a:cubicBezTo>
                  <a:cubicBezTo>
                    <a:pt x="53719" y="25289"/>
                    <a:pt x="54680" y="26989"/>
                    <a:pt x="54347" y="29429"/>
                  </a:cubicBezTo>
                  <a:cubicBezTo>
                    <a:pt x="54014" y="31833"/>
                    <a:pt x="53423" y="34531"/>
                    <a:pt x="48025" y="34531"/>
                  </a:cubicBezTo>
                  <a:lnTo>
                    <a:pt x="47914" y="34531"/>
                  </a:lnTo>
                  <a:cubicBezTo>
                    <a:pt x="47914" y="34531"/>
                    <a:pt x="49245" y="35049"/>
                    <a:pt x="50724" y="35049"/>
                  </a:cubicBezTo>
                  <a:cubicBezTo>
                    <a:pt x="51574" y="35049"/>
                    <a:pt x="52425" y="34901"/>
                    <a:pt x="53201" y="34384"/>
                  </a:cubicBezTo>
                  <a:lnTo>
                    <a:pt x="53201" y="34384"/>
                  </a:lnTo>
                  <a:cubicBezTo>
                    <a:pt x="53201" y="34384"/>
                    <a:pt x="52757" y="36084"/>
                    <a:pt x="50835" y="38561"/>
                  </a:cubicBezTo>
                  <a:cubicBezTo>
                    <a:pt x="48875" y="41075"/>
                    <a:pt x="45659" y="39449"/>
                    <a:pt x="41481" y="42110"/>
                  </a:cubicBezTo>
                  <a:cubicBezTo>
                    <a:pt x="41481" y="42110"/>
                    <a:pt x="44254" y="41482"/>
                    <a:pt x="46509" y="41482"/>
                  </a:cubicBezTo>
                  <a:cubicBezTo>
                    <a:pt x="46842" y="41482"/>
                    <a:pt x="47175" y="41519"/>
                    <a:pt x="47508" y="41519"/>
                  </a:cubicBezTo>
                  <a:cubicBezTo>
                    <a:pt x="47508" y="41519"/>
                    <a:pt x="46140" y="43996"/>
                    <a:pt x="43626" y="45771"/>
                  </a:cubicBezTo>
                  <a:cubicBezTo>
                    <a:pt x="41075" y="47582"/>
                    <a:pt x="36749" y="50244"/>
                    <a:pt x="35196" y="53350"/>
                  </a:cubicBezTo>
                  <a:cubicBezTo>
                    <a:pt x="35196" y="53350"/>
                    <a:pt x="37008" y="51057"/>
                    <a:pt x="40298" y="49911"/>
                  </a:cubicBezTo>
                  <a:lnTo>
                    <a:pt x="40298" y="49911"/>
                  </a:lnTo>
                  <a:cubicBezTo>
                    <a:pt x="40298" y="49911"/>
                    <a:pt x="38265" y="51760"/>
                    <a:pt x="38043" y="53423"/>
                  </a:cubicBezTo>
                  <a:cubicBezTo>
                    <a:pt x="37784" y="55050"/>
                    <a:pt x="37489" y="55901"/>
                    <a:pt x="35196" y="57749"/>
                  </a:cubicBezTo>
                  <a:cubicBezTo>
                    <a:pt x="33976" y="58747"/>
                    <a:pt x="31573" y="60189"/>
                    <a:pt x="30427" y="60855"/>
                  </a:cubicBezTo>
                  <a:cubicBezTo>
                    <a:pt x="30538" y="59967"/>
                    <a:pt x="30686" y="59080"/>
                    <a:pt x="30871" y="58193"/>
                  </a:cubicBezTo>
                  <a:cubicBezTo>
                    <a:pt x="30945" y="57675"/>
                    <a:pt x="31093" y="57158"/>
                    <a:pt x="31203" y="56603"/>
                  </a:cubicBezTo>
                  <a:lnTo>
                    <a:pt x="31388" y="55827"/>
                  </a:lnTo>
                  <a:lnTo>
                    <a:pt x="31573" y="55050"/>
                  </a:lnTo>
                  <a:cubicBezTo>
                    <a:pt x="31721" y="54533"/>
                    <a:pt x="31869" y="53978"/>
                    <a:pt x="32017" y="53460"/>
                  </a:cubicBezTo>
                  <a:lnTo>
                    <a:pt x="32091" y="53202"/>
                  </a:lnTo>
                  <a:cubicBezTo>
                    <a:pt x="32239" y="53091"/>
                    <a:pt x="32350" y="52980"/>
                    <a:pt x="32460" y="52869"/>
                  </a:cubicBezTo>
                  <a:cubicBezTo>
                    <a:pt x="32682" y="52610"/>
                    <a:pt x="32941" y="52388"/>
                    <a:pt x="33089" y="52203"/>
                  </a:cubicBezTo>
                  <a:cubicBezTo>
                    <a:pt x="33237" y="52056"/>
                    <a:pt x="33311" y="51945"/>
                    <a:pt x="33311" y="51945"/>
                  </a:cubicBezTo>
                  <a:lnTo>
                    <a:pt x="33311" y="51945"/>
                  </a:lnTo>
                  <a:cubicBezTo>
                    <a:pt x="33311" y="51945"/>
                    <a:pt x="33200" y="52019"/>
                    <a:pt x="32978" y="52093"/>
                  </a:cubicBezTo>
                  <a:cubicBezTo>
                    <a:pt x="32830" y="52166"/>
                    <a:pt x="32608" y="52277"/>
                    <a:pt x="32350" y="52388"/>
                  </a:cubicBezTo>
                  <a:lnTo>
                    <a:pt x="32424" y="52166"/>
                  </a:lnTo>
                  <a:cubicBezTo>
                    <a:pt x="32904" y="51649"/>
                    <a:pt x="33385" y="51168"/>
                    <a:pt x="33791" y="50651"/>
                  </a:cubicBezTo>
                  <a:cubicBezTo>
                    <a:pt x="34235" y="50096"/>
                    <a:pt x="34605" y="49542"/>
                    <a:pt x="34901" y="49061"/>
                  </a:cubicBezTo>
                  <a:cubicBezTo>
                    <a:pt x="35048" y="48802"/>
                    <a:pt x="35196" y="48543"/>
                    <a:pt x="35307" y="48322"/>
                  </a:cubicBezTo>
                  <a:cubicBezTo>
                    <a:pt x="35862" y="47360"/>
                    <a:pt x="36268" y="46362"/>
                    <a:pt x="36564" y="45475"/>
                  </a:cubicBezTo>
                  <a:cubicBezTo>
                    <a:pt x="36897" y="44514"/>
                    <a:pt x="37636" y="42554"/>
                    <a:pt x="38339" y="40299"/>
                  </a:cubicBezTo>
                  <a:cubicBezTo>
                    <a:pt x="39522" y="38487"/>
                    <a:pt x="40853" y="36750"/>
                    <a:pt x="42184" y="35049"/>
                  </a:cubicBezTo>
                  <a:cubicBezTo>
                    <a:pt x="43552" y="33311"/>
                    <a:pt x="44994" y="31611"/>
                    <a:pt x="46251" y="29762"/>
                  </a:cubicBezTo>
                  <a:cubicBezTo>
                    <a:pt x="46879" y="28801"/>
                    <a:pt x="47508" y="27840"/>
                    <a:pt x="47914" y="26768"/>
                  </a:cubicBezTo>
                  <a:cubicBezTo>
                    <a:pt x="48358" y="25695"/>
                    <a:pt x="48580" y="24549"/>
                    <a:pt x="48654" y="23403"/>
                  </a:cubicBezTo>
                  <a:cubicBezTo>
                    <a:pt x="48654" y="23255"/>
                    <a:pt x="48580" y="23107"/>
                    <a:pt x="48395" y="23034"/>
                  </a:cubicBezTo>
                  <a:cubicBezTo>
                    <a:pt x="48371" y="23029"/>
                    <a:pt x="48347" y="23026"/>
                    <a:pt x="48323" y="23026"/>
                  </a:cubicBezTo>
                  <a:cubicBezTo>
                    <a:pt x="48164" y="23026"/>
                    <a:pt x="48016" y="23131"/>
                    <a:pt x="47951" y="23292"/>
                  </a:cubicBezTo>
                  <a:cubicBezTo>
                    <a:pt x="47323" y="25363"/>
                    <a:pt x="46398" y="27211"/>
                    <a:pt x="45178" y="28986"/>
                  </a:cubicBezTo>
                  <a:cubicBezTo>
                    <a:pt x="43921" y="30760"/>
                    <a:pt x="42480" y="32424"/>
                    <a:pt x="41075" y="34125"/>
                  </a:cubicBezTo>
                  <a:cubicBezTo>
                    <a:pt x="40520" y="34864"/>
                    <a:pt x="39929" y="35567"/>
                    <a:pt x="39374" y="36306"/>
                  </a:cubicBezTo>
                  <a:cubicBezTo>
                    <a:pt x="39522" y="35604"/>
                    <a:pt x="39633" y="34938"/>
                    <a:pt x="39707" y="34273"/>
                  </a:cubicBezTo>
                  <a:cubicBezTo>
                    <a:pt x="40150" y="29947"/>
                    <a:pt x="39115" y="31463"/>
                    <a:pt x="39707" y="28838"/>
                  </a:cubicBezTo>
                  <a:cubicBezTo>
                    <a:pt x="40298" y="26250"/>
                    <a:pt x="39337" y="22220"/>
                    <a:pt x="39337" y="22220"/>
                  </a:cubicBezTo>
                  <a:cubicBezTo>
                    <a:pt x="39522" y="21814"/>
                    <a:pt x="39670" y="21518"/>
                    <a:pt x="39670" y="21518"/>
                  </a:cubicBezTo>
                  <a:lnTo>
                    <a:pt x="39670" y="21518"/>
                  </a:lnTo>
                  <a:cubicBezTo>
                    <a:pt x="39670" y="21518"/>
                    <a:pt x="41112" y="26731"/>
                    <a:pt x="39596" y="30317"/>
                  </a:cubicBezTo>
                  <a:cubicBezTo>
                    <a:pt x="39596" y="30317"/>
                    <a:pt x="42517" y="25658"/>
                    <a:pt x="41555" y="20667"/>
                  </a:cubicBezTo>
                  <a:cubicBezTo>
                    <a:pt x="41555" y="20667"/>
                    <a:pt x="43921" y="19595"/>
                    <a:pt x="45178" y="17451"/>
                  </a:cubicBezTo>
                  <a:cubicBezTo>
                    <a:pt x="46103" y="15935"/>
                    <a:pt x="46916" y="15307"/>
                    <a:pt x="47914" y="15307"/>
                  </a:cubicBezTo>
                  <a:close/>
                  <a:moveTo>
                    <a:pt x="7283" y="18782"/>
                  </a:moveTo>
                  <a:cubicBezTo>
                    <a:pt x="7801" y="21111"/>
                    <a:pt x="8910" y="23255"/>
                    <a:pt x="10315" y="25178"/>
                  </a:cubicBezTo>
                  <a:cubicBezTo>
                    <a:pt x="11683" y="27100"/>
                    <a:pt x="13310" y="28838"/>
                    <a:pt x="14825" y="30686"/>
                  </a:cubicBezTo>
                  <a:cubicBezTo>
                    <a:pt x="17931" y="34273"/>
                    <a:pt x="20741" y="38192"/>
                    <a:pt x="22996" y="42406"/>
                  </a:cubicBezTo>
                  <a:cubicBezTo>
                    <a:pt x="23588" y="43441"/>
                    <a:pt x="24105" y="44514"/>
                    <a:pt x="24623" y="45586"/>
                  </a:cubicBezTo>
                  <a:cubicBezTo>
                    <a:pt x="25103" y="46695"/>
                    <a:pt x="25584" y="47767"/>
                    <a:pt x="25991" y="48913"/>
                  </a:cubicBezTo>
                  <a:cubicBezTo>
                    <a:pt x="26841" y="51131"/>
                    <a:pt x="27543" y="53423"/>
                    <a:pt x="28061" y="55753"/>
                  </a:cubicBezTo>
                  <a:cubicBezTo>
                    <a:pt x="28542" y="58082"/>
                    <a:pt x="28948" y="60448"/>
                    <a:pt x="29170" y="62814"/>
                  </a:cubicBezTo>
                  <a:cubicBezTo>
                    <a:pt x="29207" y="63406"/>
                    <a:pt x="29244" y="63997"/>
                    <a:pt x="29281" y="64589"/>
                  </a:cubicBezTo>
                  <a:cubicBezTo>
                    <a:pt x="29318" y="65217"/>
                    <a:pt x="29355" y="65809"/>
                    <a:pt x="29355" y="66400"/>
                  </a:cubicBezTo>
                  <a:cubicBezTo>
                    <a:pt x="29392" y="67583"/>
                    <a:pt x="29392" y="68766"/>
                    <a:pt x="29318" y="69949"/>
                  </a:cubicBezTo>
                  <a:cubicBezTo>
                    <a:pt x="29355" y="68766"/>
                    <a:pt x="29318" y="67583"/>
                    <a:pt x="29281" y="66400"/>
                  </a:cubicBezTo>
                  <a:cubicBezTo>
                    <a:pt x="29244" y="65809"/>
                    <a:pt x="29170" y="65217"/>
                    <a:pt x="29133" y="64626"/>
                  </a:cubicBezTo>
                  <a:cubicBezTo>
                    <a:pt x="29096" y="64034"/>
                    <a:pt x="29022" y="63443"/>
                    <a:pt x="28948" y="62851"/>
                  </a:cubicBezTo>
                  <a:cubicBezTo>
                    <a:pt x="28689" y="60485"/>
                    <a:pt x="28283" y="58119"/>
                    <a:pt x="27728" y="55827"/>
                  </a:cubicBezTo>
                  <a:cubicBezTo>
                    <a:pt x="27211" y="53497"/>
                    <a:pt x="26508" y="51242"/>
                    <a:pt x="25658" y="49024"/>
                  </a:cubicBezTo>
                  <a:cubicBezTo>
                    <a:pt x="25251" y="47915"/>
                    <a:pt x="24771" y="46843"/>
                    <a:pt x="24290" y="45734"/>
                  </a:cubicBezTo>
                  <a:cubicBezTo>
                    <a:pt x="23772" y="44661"/>
                    <a:pt x="23255" y="43589"/>
                    <a:pt x="22663" y="42591"/>
                  </a:cubicBezTo>
                  <a:cubicBezTo>
                    <a:pt x="20408" y="38376"/>
                    <a:pt x="17635" y="34531"/>
                    <a:pt x="14604" y="30871"/>
                  </a:cubicBezTo>
                  <a:cubicBezTo>
                    <a:pt x="13088" y="29023"/>
                    <a:pt x="11498" y="27248"/>
                    <a:pt x="10130" y="25289"/>
                  </a:cubicBezTo>
                  <a:cubicBezTo>
                    <a:pt x="8799" y="23292"/>
                    <a:pt x="7727" y="21111"/>
                    <a:pt x="7283" y="18782"/>
                  </a:cubicBezTo>
                  <a:close/>
                  <a:moveTo>
                    <a:pt x="28653" y="1"/>
                  </a:moveTo>
                  <a:cubicBezTo>
                    <a:pt x="26619" y="186"/>
                    <a:pt x="25547" y="1812"/>
                    <a:pt x="24549" y="3365"/>
                  </a:cubicBezTo>
                  <a:cubicBezTo>
                    <a:pt x="24179" y="3883"/>
                    <a:pt x="23846" y="4437"/>
                    <a:pt x="23440" y="4955"/>
                  </a:cubicBezTo>
                  <a:cubicBezTo>
                    <a:pt x="22589" y="6027"/>
                    <a:pt x="22220" y="7617"/>
                    <a:pt x="22146" y="9243"/>
                  </a:cubicBezTo>
                  <a:cubicBezTo>
                    <a:pt x="22109" y="9206"/>
                    <a:pt x="22109" y="9170"/>
                    <a:pt x="22109" y="9096"/>
                  </a:cubicBezTo>
                  <a:cubicBezTo>
                    <a:pt x="22035" y="8763"/>
                    <a:pt x="21776" y="8541"/>
                    <a:pt x="21480" y="8467"/>
                  </a:cubicBezTo>
                  <a:lnTo>
                    <a:pt x="21295" y="8467"/>
                  </a:lnTo>
                  <a:cubicBezTo>
                    <a:pt x="21037" y="8467"/>
                    <a:pt x="20778" y="8578"/>
                    <a:pt x="20630" y="8800"/>
                  </a:cubicBezTo>
                  <a:cubicBezTo>
                    <a:pt x="20408" y="9133"/>
                    <a:pt x="20260" y="9391"/>
                    <a:pt x="20075" y="9613"/>
                  </a:cubicBezTo>
                  <a:cubicBezTo>
                    <a:pt x="19262" y="10833"/>
                    <a:pt x="19003" y="11277"/>
                    <a:pt x="18486" y="13606"/>
                  </a:cubicBezTo>
                  <a:cubicBezTo>
                    <a:pt x="18153" y="15159"/>
                    <a:pt x="18227" y="16970"/>
                    <a:pt x="18855" y="18597"/>
                  </a:cubicBezTo>
                  <a:cubicBezTo>
                    <a:pt x="18707" y="18486"/>
                    <a:pt x="18523" y="18412"/>
                    <a:pt x="18375" y="18412"/>
                  </a:cubicBezTo>
                  <a:cubicBezTo>
                    <a:pt x="18338" y="18412"/>
                    <a:pt x="18301" y="18449"/>
                    <a:pt x="18301" y="18449"/>
                  </a:cubicBezTo>
                  <a:cubicBezTo>
                    <a:pt x="17598" y="17081"/>
                    <a:pt x="16970" y="15787"/>
                    <a:pt x="16970" y="15750"/>
                  </a:cubicBezTo>
                  <a:cubicBezTo>
                    <a:pt x="16822" y="15492"/>
                    <a:pt x="16563" y="15307"/>
                    <a:pt x="16230" y="15307"/>
                  </a:cubicBezTo>
                  <a:lnTo>
                    <a:pt x="16156" y="15307"/>
                  </a:lnTo>
                  <a:cubicBezTo>
                    <a:pt x="15824" y="15344"/>
                    <a:pt x="15528" y="15602"/>
                    <a:pt x="15454" y="15935"/>
                  </a:cubicBezTo>
                  <a:cubicBezTo>
                    <a:pt x="15454" y="16046"/>
                    <a:pt x="15195" y="17266"/>
                    <a:pt x="15047" y="18967"/>
                  </a:cubicBezTo>
                  <a:cubicBezTo>
                    <a:pt x="15047" y="18782"/>
                    <a:pt x="15010" y="18597"/>
                    <a:pt x="14973" y="18412"/>
                  </a:cubicBezTo>
                  <a:cubicBezTo>
                    <a:pt x="15010" y="18375"/>
                    <a:pt x="15010" y="18301"/>
                    <a:pt x="15010" y="18227"/>
                  </a:cubicBezTo>
                  <a:cubicBezTo>
                    <a:pt x="15010" y="17821"/>
                    <a:pt x="15010" y="17377"/>
                    <a:pt x="15047" y="16933"/>
                  </a:cubicBezTo>
                  <a:cubicBezTo>
                    <a:pt x="15010" y="16490"/>
                    <a:pt x="15047" y="16046"/>
                    <a:pt x="15047" y="15639"/>
                  </a:cubicBezTo>
                  <a:cubicBezTo>
                    <a:pt x="15047" y="15233"/>
                    <a:pt x="15047" y="14826"/>
                    <a:pt x="15047" y="14493"/>
                  </a:cubicBezTo>
                  <a:cubicBezTo>
                    <a:pt x="15047" y="14161"/>
                    <a:pt x="15047" y="13865"/>
                    <a:pt x="15047" y="13680"/>
                  </a:cubicBezTo>
                  <a:cubicBezTo>
                    <a:pt x="15047" y="13458"/>
                    <a:pt x="15010" y="13347"/>
                    <a:pt x="15010" y="13347"/>
                  </a:cubicBezTo>
                  <a:cubicBezTo>
                    <a:pt x="15010" y="13347"/>
                    <a:pt x="14973" y="13458"/>
                    <a:pt x="14899" y="13643"/>
                  </a:cubicBezTo>
                  <a:cubicBezTo>
                    <a:pt x="14825" y="13828"/>
                    <a:pt x="14715" y="14124"/>
                    <a:pt x="14604" y="14456"/>
                  </a:cubicBezTo>
                  <a:cubicBezTo>
                    <a:pt x="14604" y="14493"/>
                    <a:pt x="14604" y="14530"/>
                    <a:pt x="14604" y="14567"/>
                  </a:cubicBezTo>
                  <a:lnTo>
                    <a:pt x="14530" y="14567"/>
                  </a:lnTo>
                  <a:cubicBezTo>
                    <a:pt x="14530" y="14530"/>
                    <a:pt x="12201" y="13569"/>
                    <a:pt x="10944" y="11536"/>
                  </a:cubicBezTo>
                  <a:cubicBezTo>
                    <a:pt x="10130" y="10205"/>
                    <a:pt x="9095" y="8911"/>
                    <a:pt x="7468" y="8911"/>
                  </a:cubicBezTo>
                  <a:cubicBezTo>
                    <a:pt x="6914" y="8911"/>
                    <a:pt x="6322" y="9059"/>
                    <a:pt x="5657" y="9354"/>
                  </a:cubicBezTo>
                  <a:cubicBezTo>
                    <a:pt x="4289" y="10020"/>
                    <a:pt x="3919" y="11314"/>
                    <a:pt x="3512" y="12830"/>
                  </a:cubicBezTo>
                  <a:cubicBezTo>
                    <a:pt x="3254" y="13791"/>
                    <a:pt x="2995" y="14826"/>
                    <a:pt x="2403" y="16009"/>
                  </a:cubicBezTo>
                  <a:cubicBezTo>
                    <a:pt x="1664" y="17562"/>
                    <a:pt x="1997" y="19521"/>
                    <a:pt x="2662" y="21296"/>
                  </a:cubicBezTo>
                  <a:cubicBezTo>
                    <a:pt x="2588" y="21148"/>
                    <a:pt x="2514" y="21037"/>
                    <a:pt x="2440" y="20926"/>
                  </a:cubicBezTo>
                  <a:cubicBezTo>
                    <a:pt x="2292" y="20667"/>
                    <a:pt x="2034" y="20520"/>
                    <a:pt x="1775" y="20520"/>
                  </a:cubicBezTo>
                  <a:lnTo>
                    <a:pt x="1738" y="20520"/>
                  </a:lnTo>
                  <a:cubicBezTo>
                    <a:pt x="1442" y="20520"/>
                    <a:pt x="1146" y="20704"/>
                    <a:pt x="1035" y="21000"/>
                  </a:cubicBezTo>
                  <a:cubicBezTo>
                    <a:pt x="998" y="21074"/>
                    <a:pt x="0" y="23218"/>
                    <a:pt x="518" y="26102"/>
                  </a:cubicBezTo>
                  <a:cubicBezTo>
                    <a:pt x="666" y="27137"/>
                    <a:pt x="924" y="28616"/>
                    <a:pt x="1812" y="29836"/>
                  </a:cubicBezTo>
                  <a:cubicBezTo>
                    <a:pt x="1701" y="29762"/>
                    <a:pt x="1553" y="29688"/>
                    <a:pt x="1442" y="29614"/>
                  </a:cubicBezTo>
                  <a:cubicBezTo>
                    <a:pt x="1183" y="29503"/>
                    <a:pt x="961" y="29393"/>
                    <a:pt x="814" y="29319"/>
                  </a:cubicBezTo>
                  <a:cubicBezTo>
                    <a:pt x="666" y="29208"/>
                    <a:pt x="592" y="29171"/>
                    <a:pt x="592" y="29171"/>
                  </a:cubicBezTo>
                  <a:lnTo>
                    <a:pt x="592" y="29171"/>
                  </a:lnTo>
                  <a:cubicBezTo>
                    <a:pt x="592" y="29171"/>
                    <a:pt x="629" y="29282"/>
                    <a:pt x="740" y="29429"/>
                  </a:cubicBezTo>
                  <a:cubicBezTo>
                    <a:pt x="814" y="29577"/>
                    <a:pt x="961" y="29762"/>
                    <a:pt x="1183" y="29984"/>
                  </a:cubicBezTo>
                  <a:cubicBezTo>
                    <a:pt x="1405" y="30206"/>
                    <a:pt x="1664" y="30428"/>
                    <a:pt x="1960" y="30650"/>
                  </a:cubicBezTo>
                  <a:cubicBezTo>
                    <a:pt x="2071" y="30723"/>
                    <a:pt x="2145" y="30760"/>
                    <a:pt x="2255" y="30834"/>
                  </a:cubicBezTo>
                  <a:cubicBezTo>
                    <a:pt x="1997" y="31056"/>
                    <a:pt x="1886" y="31389"/>
                    <a:pt x="1960" y="31685"/>
                  </a:cubicBezTo>
                  <a:cubicBezTo>
                    <a:pt x="1997" y="31796"/>
                    <a:pt x="2551" y="33755"/>
                    <a:pt x="4806" y="36491"/>
                  </a:cubicBezTo>
                  <a:cubicBezTo>
                    <a:pt x="4806" y="36528"/>
                    <a:pt x="4843" y="36528"/>
                    <a:pt x="4843" y="36565"/>
                  </a:cubicBezTo>
                  <a:cubicBezTo>
                    <a:pt x="4843" y="36565"/>
                    <a:pt x="4806" y="36528"/>
                    <a:pt x="4769" y="36528"/>
                  </a:cubicBezTo>
                  <a:cubicBezTo>
                    <a:pt x="4400" y="36417"/>
                    <a:pt x="4104" y="36306"/>
                    <a:pt x="3919" y="36232"/>
                  </a:cubicBezTo>
                  <a:cubicBezTo>
                    <a:pt x="3697" y="36158"/>
                    <a:pt x="3586" y="36121"/>
                    <a:pt x="3586" y="36121"/>
                  </a:cubicBezTo>
                  <a:lnTo>
                    <a:pt x="3586" y="36121"/>
                  </a:lnTo>
                  <a:cubicBezTo>
                    <a:pt x="3586" y="36121"/>
                    <a:pt x="3660" y="36195"/>
                    <a:pt x="3845" y="36343"/>
                  </a:cubicBezTo>
                  <a:cubicBezTo>
                    <a:pt x="3993" y="36491"/>
                    <a:pt x="4252" y="36713"/>
                    <a:pt x="4548" y="36935"/>
                  </a:cubicBezTo>
                  <a:cubicBezTo>
                    <a:pt x="4880" y="37119"/>
                    <a:pt x="5250" y="37341"/>
                    <a:pt x="5694" y="37563"/>
                  </a:cubicBezTo>
                  <a:cubicBezTo>
                    <a:pt x="6100" y="37748"/>
                    <a:pt x="6581" y="37933"/>
                    <a:pt x="7062" y="38081"/>
                  </a:cubicBezTo>
                  <a:cubicBezTo>
                    <a:pt x="7542" y="38229"/>
                    <a:pt x="8060" y="38302"/>
                    <a:pt x="8540" y="38376"/>
                  </a:cubicBezTo>
                  <a:lnTo>
                    <a:pt x="8651" y="38376"/>
                  </a:lnTo>
                  <a:cubicBezTo>
                    <a:pt x="8503" y="38450"/>
                    <a:pt x="8393" y="38598"/>
                    <a:pt x="8319" y="38746"/>
                  </a:cubicBezTo>
                  <a:cubicBezTo>
                    <a:pt x="8208" y="38968"/>
                    <a:pt x="8208" y="39264"/>
                    <a:pt x="8356" y="39486"/>
                  </a:cubicBezTo>
                  <a:cubicBezTo>
                    <a:pt x="8393" y="39596"/>
                    <a:pt x="9982" y="42332"/>
                    <a:pt x="12866" y="44255"/>
                  </a:cubicBezTo>
                  <a:cubicBezTo>
                    <a:pt x="13199" y="44477"/>
                    <a:pt x="13568" y="44735"/>
                    <a:pt x="13975" y="44994"/>
                  </a:cubicBezTo>
                  <a:cubicBezTo>
                    <a:pt x="14271" y="45142"/>
                    <a:pt x="14530" y="45327"/>
                    <a:pt x="14825" y="45512"/>
                  </a:cubicBezTo>
                  <a:cubicBezTo>
                    <a:pt x="14308" y="45327"/>
                    <a:pt x="13790" y="45105"/>
                    <a:pt x="13310" y="44883"/>
                  </a:cubicBezTo>
                  <a:cubicBezTo>
                    <a:pt x="12718" y="44624"/>
                    <a:pt x="12201" y="44329"/>
                    <a:pt x="11794" y="44033"/>
                  </a:cubicBezTo>
                  <a:cubicBezTo>
                    <a:pt x="11350" y="43737"/>
                    <a:pt x="11017" y="43478"/>
                    <a:pt x="10796" y="43257"/>
                  </a:cubicBezTo>
                  <a:cubicBezTo>
                    <a:pt x="10685" y="43146"/>
                    <a:pt x="10611" y="43035"/>
                    <a:pt x="10537" y="42998"/>
                  </a:cubicBezTo>
                  <a:cubicBezTo>
                    <a:pt x="10464" y="42924"/>
                    <a:pt x="10463" y="42887"/>
                    <a:pt x="10463" y="42887"/>
                  </a:cubicBezTo>
                  <a:lnTo>
                    <a:pt x="10463" y="42887"/>
                  </a:lnTo>
                  <a:cubicBezTo>
                    <a:pt x="10463" y="42887"/>
                    <a:pt x="10463" y="42924"/>
                    <a:pt x="10500" y="42998"/>
                  </a:cubicBezTo>
                  <a:cubicBezTo>
                    <a:pt x="10537" y="43072"/>
                    <a:pt x="10611" y="43220"/>
                    <a:pt x="10685" y="43330"/>
                  </a:cubicBezTo>
                  <a:cubicBezTo>
                    <a:pt x="10833" y="43626"/>
                    <a:pt x="11128" y="43996"/>
                    <a:pt x="11498" y="44366"/>
                  </a:cubicBezTo>
                  <a:cubicBezTo>
                    <a:pt x="11905" y="44735"/>
                    <a:pt x="12422" y="45142"/>
                    <a:pt x="13014" y="45475"/>
                  </a:cubicBezTo>
                  <a:cubicBezTo>
                    <a:pt x="13605" y="45808"/>
                    <a:pt x="14234" y="46140"/>
                    <a:pt x="14899" y="46436"/>
                  </a:cubicBezTo>
                  <a:cubicBezTo>
                    <a:pt x="15565" y="46658"/>
                    <a:pt x="16193" y="46917"/>
                    <a:pt x="16785" y="47212"/>
                  </a:cubicBezTo>
                  <a:cubicBezTo>
                    <a:pt x="16563" y="47249"/>
                    <a:pt x="16378" y="47397"/>
                    <a:pt x="16267" y="47582"/>
                  </a:cubicBezTo>
                  <a:cubicBezTo>
                    <a:pt x="16082" y="47915"/>
                    <a:pt x="16156" y="48322"/>
                    <a:pt x="16415" y="48580"/>
                  </a:cubicBezTo>
                  <a:cubicBezTo>
                    <a:pt x="16970" y="49061"/>
                    <a:pt x="18486" y="50614"/>
                    <a:pt x="18707" y="51908"/>
                  </a:cubicBezTo>
                  <a:cubicBezTo>
                    <a:pt x="19077" y="54015"/>
                    <a:pt x="19632" y="55087"/>
                    <a:pt x="22183" y="57047"/>
                  </a:cubicBezTo>
                  <a:cubicBezTo>
                    <a:pt x="22663" y="57416"/>
                    <a:pt x="23292" y="57823"/>
                    <a:pt x="23957" y="58267"/>
                  </a:cubicBezTo>
                  <a:cubicBezTo>
                    <a:pt x="23588" y="58193"/>
                    <a:pt x="23255" y="58119"/>
                    <a:pt x="22959" y="58082"/>
                  </a:cubicBezTo>
                  <a:lnTo>
                    <a:pt x="21998" y="58082"/>
                  </a:lnTo>
                  <a:cubicBezTo>
                    <a:pt x="21739" y="58082"/>
                    <a:pt x="21628" y="58119"/>
                    <a:pt x="21628" y="58119"/>
                  </a:cubicBezTo>
                  <a:cubicBezTo>
                    <a:pt x="21628" y="58119"/>
                    <a:pt x="21739" y="58156"/>
                    <a:pt x="21961" y="58230"/>
                  </a:cubicBezTo>
                  <a:cubicBezTo>
                    <a:pt x="22183" y="58304"/>
                    <a:pt x="22478" y="58415"/>
                    <a:pt x="22848" y="58525"/>
                  </a:cubicBezTo>
                  <a:cubicBezTo>
                    <a:pt x="23218" y="58636"/>
                    <a:pt x="23661" y="58784"/>
                    <a:pt x="24105" y="58969"/>
                  </a:cubicBezTo>
                  <a:cubicBezTo>
                    <a:pt x="24549" y="59154"/>
                    <a:pt x="25029" y="59339"/>
                    <a:pt x="25473" y="59561"/>
                  </a:cubicBezTo>
                  <a:cubicBezTo>
                    <a:pt x="25806" y="59708"/>
                    <a:pt x="26102" y="59856"/>
                    <a:pt x="26360" y="60004"/>
                  </a:cubicBezTo>
                  <a:cubicBezTo>
                    <a:pt x="26582" y="60115"/>
                    <a:pt x="26804" y="60263"/>
                    <a:pt x="26989" y="60374"/>
                  </a:cubicBezTo>
                  <a:cubicBezTo>
                    <a:pt x="27248" y="60559"/>
                    <a:pt x="27506" y="60707"/>
                    <a:pt x="27728" y="60855"/>
                  </a:cubicBezTo>
                  <a:cubicBezTo>
                    <a:pt x="27728" y="60892"/>
                    <a:pt x="27728" y="60965"/>
                    <a:pt x="27765" y="61002"/>
                  </a:cubicBezTo>
                  <a:cubicBezTo>
                    <a:pt x="27876" y="61372"/>
                    <a:pt x="27987" y="61705"/>
                    <a:pt x="28135" y="62001"/>
                  </a:cubicBezTo>
                  <a:cubicBezTo>
                    <a:pt x="28209" y="62629"/>
                    <a:pt x="28283" y="63258"/>
                    <a:pt x="28357" y="63923"/>
                  </a:cubicBezTo>
                  <a:cubicBezTo>
                    <a:pt x="28431" y="64921"/>
                    <a:pt x="28542" y="65957"/>
                    <a:pt x="28616" y="66992"/>
                  </a:cubicBezTo>
                  <a:cubicBezTo>
                    <a:pt x="28653" y="67509"/>
                    <a:pt x="28689" y="68027"/>
                    <a:pt x="28763" y="68544"/>
                  </a:cubicBezTo>
                  <a:cubicBezTo>
                    <a:pt x="28800" y="69395"/>
                    <a:pt x="28874" y="70245"/>
                    <a:pt x="28948" y="71095"/>
                  </a:cubicBezTo>
                  <a:cubicBezTo>
                    <a:pt x="28948" y="71243"/>
                    <a:pt x="29022" y="71354"/>
                    <a:pt x="29170" y="71391"/>
                  </a:cubicBezTo>
                  <a:lnTo>
                    <a:pt x="29318" y="71391"/>
                  </a:lnTo>
                  <a:cubicBezTo>
                    <a:pt x="29355" y="71428"/>
                    <a:pt x="29429" y="71465"/>
                    <a:pt x="29503" y="71465"/>
                  </a:cubicBezTo>
                  <a:cubicBezTo>
                    <a:pt x="29651" y="71465"/>
                    <a:pt x="29762" y="71354"/>
                    <a:pt x="29799" y="71206"/>
                  </a:cubicBezTo>
                  <a:cubicBezTo>
                    <a:pt x="29799" y="70467"/>
                    <a:pt x="29799" y="69765"/>
                    <a:pt x="29836" y="69062"/>
                  </a:cubicBezTo>
                  <a:cubicBezTo>
                    <a:pt x="29873" y="68766"/>
                    <a:pt x="29910" y="68508"/>
                    <a:pt x="29910" y="68212"/>
                  </a:cubicBezTo>
                  <a:cubicBezTo>
                    <a:pt x="30094" y="66955"/>
                    <a:pt x="30131" y="65661"/>
                    <a:pt x="30057" y="64367"/>
                  </a:cubicBezTo>
                  <a:cubicBezTo>
                    <a:pt x="30131" y="63590"/>
                    <a:pt x="30205" y="62814"/>
                    <a:pt x="30279" y="62075"/>
                  </a:cubicBezTo>
                  <a:cubicBezTo>
                    <a:pt x="30279" y="62075"/>
                    <a:pt x="30279" y="62038"/>
                    <a:pt x="30316" y="62038"/>
                  </a:cubicBezTo>
                  <a:cubicBezTo>
                    <a:pt x="30612" y="61853"/>
                    <a:pt x="30982" y="61594"/>
                    <a:pt x="31388" y="61409"/>
                  </a:cubicBezTo>
                  <a:cubicBezTo>
                    <a:pt x="31758" y="61150"/>
                    <a:pt x="32202" y="60929"/>
                    <a:pt x="32645" y="60744"/>
                  </a:cubicBezTo>
                  <a:cubicBezTo>
                    <a:pt x="33052" y="60522"/>
                    <a:pt x="33496" y="60300"/>
                    <a:pt x="33939" y="60115"/>
                  </a:cubicBezTo>
                  <a:cubicBezTo>
                    <a:pt x="34346" y="59930"/>
                    <a:pt x="34753" y="59782"/>
                    <a:pt x="35085" y="59672"/>
                  </a:cubicBezTo>
                  <a:cubicBezTo>
                    <a:pt x="35418" y="59524"/>
                    <a:pt x="35714" y="59413"/>
                    <a:pt x="35936" y="59339"/>
                  </a:cubicBezTo>
                  <a:cubicBezTo>
                    <a:pt x="36121" y="59265"/>
                    <a:pt x="36268" y="59191"/>
                    <a:pt x="36268" y="59191"/>
                  </a:cubicBezTo>
                  <a:lnTo>
                    <a:pt x="35899" y="59191"/>
                  </a:lnTo>
                  <a:cubicBezTo>
                    <a:pt x="35677" y="59191"/>
                    <a:pt x="35381" y="59228"/>
                    <a:pt x="34975" y="59265"/>
                  </a:cubicBezTo>
                  <a:cubicBezTo>
                    <a:pt x="34716" y="59302"/>
                    <a:pt x="34420" y="59339"/>
                    <a:pt x="34087" y="59413"/>
                  </a:cubicBezTo>
                  <a:cubicBezTo>
                    <a:pt x="34679" y="59043"/>
                    <a:pt x="35233" y="58673"/>
                    <a:pt x="35640" y="58304"/>
                  </a:cubicBezTo>
                  <a:cubicBezTo>
                    <a:pt x="37969" y="56418"/>
                    <a:pt x="38450" y="55457"/>
                    <a:pt x="38746" y="53497"/>
                  </a:cubicBezTo>
                  <a:cubicBezTo>
                    <a:pt x="38893" y="52388"/>
                    <a:pt x="40261" y="50909"/>
                    <a:pt x="40779" y="50429"/>
                  </a:cubicBezTo>
                  <a:cubicBezTo>
                    <a:pt x="41038" y="50207"/>
                    <a:pt x="41112" y="49837"/>
                    <a:pt x="40927" y="49505"/>
                  </a:cubicBezTo>
                  <a:cubicBezTo>
                    <a:pt x="40816" y="49357"/>
                    <a:pt x="40631" y="49246"/>
                    <a:pt x="40446" y="49172"/>
                  </a:cubicBezTo>
                  <a:cubicBezTo>
                    <a:pt x="41001" y="48913"/>
                    <a:pt x="41592" y="48654"/>
                    <a:pt x="42147" y="48395"/>
                  </a:cubicBezTo>
                  <a:cubicBezTo>
                    <a:pt x="42775" y="48100"/>
                    <a:pt x="43367" y="47804"/>
                    <a:pt x="43921" y="47471"/>
                  </a:cubicBezTo>
                  <a:cubicBezTo>
                    <a:pt x="44476" y="47138"/>
                    <a:pt x="44920" y="46732"/>
                    <a:pt x="45326" y="46399"/>
                  </a:cubicBezTo>
                  <a:cubicBezTo>
                    <a:pt x="45659" y="46029"/>
                    <a:pt x="45918" y="45660"/>
                    <a:pt x="46066" y="45401"/>
                  </a:cubicBezTo>
                  <a:cubicBezTo>
                    <a:pt x="46140" y="45290"/>
                    <a:pt x="46177" y="45179"/>
                    <a:pt x="46214" y="45105"/>
                  </a:cubicBezTo>
                  <a:cubicBezTo>
                    <a:pt x="46250" y="45032"/>
                    <a:pt x="46287" y="44995"/>
                    <a:pt x="46288" y="44994"/>
                  </a:cubicBezTo>
                  <a:lnTo>
                    <a:pt x="46288" y="44994"/>
                  </a:lnTo>
                  <a:cubicBezTo>
                    <a:pt x="46287" y="44995"/>
                    <a:pt x="46250" y="45031"/>
                    <a:pt x="46214" y="45068"/>
                  </a:cubicBezTo>
                  <a:cubicBezTo>
                    <a:pt x="46140" y="45142"/>
                    <a:pt x="46066" y="45216"/>
                    <a:pt x="45955" y="45327"/>
                  </a:cubicBezTo>
                  <a:cubicBezTo>
                    <a:pt x="45770" y="45512"/>
                    <a:pt x="45474" y="45808"/>
                    <a:pt x="45031" y="46066"/>
                  </a:cubicBezTo>
                  <a:cubicBezTo>
                    <a:pt x="44661" y="46362"/>
                    <a:pt x="44180" y="46658"/>
                    <a:pt x="43626" y="46917"/>
                  </a:cubicBezTo>
                  <a:cubicBezTo>
                    <a:pt x="43219" y="47138"/>
                    <a:pt x="42812" y="47323"/>
                    <a:pt x="42369" y="47508"/>
                  </a:cubicBezTo>
                  <a:cubicBezTo>
                    <a:pt x="42553" y="47360"/>
                    <a:pt x="42775" y="47249"/>
                    <a:pt x="42960" y="47101"/>
                  </a:cubicBezTo>
                  <a:cubicBezTo>
                    <a:pt x="43330" y="46843"/>
                    <a:pt x="43700" y="46584"/>
                    <a:pt x="44032" y="46362"/>
                  </a:cubicBezTo>
                  <a:cubicBezTo>
                    <a:pt x="46657" y="44514"/>
                    <a:pt x="48062" y="41963"/>
                    <a:pt x="48136" y="41852"/>
                  </a:cubicBezTo>
                  <a:cubicBezTo>
                    <a:pt x="48247" y="41667"/>
                    <a:pt x="48247" y="41408"/>
                    <a:pt x="48136" y="41186"/>
                  </a:cubicBezTo>
                  <a:cubicBezTo>
                    <a:pt x="48062" y="41038"/>
                    <a:pt x="47951" y="40964"/>
                    <a:pt x="47840" y="40890"/>
                  </a:cubicBezTo>
                  <a:lnTo>
                    <a:pt x="47951" y="40890"/>
                  </a:lnTo>
                  <a:cubicBezTo>
                    <a:pt x="48358" y="40779"/>
                    <a:pt x="48839" y="40669"/>
                    <a:pt x="49319" y="40558"/>
                  </a:cubicBezTo>
                  <a:cubicBezTo>
                    <a:pt x="49763" y="40373"/>
                    <a:pt x="50206" y="40188"/>
                    <a:pt x="50613" y="40003"/>
                  </a:cubicBezTo>
                  <a:cubicBezTo>
                    <a:pt x="51020" y="39781"/>
                    <a:pt x="51353" y="39559"/>
                    <a:pt x="51648" y="39338"/>
                  </a:cubicBezTo>
                  <a:cubicBezTo>
                    <a:pt x="51944" y="39116"/>
                    <a:pt x="52166" y="38931"/>
                    <a:pt x="52314" y="38783"/>
                  </a:cubicBezTo>
                  <a:cubicBezTo>
                    <a:pt x="52462" y="38635"/>
                    <a:pt x="52572" y="38561"/>
                    <a:pt x="52573" y="38561"/>
                  </a:cubicBezTo>
                  <a:lnTo>
                    <a:pt x="52573" y="38561"/>
                  </a:lnTo>
                  <a:cubicBezTo>
                    <a:pt x="52572" y="38561"/>
                    <a:pt x="52462" y="38598"/>
                    <a:pt x="52240" y="38672"/>
                  </a:cubicBezTo>
                  <a:cubicBezTo>
                    <a:pt x="52055" y="38746"/>
                    <a:pt x="51796" y="38857"/>
                    <a:pt x="51463" y="38968"/>
                  </a:cubicBezTo>
                  <a:cubicBezTo>
                    <a:pt x="51426" y="39005"/>
                    <a:pt x="51389" y="39005"/>
                    <a:pt x="51389" y="39005"/>
                  </a:cubicBezTo>
                  <a:cubicBezTo>
                    <a:pt x="53386" y="36417"/>
                    <a:pt x="53867" y="34642"/>
                    <a:pt x="53904" y="34568"/>
                  </a:cubicBezTo>
                  <a:cubicBezTo>
                    <a:pt x="53977" y="34273"/>
                    <a:pt x="53867" y="33940"/>
                    <a:pt x="53608" y="33792"/>
                  </a:cubicBezTo>
                  <a:cubicBezTo>
                    <a:pt x="53682" y="33718"/>
                    <a:pt x="53793" y="33681"/>
                    <a:pt x="53867" y="33607"/>
                  </a:cubicBezTo>
                  <a:cubicBezTo>
                    <a:pt x="54125" y="33385"/>
                    <a:pt x="54384" y="33164"/>
                    <a:pt x="54569" y="32979"/>
                  </a:cubicBezTo>
                  <a:cubicBezTo>
                    <a:pt x="54754" y="32757"/>
                    <a:pt x="54902" y="32572"/>
                    <a:pt x="55013" y="32424"/>
                  </a:cubicBezTo>
                  <a:cubicBezTo>
                    <a:pt x="55087" y="32276"/>
                    <a:pt x="55124" y="32202"/>
                    <a:pt x="55124" y="32202"/>
                  </a:cubicBezTo>
                  <a:lnTo>
                    <a:pt x="55124" y="32202"/>
                  </a:lnTo>
                  <a:cubicBezTo>
                    <a:pt x="55123" y="32202"/>
                    <a:pt x="55050" y="32239"/>
                    <a:pt x="54902" y="32313"/>
                  </a:cubicBezTo>
                  <a:cubicBezTo>
                    <a:pt x="54791" y="32424"/>
                    <a:pt x="54569" y="32535"/>
                    <a:pt x="54347" y="32683"/>
                  </a:cubicBezTo>
                  <a:cubicBezTo>
                    <a:pt x="54236" y="32720"/>
                    <a:pt x="54125" y="32794"/>
                    <a:pt x="54014" y="32831"/>
                  </a:cubicBezTo>
                  <a:cubicBezTo>
                    <a:pt x="54680" y="31870"/>
                    <a:pt x="54902" y="30650"/>
                    <a:pt x="55087" y="29503"/>
                  </a:cubicBezTo>
                  <a:cubicBezTo>
                    <a:pt x="55419" y="26878"/>
                    <a:pt x="54384" y="25030"/>
                    <a:pt x="54347" y="24919"/>
                  </a:cubicBezTo>
                  <a:cubicBezTo>
                    <a:pt x="54236" y="24697"/>
                    <a:pt x="53977" y="24549"/>
                    <a:pt x="53719" y="24549"/>
                  </a:cubicBezTo>
                  <a:cubicBezTo>
                    <a:pt x="53423" y="24549"/>
                    <a:pt x="53201" y="24697"/>
                    <a:pt x="53053" y="24956"/>
                  </a:cubicBezTo>
                  <a:cubicBezTo>
                    <a:pt x="52979" y="25104"/>
                    <a:pt x="52905" y="25252"/>
                    <a:pt x="52794" y="25400"/>
                  </a:cubicBezTo>
                  <a:cubicBezTo>
                    <a:pt x="53349" y="23773"/>
                    <a:pt x="53645" y="21961"/>
                    <a:pt x="52831" y="20593"/>
                  </a:cubicBezTo>
                  <a:cubicBezTo>
                    <a:pt x="52240" y="19595"/>
                    <a:pt x="51907" y="18671"/>
                    <a:pt x="51648" y="17858"/>
                  </a:cubicBezTo>
                  <a:cubicBezTo>
                    <a:pt x="51205" y="16527"/>
                    <a:pt x="50798" y="15381"/>
                    <a:pt x="49467" y="14863"/>
                  </a:cubicBezTo>
                  <a:cubicBezTo>
                    <a:pt x="48875" y="14641"/>
                    <a:pt x="48395" y="14567"/>
                    <a:pt x="47914" y="14567"/>
                  </a:cubicBezTo>
                  <a:cubicBezTo>
                    <a:pt x="46288" y="14567"/>
                    <a:pt x="45289" y="15824"/>
                    <a:pt x="44550" y="17081"/>
                  </a:cubicBezTo>
                  <a:cubicBezTo>
                    <a:pt x="43441" y="18967"/>
                    <a:pt x="41260" y="20002"/>
                    <a:pt x="41223" y="20002"/>
                  </a:cubicBezTo>
                  <a:cubicBezTo>
                    <a:pt x="40927" y="20150"/>
                    <a:pt x="40779" y="20483"/>
                    <a:pt x="40816" y="20815"/>
                  </a:cubicBezTo>
                  <a:cubicBezTo>
                    <a:pt x="41038" y="21998"/>
                    <a:pt x="41038" y="23144"/>
                    <a:pt x="40927" y="24217"/>
                  </a:cubicBezTo>
                  <a:cubicBezTo>
                    <a:pt x="40742" y="22627"/>
                    <a:pt x="40409" y="21407"/>
                    <a:pt x="40372" y="21333"/>
                  </a:cubicBezTo>
                  <a:cubicBezTo>
                    <a:pt x="40298" y="21037"/>
                    <a:pt x="40039" y="20815"/>
                    <a:pt x="39707" y="20778"/>
                  </a:cubicBezTo>
                  <a:lnTo>
                    <a:pt x="39670" y="20778"/>
                  </a:lnTo>
                  <a:cubicBezTo>
                    <a:pt x="39374" y="20778"/>
                    <a:pt x="39115" y="20963"/>
                    <a:pt x="38967" y="21222"/>
                  </a:cubicBezTo>
                  <a:cubicBezTo>
                    <a:pt x="38967" y="21259"/>
                    <a:pt x="38672" y="21887"/>
                    <a:pt x="38265" y="22775"/>
                  </a:cubicBezTo>
                  <a:cubicBezTo>
                    <a:pt x="38117" y="22146"/>
                    <a:pt x="37932" y="21518"/>
                    <a:pt x="37747" y="20926"/>
                  </a:cubicBezTo>
                  <a:cubicBezTo>
                    <a:pt x="37378" y="19595"/>
                    <a:pt x="37008" y="18375"/>
                    <a:pt x="36934" y="17414"/>
                  </a:cubicBezTo>
                  <a:cubicBezTo>
                    <a:pt x="36823" y="15935"/>
                    <a:pt x="36823" y="15159"/>
                    <a:pt x="36823" y="14382"/>
                  </a:cubicBezTo>
                  <a:cubicBezTo>
                    <a:pt x="36823" y="13680"/>
                    <a:pt x="36823" y="12978"/>
                    <a:pt x="36749" y="11794"/>
                  </a:cubicBezTo>
                  <a:cubicBezTo>
                    <a:pt x="36712" y="11425"/>
                    <a:pt x="36453" y="11129"/>
                    <a:pt x="36121" y="11055"/>
                  </a:cubicBezTo>
                  <a:lnTo>
                    <a:pt x="35936" y="11055"/>
                  </a:lnTo>
                  <a:cubicBezTo>
                    <a:pt x="35640" y="11055"/>
                    <a:pt x="35381" y="11203"/>
                    <a:pt x="35233" y="11462"/>
                  </a:cubicBezTo>
                  <a:cubicBezTo>
                    <a:pt x="34827" y="12127"/>
                    <a:pt x="34494" y="12793"/>
                    <a:pt x="34161" y="13495"/>
                  </a:cubicBezTo>
                  <a:cubicBezTo>
                    <a:pt x="34457" y="12386"/>
                    <a:pt x="34790" y="11351"/>
                    <a:pt x="35233" y="10316"/>
                  </a:cubicBezTo>
                  <a:cubicBezTo>
                    <a:pt x="35307" y="10057"/>
                    <a:pt x="35270" y="9724"/>
                    <a:pt x="35085" y="9502"/>
                  </a:cubicBezTo>
                  <a:cubicBezTo>
                    <a:pt x="34087" y="8208"/>
                    <a:pt x="33274" y="6471"/>
                    <a:pt x="32793" y="4511"/>
                  </a:cubicBezTo>
                  <a:lnTo>
                    <a:pt x="32756" y="4400"/>
                  </a:lnTo>
                  <a:cubicBezTo>
                    <a:pt x="32313" y="2663"/>
                    <a:pt x="31647" y="1"/>
                    <a:pt x="290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503325" y="1083775"/>
              <a:ext cx="244050" cy="102625"/>
            </a:xfrm>
            <a:custGeom>
              <a:avLst/>
              <a:gdLst/>
              <a:ahLst/>
              <a:cxnLst/>
              <a:rect l="l" t="t" r="r" b="b"/>
              <a:pathLst>
                <a:path w="9762" h="4105" extrusionOk="0">
                  <a:moveTo>
                    <a:pt x="9761" y="1"/>
                  </a:moveTo>
                  <a:cubicBezTo>
                    <a:pt x="9761" y="1"/>
                    <a:pt x="9724" y="38"/>
                    <a:pt x="9687" y="112"/>
                  </a:cubicBezTo>
                  <a:cubicBezTo>
                    <a:pt x="9650" y="186"/>
                    <a:pt x="9613" y="297"/>
                    <a:pt x="9502" y="407"/>
                  </a:cubicBezTo>
                  <a:cubicBezTo>
                    <a:pt x="9354" y="666"/>
                    <a:pt x="9133" y="1036"/>
                    <a:pt x="8763" y="1406"/>
                  </a:cubicBezTo>
                  <a:cubicBezTo>
                    <a:pt x="8393" y="1738"/>
                    <a:pt x="7913" y="2108"/>
                    <a:pt x="7358" y="2367"/>
                  </a:cubicBezTo>
                  <a:cubicBezTo>
                    <a:pt x="6803" y="2663"/>
                    <a:pt x="6138" y="2848"/>
                    <a:pt x="5473" y="2884"/>
                  </a:cubicBezTo>
                  <a:cubicBezTo>
                    <a:pt x="4807" y="2995"/>
                    <a:pt x="4105" y="3032"/>
                    <a:pt x="3439" y="3032"/>
                  </a:cubicBezTo>
                  <a:cubicBezTo>
                    <a:pt x="2774" y="3106"/>
                    <a:pt x="2145" y="3180"/>
                    <a:pt x="1628" y="3291"/>
                  </a:cubicBezTo>
                  <a:cubicBezTo>
                    <a:pt x="1073" y="3439"/>
                    <a:pt x="666" y="3624"/>
                    <a:pt x="408" y="3809"/>
                  </a:cubicBezTo>
                  <a:cubicBezTo>
                    <a:pt x="149" y="3957"/>
                    <a:pt x="1" y="4105"/>
                    <a:pt x="1" y="4105"/>
                  </a:cubicBezTo>
                  <a:cubicBezTo>
                    <a:pt x="1" y="4105"/>
                    <a:pt x="149" y="3994"/>
                    <a:pt x="445" y="3920"/>
                  </a:cubicBezTo>
                  <a:cubicBezTo>
                    <a:pt x="740" y="3846"/>
                    <a:pt x="1184" y="3735"/>
                    <a:pt x="1702" y="3698"/>
                  </a:cubicBezTo>
                  <a:cubicBezTo>
                    <a:pt x="1960" y="3679"/>
                    <a:pt x="2238" y="3670"/>
                    <a:pt x="2533" y="3670"/>
                  </a:cubicBezTo>
                  <a:cubicBezTo>
                    <a:pt x="2829" y="3670"/>
                    <a:pt x="3143" y="3679"/>
                    <a:pt x="3476" y="3698"/>
                  </a:cubicBezTo>
                  <a:cubicBezTo>
                    <a:pt x="4105" y="3698"/>
                    <a:pt x="4844" y="3698"/>
                    <a:pt x="5583" y="3624"/>
                  </a:cubicBezTo>
                  <a:cubicBezTo>
                    <a:pt x="6323" y="3513"/>
                    <a:pt x="7062" y="3291"/>
                    <a:pt x="7654" y="2921"/>
                  </a:cubicBezTo>
                  <a:cubicBezTo>
                    <a:pt x="8245" y="2552"/>
                    <a:pt x="8726" y="2108"/>
                    <a:pt x="9059" y="1664"/>
                  </a:cubicBezTo>
                  <a:cubicBezTo>
                    <a:pt x="9391" y="1184"/>
                    <a:pt x="9539" y="777"/>
                    <a:pt x="9650" y="481"/>
                  </a:cubicBezTo>
                  <a:cubicBezTo>
                    <a:pt x="9687" y="334"/>
                    <a:pt x="9724" y="186"/>
                    <a:pt x="9724" y="112"/>
                  </a:cubicBezTo>
                  <a:cubicBezTo>
                    <a:pt x="9761" y="38"/>
                    <a:pt x="9761" y="1"/>
                    <a:pt x="976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543075" y="784325"/>
              <a:ext cx="54550" cy="239400"/>
            </a:xfrm>
            <a:custGeom>
              <a:avLst/>
              <a:gdLst/>
              <a:ahLst/>
              <a:cxnLst/>
              <a:rect l="l" t="t" r="r" b="b"/>
              <a:pathLst>
                <a:path w="2182" h="9576" extrusionOk="0">
                  <a:moveTo>
                    <a:pt x="2145" y="0"/>
                  </a:moveTo>
                  <a:cubicBezTo>
                    <a:pt x="2145" y="0"/>
                    <a:pt x="2108" y="148"/>
                    <a:pt x="2071" y="407"/>
                  </a:cubicBezTo>
                  <a:cubicBezTo>
                    <a:pt x="2071" y="666"/>
                    <a:pt x="2034" y="1072"/>
                    <a:pt x="1960" y="1516"/>
                  </a:cubicBezTo>
                  <a:cubicBezTo>
                    <a:pt x="1923" y="1997"/>
                    <a:pt x="1812" y="2514"/>
                    <a:pt x="1738" y="3106"/>
                  </a:cubicBezTo>
                  <a:cubicBezTo>
                    <a:pt x="1664" y="3660"/>
                    <a:pt x="1553" y="4252"/>
                    <a:pt x="1405" y="4843"/>
                  </a:cubicBezTo>
                  <a:cubicBezTo>
                    <a:pt x="1295" y="5472"/>
                    <a:pt x="1147" y="6063"/>
                    <a:pt x="962" y="6618"/>
                  </a:cubicBezTo>
                  <a:cubicBezTo>
                    <a:pt x="814" y="7173"/>
                    <a:pt x="666" y="7690"/>
                    <a:pt x="518" y="8097"/>
                  </a:cubicBezTo>
                  <a:cubicBezTo>
                    <a:pt x="370" y="8540"/>
                    <a:pt x="222" y="8910"/>
                    <a:pt x="148" y="9169"/>
                  </a:cubicBezTo>
                  <a:cubicBezTo>
                    <a:pt x="38" y="9428"/>
                    <a:pt x="1" y="9576"/>
                    <a:pt x="1" y="9576"/>
                  </a:cubicBezTo>
                  <a:cubicBezTo>
                    <a:pt x="1" y="9576"/>
                    <a:pt x="75" y="9428"/>
                    <a:pt x="185" y="9206"/>
                  </a:cubicBezTo>
                  <a:cubicBezTo>
                    <a:pt x="333" y="8947"/>
                    <a:pt x="518" y="8614"/>
                    <a:pt x="703" y="8171"/>
                  </a:cubicBezTo>
                  <a:cubicBezTo>
                    <a:pt x="888" y="7764"/>
                    <a:pt x="1110" y="7247"/>
                    <a:pt x="1258" y="6692"/>
                  </a:cubicBezTo>
                  <a:cubicBezTo>
                    <a:pt x="1442" y="6137"/>
                    <a:pt x="1627" y="5546"/>
                    <a:pt x="1775" y="4954"/>
                  </a:cubicBezTo>
                  <a:cubicBezTo>
                    <a:pt x="1886" y="4326"/>
                    <a:pt x="1997" y="3697"/>
                    <a:pt x="2071" y="3143"/>
                  </a:cubicBezTo>
                  <a:cubicBezTo>
                    <a:pt x="2145" y="2551"/>
                    <a:pt x="2145" y="1997"/>
                    <a:pt x="2182" y="1553"/>
                  </a:cubicBezTo>
                  <a:cubicBezTo>
                    <a:pt x="2182" y="1072"/>
                    <a:pt x="2182" y="703"/>
                    <a:pt x="2145" y="407"/>
                  </a:cubicBezTo>
                  <a:cubicBezTo>
                    <a:pt x="2145" y="148"/>
                    <a:pt x="2145" y="0"/>
                    <a:pt x="21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580050" y="989500"/>
              <a:ext cx="95225" cy="9615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3808" y="1"/>
                  </a:moveTo>
                  <a:lnTo>
                    <a:pt x="3624" y="149"/>
                  </a:lnTo>
                  <a:cubicBezTo>
                    <a:pt x="3513" y="260"/>
                    <a:pt x="3365" y="407"/>
                    <a:pt x="3217" y="592"/>
                  </a:cubicBezTo>
                  <a:cubicBezTo>
                    <a:pt x="3032" y="814"/>
                    <a:pt x="2810" y="999"/>
                    <a:pt x="2588" y="1221"/>
                  </a:cubicBezTo>
                  <a:cubicBezTo>
                    <a:pt x="2404" y="1480"/>
                    <a:pt x="2145" y="1701"/>
                    <a:pt x="1923" y="1923"/>
                  </a:cubicBezTo>
                  <a:cubicBezTo>
                    <a:pt x="1664" y="2182"/>
                    <a:pt x="1442" y="2441"/>
                    <a:pt x="1220" y="2626"/>
                  </a:cubicBezTo>
                  <a:cubicBezTo>
                    <a:pt x="999" y="2848"/>
                    <a:pt x="777" y="3069"/>
                    <a:pt x="592" y="3254"/>
                  </a:cubicBezTo>
                  <a:cubicBezTo>
                    <a:pt x="444" y="3439"/>
                    <a:pt x="296" y="3587"/>
                    <a:pt x="185" y="3698"/>
                  </a:cubicBezTo>
                  <a:cubicBezTo>
                    <a:pt x="74" y="3809"/>
                    <a:pt x="0" y="3846"/>
                    <a:pt x="0" y="3846"/>
                  </a:cubicBezTo>
                  <a:cubicBezTo>
                    <a:pt x="0" y="3846"/>
                    <a:pt x="74" y="3809"/>
                    <a:pt x="222" y="3735"/>
                  </a:cubicBezTo>
                  <a:cubicBezTo>
                    <a:pt x="333" y="3661"/>
                    <a:pt x="518" y="3550"/>
                    <a:pt x="740" y="3402"/>
                  </a:cubicBezTo>
                  <a:cubicBezTo>
                    <a:pt x="962" y="3254"/>
                    <a:pt x="1183" y="3106"/>
                    <a:pt x="1442" y="2884"/>
                  </a:cubicBezTo>
                  <a:cubicBezTo>
                    <a:pt x="1664" y="2663"/>
                    <a:pt x="1923" y="2441"/>
                    <a:pt x="2182" y="2219"/>
                  </a:cubicBezTo>
                  <a:cubicBezTo>
                    <a:pt x="2404" y="1960"/>
                    <a:pt x="2625" y="1701"/>
                    <a:pt x="2847" y="1443"/>
                  </a:cubicBezTo>
                  <a:cubicBezTo>
                    <a:pt x="3069" y="1221"/>
                    <a:pt x="3217" y="962"/>
                    <a:pt x="3365" y="740"/>
                  </a:cubicBezTo>
                  <a:cubicBezTo>
                    <a:pt x="3513" y="518"/>
                    <a:pt x="3624" y="333"/>
                    <a:pt x="3697" y="223"/>
                  </a:cubicBezTo>
                  <a:cubicBezTo>
                    <a:pt x="3734" y="75"/>
                    <a:pt x="3808" y="1"/>
                    <a:pt x="38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209425" y="1715050"/>
              <a:ext cx="99825" cy="78600"/>
            </a:xfrm>
            <a:custGeom>
              <a:avLst/>
              <a:gdLst/>
              <a:ahLst/>
              <a:cxnLst/>
              <a:rect l="l" t="t" r="r" b="b"/>
              <a:pathLst>
                <a:path w="3993" h="3144" extrusionOk="0">
                  <a:moveTo>
                    <a:pt x="3993" y="1"/>
                  </a:moveTo>
                  <a:cubicBezTo>
                    <a:pt x="3993" y="1"/>
                    <a:pt x="3919" y="38"/>
                    <a:pt x="3808" y="149"/>
                  </a:cubicBezTo>
                  <a:cubicBezTo>
                    <a:pt x="3697" y="223"/>
                    <a:pt x="3512" y="334"/>
                    <a:pt x="3328" y="481"/>
                  </a:cubicBezTo>
                  <a:cubicBezTo>
                    <a:pt x="3143" y="666"/>
                    <a:pt x="2921" y="814"/>
                    <a:pt x="2699" y="999"/>
                  </a:cubicBezTo>
                  <a:cubicBezTo>
                    <a:pt x="2477" y="1184"/>
                    <a:pt x="2218" y="1369"/>
                    <a:pt x="1960" y="1591"/>
                  </a:cubicBezTo>
                  <a:cubicBezTo>
                    <a:pt x="1738" y="1775"/>
                    <a:pt x="1479" y="1960"/>
                    <a:pt x="1257" y="2145"/>
                  </a:cubicBezTo>
                  <a:cubicBezTo>
                    <a:pt x="998" y="2330"/>
                    <a:pt x="814" y="2515"/>
                    <a:pt x="629" y="2663"/>
                  </a:cubicBezTo>
                  <a:cubicBezTo>
                    <a:pt x="407" y="2774"/>
                    <a:pt x="259" y="2921"/>
                    <a:pt x="148" y="2995"/>
                  </a:cubicBezTo>
                  <a:cubicBezTo>
                    <a:pt x="37" y="3106"/>
                    <a:pt x="0" y="3143"/>
                    <a:pt x="0" y="3143"/>
                  </a:cubicBezTo>
                  <a:cubicBezTo>
                    <a:pt x="0" y="3143"/>
                    <a:pt x="74" y="3106"/>
                    <a:pt x="185" y="3069"/>
                  </a:cubicBezTo>
                  <a:cubicBezTo>
                    <a:pt x="333" y="2995"/>
                    <a:pt x="518" y="2921"/>
                    <a:pt x="740" y="2811"/>
                  </a:cubicBezTo>
                  <a:cubicBezTo>
                    <a:pt x="924" y="2700"/>
                    <a:pt x="1183" y="2589"/>
                    <a:pt x="1442" y="2404"/>
                  </a:cubicBezTo>
                  <a:cubicBezTo>
                    <a:pt x="1701" y="2256"/>
                    <a:pt x="1960" y="2071"/>
                    <a:pt x="2218" y="1849"/>
                  </a:cubicBezTo>
                  <a:cubicBezTo>
                    <a:pt x="2440" y="1664"/>
                    <a:pt x="2699" y="1443"/>
                    <a:pt x="2921" y="1221"/>
                  </a:cubicBezTo>
                  <a:cubicBezTo>
                    <a:pt x="3143" y="1036"/>
                    <a:pt x="3328" y="814"/>
                    <a:pt x="3475" y="629"/>
                  </a:cubicBezTo>
                  <a:cubicBezTo>
                    <a:pt x="3660" y="481"/>
                    <a:pt x="3771" y="297"/>
                    <a:pt x="3845" y="186"/>
                  </a:cubicBezTo>
                  <a:cubicBezTo>
                    <a:pt x="3919" y="75"/>
                    <a:pt x="3993" y="1"/>
                    <a:pt x="399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274125" y="1430375"/>
              <a:ext cx="235700" cy="196900"/>
            </a:xfrm>
            <a:custGeom>
              <a:avLst/>
              <a:gdLst/>
              <a:ahLst/>
              <a:cxnLst/>
              <a:rect l="l" t="t" r="r" b="b"/>
              <a:pathLst>
                <a:path w="9428" h="7876" extrusionOk="0">
                  <a:moveTo>
                    <a:pt x="9428" y="1"/>
                  </a:moveTo>
                  <a:cubicBezTo>
                    <a:pt x="9427" y="1"/>
                    <a:pt x="9243" y="75"/>
                    <a:pt x="8947" y="186"/>
                  </a:cubicBezTo>
                  <a:cubicBezTo>
                    <a:pt x="8614" y="334"/>
                    <a:pt x="8171" y="518"/>
                    <a:pt x="7690" y="851"/>
                  </a:cubicBezTo>
                  <a:cubicBezTo>
                    <a:pt x="7172" y="1147"/>
                    <a:pt x="6618" y="1517"/>
                    <a:pt x="6063" y="1960"/>
                  </a:cubicBezTo>
                  <a:cubicBezTo>
                    <a:pt x="5472" y="2441"/>
                    <a:pt x="4880" y="2958"/>
                    <a:pt x="4326" y="3476"/>
                  </a:cubicBezTo>
                  <a:cubicBezTo>
                    <a:pt x="3771" y="4031"/>
                    <a:pt x="3254" y="4585"/>
                    <a:pt x="2736" y="5103"/>
                  </a:cubicBezTo>
                  <a:cubicBezTo>
                    <a:pt x="2255" y="5620"/>
                    <a:pt x="1775" y="6138"/>
                    <a:pt x="1368" y="6545"/>
                  </a:cubicBezTo>
                  <a:cubicBezTo>
                    <a:pt x="961" y="6951"/>
                    <a:pt x="629" y="7284"/>
                    <a:pt x="370" y="7506"/>
                  </a:cubicBezTo>
                  <a:cubicBezTo>
                    <a:pt x="148" y="7728"/>
                    <a:pt x="0" y="7876"/>
                    <a:pt x="0" y="7876"/>
                  </a:cubicBezTo>
                  <a:cubicBezTo>
                    <a:pt x="0" y="7876"/>
                    <a:pt x="148" y="7765"/>
                    <a:pt x="444" y="7580"/>
                  </a:cubicBezTo>
                  <a:cubicBezTo>
                    <a:pt x="703" y="7358"/>
                    <a:pt x="1072" y="7062"/>
                    <a:pt x="1516" y="6692"/>
                  </a:cubicBezTo>
                  <a:cubicBezTo>
                    <a:pt x="1960" y="6286"/>
                    <a:pt x="2477" y="5842"/>
                    <a:pt x="2995" y="5325"/>
                  </a:cubicBezTo>
                  <a:cubicBezTo>
                    <a:pt x="3512" y="4844"/>
                    <a:pt x="4030" y="4289"/>
                    <a:pt x="4584" y="3735"/>
                  </a:cubicBezTo>
                  <a:cubicBezTo>
                    <a:pt x="5139" y="3217"/>
                    <a:pt x="5694" y="2700"/>
                    <a:pt x="6248" y="2219"/>
                  </a:cubicBezTo>
                  <a:cubicBezTo>
                    <a:pt x="6803" y="1775"/>
                    <a:pt x="7320" y="1332"/>
                    <a:pt x="7801" y="999"/>
                  </a:cubicBezTo>
                  <a:cubicBezTo>
                    <a:pt x="8282" y="703"/>
                    <a:pt x="8688" y="407"/>
                    <a:pt x="8984" y="260"/>
                  </a:cubicBezTo>
                  <a:cubicBezTo>
                    <a:pt x="9280" y="75"/>
                    <a:pt x="9428" y="1"/>
                    <a:pt x="94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369325" y="1274175"/>
              <a:ext cx="227375" cy="122025"/>
            </a:xfrm>
            <a:custGeom>
              <a:avLst/>
              <a:gdLst/>
              <a:ahLst/>
              <a:cxnLst/>
              <a:rect l="l" t="t" r="r" b="b"/>
              <a:pathLst>
                <a:path w="9095" h="4881" extrusionOk="0">
                  <a:moveTo>
                    <a:pt x="9095" y="1"/>
                  </a:moveTo>
                  <a:cubicBezTo>
                    <a:pt x="9095" y="1"/>
                    <a:pt x="8910" y="38"/>
                    <a:pt x="8651" y="75"/>
                  </a:cubicBezTo>
                  <a:cubicBezTo>
                    <a:pt x="8355" y="112"/>
                    <a:pt x="7949" y="223"/>
                    <a:pt x="7505" y="370"/>
                  </a:cubicBezTo>
                  <a:cubicBezTo>
                    <a:pt x="7025" y="481"/>
                    <a:pt x="6470" y="666"/>
                    <a:pt x="5915" y="888"/>
                  </a:cubicBezTo>
                  <a:cubicBezTo>
                    <a:pt x="5324" y="1147"/>
                    <a:pt x="4732" y="1406"/>
                    <a:pt x="4141" y="1701"/>
                  </a:cubicBezTo>
                  <a:cubicBezTo>
                    <a:pt x="3586" y="2034"/>
                    <a:pt x="2995" y="2367"/>
                    <a:pt x="2514" y="2700"/>
                  </a:cubicBezTo>
                  <a:cubicBezTo>
                    <a:pt x="1997" y="3069"/>
                    <a:pt x="1553" y="3402"/>
                    <a:pt x="1183" y="3735"/>
                  </a:cubicBezTo>
                  <a:cubicBezTo>
                    <a:pt x="776" y="4031"/>
                    <a:pt x="518" y="4326"/>
                    <a:pt x="296" y="4548"/>
                  </a:cubicBezTo>
                  <a:cubicBezTo>
                    <a:pt x="111" y="4770"/>
                    <a:pt x="0" y="4881"/>
                    <a:pt x="0" y="4881"/>
                  </a:cubicBezTo>
                  <a:cubicBezTo>
                    <a:pt x="0" y="4881"/>
                    <a:pt x="111" y="4770"/>
                    <a:pt x="333" y="4585"/>
                  </a:cubicBezTo>
                  <a:cubicBezTo>
                    <a:pt x="555" y="4437"/>
                    <a:pt x="887" y="4178"/>
                    <a:pt x="1294" y="3883"/>
                  </a:cubicBezTo>
                  <a:cubicBezTo>
                    <a:pt x="1664" y="3624"/>
                    <a:pt x="2144" y="3291"/>
                    <a:pt x="2662" y="2958"/>
                  </a:cubicBezTo>
                  <a:cubicBezTo>
                    <a:pt x="3180" y="2663"/>
                    <a:pt x="3734" y="2330"/>
                    <a:pt x="4326" y="2034"/>
                  </a:cubicBezTo>
                  <a:cubicBezTo>
                    <a:pt x="4880" y="1701"/>
                    <a:pt x="5472" y="1443"/>
                    <a:pt x="6026" y="1184"/>
                  </a:cubicBezTo>
                  <a:cubicBezTo>
                    <a:pt x="6581" y="962"/>
                    <a:pt x="7098" y="703"/>
                    <a:pt x="7542" y="555"/>
                  </a:cubicBezTo>
                  <a:cubicBezTo>
                    <a:pt x="8023" y="370"/>
                    <a:pt x="8392" y="223"/>
                    <a:pt x="8651" y="149"/>
                  </a:cubicBezTo>
                  <a:cubicBezTo>
                    <a:pt x="8947" y="38"/>
                    <a:pt x="9095" y="1"/>
                    <a:pt x="90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134550" y="445125"/>
              <a:ext cx="32375" cy="290225"/>
            </a:xfrm>
            <a:custGeom>
              <a:avLst/>
              <a:gdLst/>
              <a:ahLst/>
              <a:cxnLst/>
              <a:rect l="l" t="t" r="r" b="b"/>
              <a:pathLst>
                <a:path w="1295" h="11609" extrusionOk="0">
                  <a:moveTo>
                    <a:pt x="1295" y="0"/>
                  </a:moveTo>
                  <a:cubicBezTo>
                    <a:pt x="1294" y="0"/>
                    <a:pt x="1221" y="148"/>
                    <a:pt x="1147" y="481"/>
                  </a:cubicBezTo>
                  <a:cubicBezTo>
                    <a:pt x="1036" y="776"/>
                    <a:pt x="888" y="1220"/>
                    <a:pt x="777" y="1738"/>
                  </a:cubicBezTo>
                  <a:cubicBezTo>
                    <a:pt x="666" y="2292"/>
                    <a:pt x="518" y="2921"/>
                    <a:pt x="407" y="3586"/>
                  </a:cubicBezTo>
                  <a:cubicBezTo>
                    <a:pt x="296" y="4289"/>
                    <a:pt x="222" y="4991"/>
                    <a:pt x="148" y="5730"/>
                  </a:cubicBezTo>
                  <a:cubicBezTo>
                    <a:pt x="74" y="6470"/>
                    <a:pt x="38" y="7209"/>
                    <a:pt x="38" y="7875"/>
                  </a:cubicBezTo>
                  <a:cubicBezTo>
                    <a:pt x="1" y="8577"/>
                    <a:pt x="1" y="9206"/>
                    <a:pt x="38" y="9760"/>
                  </a:cubicBezTo>
                  <a:cubicBezTo>
                    <a:pt x="38" y="10315"/>
                    <a:pt x="74" y="10758"/>
                    <a:pt x="74" y="11091"/>
                  </a:cubicBezTo>
                  <a:cubicBezTo>
                    <a:pt x="74" y="11424"/>
                    <a:pt x="111" y="11609"/>
                    <a:pt x="111" y="11609"/>
                  </a:cubicBezTo>
                  <a:cubicBezTo>
                    <a:pt x="111" y="11609"/>
                    <a:pt x="111" y="11424"/>
                    <a:pt x="148" y="11091"/>
                  </a:cubicBezTo>
                  <a:cubicBezTo>
                    <a:pt x="185" y="10758"/>
                    <a:pt x="222" y="10315"/>
                    <a:pt x="259" y="9760"/>
                  </a:cubicBezTo>
                  <a:cubicBezTo>
                    <a:pt x="296" y="9243"/>
                    <a:pt x="333" y="8577"/>
                    <a:pt x="370" y="7912"/>
                  </a:cubicBezTo>
                  <a:cubicBezTo>
                    <a:pt x="407" y="7209"/>
                    <a:pt x="481" y="6507"/>
                    <a:pt x="555" y="5767"/>
                  </a:cubicBezTo>
                  <a:cubicBezTo>
                    <a:pt x="592" y="5028"/>
                    <a:pt x="666" y="4326"/>
                    <a:pt x="777" y="3660"/>
                  </a:cubicBezTo>
                  <a:cubicBezTo>
                    <a:pt x="851" y="2958"/>
                    <a:pt x="925" y="2329"/>
                    <a:pt x="999" y="1812"/>
                  </a:cubicBezTo>
                  <a:cubicBezTo>
                    <a:pt x="1073" y="1257"/>
                    <a:pt x="1147" y="813"/>
                    <a:pt x="1221" y="481"/>
                  </a:cubicBezTo>
                  <a:cubicBezTo>
                    <a:pt x="1258" y="185"/>
                    <a:pt x="1294" y="0"/>
                    <a:pt x="129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091100" y="1173425"/>
              <a:ext cx="36075" cy="299500"/>
            </a:xfrm>
            <a:custGeom>
              <a:avLst/>
              <a:gdLst/>
              <a:ahLst/>
              <a:cxnLst/>
              <a:rect l="l" t="t" r="r" b="b"/>
              <a:pathLst>
                <a:path w="1443" h="11980" extrusionOk="0">
                  <a:moveTo>
                    <a:pt x="1147" y="1"/>
                  </a:moveTo>
                  <a:cubicBezTo>
                    <a:pt x="1147" y="1"/>
                    <a:pt x="1110" y="186"/>
                    <a:pt x="1073" y="519"/>
                  </a:cubicBezTo>
                  <a:cubicBezTo>
                    <a:pt x="1036" y="851"/>
                    <a:pt x="999" y="1332"/>
                    <a:pt x="925" y="1886"/>
                  </a:cubicBezTo>
                  <a:cubicBezTo>
                    <a:pt x="925" y="2441"/>
                    <a:pt x="851" y="3106"/>
                    <a:pt x="777" y="3809"/>
                  </a:cubicBezTo>
                  <a:cubicBezTo>
                    <a:pt x="703" y="4511"/>
                    <a:pt x="629" y="5251"/>
                    <a:pt x="555" y="5990"/>
                  </a:cubicBezTo>
                  <a:cubicBezTo>
                    <a:pt x="519" y="6730"/>
                    <a:pt x="445" y="7506"/>
                    <a:pt x="334" y="8171"/>
                  </a:cubicBezTo>
                  <a:cubicBezTo>
                    <a:pt x="297" y="8874"/>
                    <a:pt x="223" y="9539"/>
                    <a:pt x="149" y="10094"/>
                  </a:cubicBezTo>
                  <a:cubicBezTo>
                    <a:pt x="112" y="10685"/>
                    <a:pt x="75" y="11129"/>
                    <a:pt x="38" y="11462"/>
                  </a:cubicBezTo>
                  <a:cubicBezTo>
                    <a:pt x="38" y="11795"/>
                    <a:pt x="1" y="11979"/>
                    <a:pt x="1" y="11979"/>
                  </a:cubicBezTo>
                  <a:cubicBezTo>
                    <a:pt x="1" y="11979"/>
                    <a:pt x="75" y="11795"/>
                    <a:pt x="186" y="11499"/>
                  </a:cubicBezTo>
                  <a:cubicBezTo>
                    <a:pt x="297" y="11203"/>
                    <a:pt x="445" y="10722"/>
                    <a:pt x="592" y="10168"/>
                  </a:cubicBezTo>
                  <a:cubicBezTo>
                    <a:pt x="740" y="9650"/>
                    <a:pt x="888" y="8985"/>
                    <a:pt x="1036" y="8282"/>
                  </a:cubicBezTo>
                  <a:cubicBezTo>
                    <a:pt x="1147" y="7580"/>
                    <a:pt x="1258" y="6841"/>
                    <a:pt x="1332" y="6064"/>
                  </a:cubicBezTo>
                  <a:cubicBezTo>
                    <a:pt x="1406" y="5325"/>
                    <a:pt x="1443" y="4548"/>
                    <a:pt x="1443" y="3846"/>
                  </a:cubicBezTo>
                  <a:cubicBezTo>
                    <a:pt x="1443" y="3143"/>
                    <a:pt x="1406" y="2478"/>
                    <a:pt x="1369" y="1886"/>
                  </a:cubicBezTo>
                  <a:cubicBezTo>
                    <a:pt x="1332" y="1332"/>
                    <a:pt x="1258" y="851"/>
                    <a:pt x="1221" y="519"/>
                  </a:cubicBezTo>
                  <a:cubicBezTo>
                    <a:pt x="1184" y="186"/>
                    <a:pt x="1147" y="1"/>
                    <a:pt x="11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6850800" y="855500"/>
              <a:ext cx="111850" cy="402075"/>
            </a:xfrm>
            <a:custGeom>
              <a:avLst/>
              <a:gdLst/>
              <a:ahLst/>
              <a:cxnLst/>
              <a:rect l="l" t="t" r="r" b="b"/>
              <a:pathLst>
                <a:path w="4474" h="16083" extrusionOk="0">
                  <a:moveTo>
                    <a:pt x="1" y="0"/>
                  </a:moveTo>
                  <a:lnTo>
                    <a:pt x="1" y="739"/>
                  </a:lnTo>
                  <a:cubicBezTo>
                    <a:pt x="1" y="850"/>
                    <a:pt x="1" y="998"/>
                    <a:pt x="1" y="1109"/>
                  </a:cubicBezTo>
                  <a:cubicBezTo>
                    <a:pt x="1" y="1257"/>
                    <a:pt x="37" y="1405"/>
                    <a:pt x="37" y="1553"/>
                  </a:cubicBezTo>
                  <a:cubicBezTo>
                    <a:pt x="74" y="1886"/>
                    <a:pt x="111" y="2255"/>
                    <a:pt x="185" y="2662"/>
                  </a:cubicBezTo>
                  <a:cubicBezTo>
                    <a:pt x="333" y="3438"/>
                    <a:pt x="555" y="4326"/>
                    <a:pt x="851" y="5287"/>
                  </a:cubicBezTo>
                  <a:cubicBezTo>
                    <a:pt x="1184" y="6211"/>
                    <a:pt x="1553" y="7209"/>
                    <a:pt x="1923" y="8171"/>
                  </a:cubicBezTo>
                  <a:cubicBezTo>
                    <a:pt x="2367" y="9132"/>
                    <a:pt x="2736" y="10093"/>
                    <a:pt x="3069" y="11017"/>
                  </a:cubicBezTo>
                  <a:cubicBezTo>
                    <a:pt x="3439" y="11905"/>
                    <a:pt x="3735" y="12755"/>
                    <a:pt x="3919" y="13531"/>
                  </a:cubicBezTo>
                  <a:cubicBezTo>
                    <a:pt x="4030" y="13864"/>
                    <a:pt x="4104" y="14234"/>
                    <a:pt x="4178" y="14529"/>
                  </a:cubicBezTo>
                  <a:cubicBezTo>
                    <a:pt x="4215" y="14714"/>
                    <a:pt x="4215" y="14862"/>
                    <a:pt x="4252" y="14973"/>
                  </a:cubicBezTo>
                  <a:cubicBezTo>
                    <a:pt x="4289" y="15121"/>
                    <a:pt x="4289" y="15232"/>
                    <a:pt x="4326" y="15343"/>
                  </a:cubicBezTo>
                  <a:cubicBezTo>
                    <a:pt x="4400" y="15823"/>
                    <a:pt x="4437" y="16082"/>
                    <a:pt x="4437" y="16082"/>
                  </a:cubicBezTo>
                  <a:cubicBezTo>
                    <a:pt x="4437" y="16082"/>
                    <a:pt x="4437" y="15787"/>
                    <a:pt x="4474" y="15343"/>
                  </a:cubicBezTo>
                  <a:cubicBezTo>
                    <a:pt x="4474" y="15232"/>
                    <a:pt x="4474" y="15084"/>
                    <a:pt x="4474" y="14973"/>
                  </a:cubicBezTo>
                  <a:cubicBezTo>
                    <a:pt x="4474" y="14825"/>
                    <a:pt x="4474" y="14677"/>
                    <a:pt x="4437" y="14493"/>
                  </a:cubicBezTo>
                  <a:cubicBezTo>
                    <a:pt x="4437" y="14197"/>
                    <a:pt x="4400" y="13827"/>
                    <a:pt x="4363" y="13420"/>
                  </a:cubicBezTo>
                  <a:cubicBezTo>
                    <a:pt x="4252" y="12644"/>
                    <a:pt x="3993" y="11720"/>
                    <a:pt x="3735" y="10795"/>
                  </a:cubicBezTo>
                  <a:cubicBezTo>
                    <a:pt x="3439" y="9834"/>
                    <a:pt x="3069" y="8836"/>
                    <a:pt x="2662" y="7875"/>
                  </a:cubicBezTo>
                  <a:cubicBezTo>
                    <a:pt x="2256" y="6914"/>
                    <a:pt x="1849" y="5952"/>
                    <a:pt x="1516" y="5028"/>
                  </a:cubicBezTo>
                  <a:cubicBezTo>
                    <a:pt x="1147" y="4141"/>
                    <a:pt x="814" y="3290"/>
                    <a:pt x="629" y="2551"/>
                  </a:cubicBezTo>
                  <a:cubicBezTo>
                    <a:pt x="481" y="2181"/>
                    <a:pt x="407" y="1812"/>
                    <a:pt x="333" y="1516"/>
                  </a:cubicBezTo>
                  <a:cubicBezTo>
                    <a:pt x="296" y="1368"/>
                    <a:pt x="259" y="1220"/>
                    <a:pt x="222" y="1109"/>
                  </a:cubicBezTo>
                  <a:cubicBezTo>
                    <a:pt x="185" y="961"/>
                    <a:pt x="148" y="850"/>
                    <a:pt x="148" y="739"/>
                  </a:cubicBezTo>
                  <a:cubicBezTo>
                    <a:pt x="37" y="259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6484800" y="997825"/>
              <a:ext cx="259725" cy="98000"/>
            </a:xfrm>
            <a:custGeom>
              <a:avLst/>
              <a:gdLst/>
              <a:ahLst/>
              <a:cxnLst/>
              <a:rect l="l" t="t" r="r" b="b"/>
              <a:pathLst>
                <a:path w="10389" h="3920" extrusionOk="0">
                  <a:moveTo>
                    <a:pt x="0" y="0"/>
                  </a:moveTo>
                  <a:cubicBezTo>
                    <a:pt x="0" y="0"/>
                    <a:pt x="0" y="74"/>
                    <a:pt x="0" y="148"/>
                  </a:cubicBezTo>
                  <a:cubicBezTo>
                    <a:pt x="37" y="222"/>
                    <a:pt x="37" y="370"/>
                    <a:pt x="111" y="518"/>
                  </a:cubicBezTo>
                  <a:cubicBezTo>
                    <a:pt x="222" y="851"/>
                    <a:pt x="407" y="1294"/>
                    <a:pt x="740" y="1775"/>
                  </a:cubicBezTo>
                  <a:cubicBezTo>
                    <a:pt x="1109" y="2256"/>
                    <a:pt x="1590" y="2736"/>
                    <a:pt x="2255" y="3106"/>
                  </a:cubicBezTo>
                  <a:cubicBezTo>
                    <a:pt x="2884" y="3476"/>
                    <a:pt x="3697" y="3698"/>
                    <a:pt x="4474" y="3772"/>
                  </a:cubicBezTo>
                  <a:cubicBezTo>
                    <a:pt x="4682" y="3781"/>
                    <a:pt x="4890" y="3786"/>
                    <a:pt x="5096" y="3786"/>
                  </a:cubicBezTo>
                  <a:cubicBezTo>
                    <a:pt x="5658" y="3786"/>
                    <a:pt x="6205" y="3752"/>
                    <a:pt x="6692" y="3698"/>
                  </a:cubicBezTo>
                  <a:cubicBezTo>
                    <a:pt x="7206" y="3643"/>
                    <a:pt x="7700" y="3609"/>
                    <a:pt x="8132" y="3609"/>
                  </a:cubicBezTo>
                  <a:cubicBezTo>
                    <a:pt x="8289" y="3609"/>
                    <a:pt x="8439" y="3614"/>
                    <a:pt x="8577" y="3624"/>
                  </a:cubicBezTo>
                  <a:cubicBezTo>
                    <a:pt x="9132" y="3624"/>
                    <a:pt x="9576" y="3698"/>
                    <a:pt x="9908" y="3772"/>
                  </a:cubicBezTo>
                  <a:cubicBezTo>
                    <a:pt x="10204" y="3845"/>
                    <a:pt x="10389" y="3919"/>
                    <a:pt x="10389" y="3919"/>
                  </a:cubicBezTo>
                  <a:cubicBezTo>
                    <a:pt x="10389" y="3919"/>
                    <a:pt x="10241" y="3808"/>
                    <a:pt x="9945" y="3624"/>
                  </a:cubicBezTo>
                  <a:cubicBezTo>
                    <a:pt x="9649" y="3476"/>
                    <a:pt x="9206" y="3291"/>
                    <a:pt x="8614" y="3180"/>
                  </a:cubicBezTo>
                  <a:cubicBezTo>
                    <a:pt x="8060" y="3069"/>
                    <a:pt x="7394" y="3032"/>
                    <a:pt x="6692" y="3032"/>
                  </a:cubicBezTo>
                  <a:cubicBezTo>
                    <a:pt x="6341" y="3032"/>
                    <a:pt x="5980" y="3041"/>
                    <a:pt x="5620" y="3041"/>
                  </a:cubicBezTo>
                  <a:cubicBezTo>
                    <a:pt x="5259" y="3041"/>
                    <a:pt x="4899" y="3032"/>
                    <a:pt x="4548" y="2995"/>
                  </a:cubicBezTo>
                  <a:cubicBezTo>
                    <a:pt x="3845" y="2958"/>
                    <a:pt x="3143" y="2773"/>
                    <a:pt x="2551" y="2515"/>
                  </a:cubicBezTo>
                  <a:cubicBezTo>
                    <a:pt x="1960" y="2219"/>
                    <a:pt x="1442" y="1849"/>
                    <a:pt x="1072" y="1479"/>
                  </a:cubicBezTo>
                  <a:cubicBezTo>
                    <a:pt x="666" y="1110"/>
                    <a:pt x="407" y="740"/>
                    <a:pt x="259" y="444"/>
                  </a:cubicBezTo>
                  <a:cubicBezTo>
                    <a:pt x="148" y="333"/>
                    <a:pt x="111" y="222"/>
                    <a:pt x="37" y="148"/>
                  </a:cubicBezTo>
                  <a:cubicBezTo>
                    <a:pt x="0" y="7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6627125" y="652150"/>
              <a:ext cx="68425" cy="264375"/>
            </a:xfrm>
            <a:custGeom>
              <a:avLst/>
              <a:gdLst/>
              <a:ahLst/>
              <a:cxnLst/>
              <a:rect l="l" t="t" r="r" b="b"/>
              <a:pathLst>
                <a:path w="2737" h="10575" extrusionOk="0">
                  <a:moveTo>
                    <a:pt x="1" y="0"/>
                  </a:moveTo>
                  <a:cubicBezTo>
                    <a:pt x="1" y="0"/>
                    <a:pt x="1" y="148"/>
                    <a:pt x="1" y="481"/>
                  </a:cubicBezTo>
                  <a:cubicBezTo>
                    <a:pt x="1" y="777"/>
                    <a:pt x="1" y="1184"/>
                    <a:pt x="38" y="1701"/>
                  </a:cubicBezTo>
                  <a:cubicBezTo>
                    <a:pt x="75" y="2219"/>
                    <a:pt x="148" y="2847"/>
                    <a:pt x="222" y="3476"/>
                  </a:cubicBezTo>
                  <a:cubicBezTo>
                    <a:pt x="333" y="4104"/>
                    <a:pt x="481" y="4807"/>
                    <a:pt x="629" y="5472"/>
                  </a:cubicBezTo>
                  <a:cubicBezTo>
                    <a:pt x="814" y="6138"/>
                    <a:pt x="999" y="6803"/>
                    <a:pt x="1221" y="7432"/>
                  </a:cubicBezTo>
                  <a:cubicBezTo>
                    <a:pt x="1442" y="8023"/>
                    <a:pt x="1701" y="8578"/>
                    <a:pt x="1923" y="9058"/>
                  </a:cubicBezTo>
                  <a:cubicBezTo>
                    <a:pt x="2108" y="9539"/>
                    <a:pt x="2330" y="9909"/>
                    <a:pt x="2478" y="10167"/>
                  </a:cubicBezTo>
                  <a:cubicBezTo>
                    <a:pt x="2626" y="10426"/>
                    <a:pt x="2736" y="10574"/>
                    <a:pt x="2736" y="10574"/>
                  </a:cubicBezTo>
                  <a:cubicBezTo>
                    <a:pt x="2736" y="10574"/>
                    <a:pt x="2663" y="10426"/>
                    <a:pt x="2552" y="10130"/>
                  </a:cubicBezTo>
                  <a:cubicBezTo>
                    <a:pt x="2441" y="9872"/>
                    <a:pt x="2293" y="9465"/>
                    <a:pt x="2108" y="8984"/>
                  </a:cubicBezTo>
                  <a:cubicBezTo>
                    <a:pt x="1923" y="8504"/>
                    <a:pt x="1738" y="7912"/>
                    <a:pt x="1553" y="7321"/>
                  </a:cubicBezTo>
                  <a:cubicBezTo>
                    <a:pt x="1369" y="6692"/>
                    <a:pt x="1184" y="6027"/>
                    <a:pt x="999" y="5361"/>
                  </a:cubicBezTo>
                  <a:cubicBezTo>
                    <a:pt x="851" y="4733"/>
                    <a:pt x="703" y="4067"/>
                    <a:pt x="555" y="3439"/>
                  </a:cubicBezTo>
                  <a:cubicBezTo>
                    <a:pt x="444" y="2810"/>
                    <a:pt x="333" y="2219"/>
                    <a:pt x="259" y="1701"/>
                  </a:cubicBezTo>
                  <a:cubicBezTo>
                    <a:pt x="185" y="1184"/>
                    <a:pt x="112" y="777"/>
                    <a:pt x="75" y="444"/>
                  </a:cubicBezTo>
                  <a:cubicBezTo>
                    <a:pt x="38" y="148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6555950" y="887825"/>
              <a:ext cx="103550" cy="101700"/>
            </a:xfrm>
            <a:custGeom>
              <a:avLst/>
              <a:gdLst/>
              <a:ahLst/>
              <a:cxnLst/>
              <a:rect l="l" t="t" r="r" b="b"/>
              <a:pathLst>
                <a:path w="4142" h="4068" extrusionOk="0">
                  <a:moveTo>
                    <a:pt x="1" y="1"/>
                  </a:moveTo>
                  <a:cubicBezTo>
                    <a:pt x="1" y="2"/>
                    <a:pt x="38" y="76"/>
                    <a:pt x="112" y="223"/>
                  </a:cubicBezTo>
                  <a:cubicBezTo>
                    <a:pt x="186" y="371"/>
                    <a:pt x="297" y="556"/>
                    <a:pt x="445" y="777"/>
                  </a:cubicBezTo>
                  <a:cubicBezTo>
                    <a:pt x="629" y="999"/>
                    <a:pt x="814" y="1258"/>
                    <a:pt x="1036" y="1517"/>
                  </a:cubicBezTo>
                  <a:cubicBezTo>
                    <a:pt x="1258" y="1776"/>
                    <a:pt x="1517" y="2071"/>
                    <a:pt x="1775" y="2330"/>
                  </a:cubicBezTo>
                  <a:cubicBezTo>
                    <a:pt x="2034" y="2589"/>
                    <a:pt x="2293" y="2811"/>
                    <a:pt x="2589" y="3033"/>
                  </a:cubicBezTo>
                  <a:cubicBezTo>
                    <a:pt x="2848" y="3254"/>
                    <a:pt x="3106" y="3439"/>
                    <a:pt x="3328" y="3587"/>
                  </a:cubicBezTo>
                  <a:cubicBezTo>
                    <a:pt x="3550" y="3772"/>
                    <a:pt x="3772" y="3846"/>
                    <a:pt x="3883" y="3957"/>
                  </a:cubicBezTo>
                  <a:cubicBezTo>
                    <a:pt x="4031" y="4031"/>
                    <a:pt x="4142" y="4068"/>
                    <a:pt x="4142" y="4068"/>
                  </a:cubicBezTo>
                  <a:lnTo>
                    <a:pt x="3957" y="3883"/>
                  </a:lnTo>
                  <a:cubicBezTo>
                    <a:pt x="3846" y="3772"/>
                    <a:pt x="3661" y="3624"/>
                    <a:pt x="3476" y="3439"/>
                  </a:cubicBezTo>
                  <a:cubicBezTo>
                    <a:pt x="3254" y="3254"/>
                    <a:pt x="3032" y="3033"/>
                    <a:pt x="2811" y="2774"/>
                  </a:cubicBezTo>
                  <a:cubicBezTo>
                    <a:pt x="2552" y="2552"/>
                    <a:pt x="2293" y="2293"/>
                    <a:pt x="2034" y="2034"/>
                  </a:cubicBezTo>
                  <a:cubicBezTo>
                    <a:pt x="1775" y="1813"/>
                    <a:pt x="1517" y="1554"/>
                    <a:pt x="1295" y="1295"/>
                  </a:cubicBezTo>
                  <a:cubicBezTo>
                    <a:pt x="1073" y="1073"/>
                    <a:pt x="814" y="851"/>
                    <a:pt x="629" y="629"/>
                  </a:cubicBezTo>
                  <a:lnTo>
                    <a:pt x="186" y="186"/>
                  </a:lnTo>
                  <a:cubicBezTo>
                    <a:pt x="39" y="76"/>
                    <a:pt x="1" y="2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017175" y="1001525"/>
              <a:ext cx="28675" cy="234775"/>
            </a:xfrm>
            <a:custGeom>
              <a:avLst/>
              <a:gdLst/>
              <a:ahLst/>
              <a:cxnLst/>
              <a:rect l="l" t="t" r="r" b="b"/>
              <a:pathLst>
                <a:path w="1147" h="9391" extrusionOk="0">
                  <a:moveTo>
                    <a:pt x="0" y="0"/>
                  </a:moveTo>
                  <a:cubicBezTo>
                    <a:pt x="0" y="1"/>
                    <a:pt x="37" y="148"/>
                    <a:pt x="37" y="407"/>
                  </a:cubicBezTo>
                  <a:cubicBezTo>
                    <a:pt x="74" y="666"/>
                    <a:pt x="111" y="999"/>
                    <a:pt x="185" y="1442"/>
                  </a:cubicBezTo>
                  <a:cubicBezTo>
                    <a:pt x="222" y="1886"/>
                    <a:pt x="296" y="2403"/>
                    <a:pt x="370" y="2958"/>
                  </a:cubicBezTo>
                  <a:cubicBezTo>
                    <a:pt x="444" y="3513"/>
                    <a:pt x="481" y="4104"/>
                    <a:pt x="555" y="4696"/>
                  </a:cubicBezTo>
                  <a:cubicBezTo>
                    <a:pt x="629" y="5250"/>
                    <a:pt x="703" y="5842"/>
                    <a:pt x="740" y="6396"/>
                  </a:cubicBezTo>
                  <a:cubicBezTo>
                    <a:pt x="814" y="6951"/>
                    <a:pt x="888" y="7468"/>
                    <a:pt x="925" y="7912"/>
                  </a:cubicBezTo>
                  <a:cubicBezTo>
                    <a:pt x="961" y="8356"/>
                    <a:pt x="1035" y="8725"/>
                    <a:pt x="1035" y="8984"/>
                  </a:cubicBezTo>
                  <a:cubicBezTo>
                    <a:pt x="1072" y="9243"/>
                    <a:pt x="1109" y="9391"/>
                    <a:pt x="1109" y="9391"/>
                  </a:cubicBezTo>
                  <a:cubicBezTo>
                    <a:pt x="1109" y="9391"/>
                    <a:pt x="1109" y="9243"/>
                    <a:pt x="1146" y="8984"/>
                  </a:cubicBezTo>
                  <a:cubicBezTo>
                    <a:pt x="1146" y="8725"/>
                    <a:pt x="1146" y="8319"/>
                    <a:pt x="1146" y="7875"/>
                  </a:cubicBezTo>
                  <a:cubicBezTo>
                    <a:pt x="1146" y="7431"/>
                    <a:pt x="1146" y="6914"/>
                    <a:pt x="1109" y="6359"/>
                  </a:cubicBezTo>
                  <a:cubicBezTo>
                    <a:pt x="1072" y="5805"/>
                    <a:pt x="998" y="5213"/>
                    <a:pt x="961" y="4622"/>
                  </a:cubicBezTo>
                  <a:cubicBezTo>
                    <a:pt x="888" y="4030"/>
                    <a:pt x="777" y="3439"/>
                    <a:pt x="703" y="2921"/>
                  </a:cubicBezTo>
                  <a:cubicBezTo>
                    <a:pt x="592" y="2367"/>
                    <a:pt x="481" y="1849"/>
                    <a:pt x="407" y="1405"/>
                  </a:cubicBezTo>
                  <a:cubicBezTo>
                    <a:pt x="296" y="999"/>
                    <a:pt x="185" y="629"/>
                    <a:pt x="111" y="370"/>
                  </a:cubicBezTo>
                  <a:cubicBezTo>
                    <a:pt x="37" y="112"/>
                    <a:pt x="0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129925" y="1382325"/>
              <a:ext cx="44400" cy="298550"/>
            </a:xfrm>
            <a:custGeom>
              <a:avLst/>
              <a:gdLst/>
              <a:ahLst/>
              <a:cxnLst/>
              <a:rect l="l" t="t" r="r" b="b"/>
              <a:pathLst>
                <a:path w="1776" h="11942" extrusionOk="0">
                  <a:moveTo>
                    <a:pt x="1221" y="0"/>
                  </a:moveTo>
                  <a:cubicBezTo>
                    <a:pt x="1221" y="3"/>
                    <a:pt x="1258" y="187"/>
                    <a:pt x="1295" y="518"/>
                  </a:cubicBezTo>
                  <a:cubicBezTo>
                    <a:pt x="1332" y="851"/>
                    <a:pt x="1369" y="1294"/>
                    <a:pt x="1406" y="1886"/>
                  </a:cubicBezTo>
                  <a:cubicBezTo>
                    <a:pt x="1443" y="2440"/>
                    <a:pt x="1443" y="3106"/>
                    <a:pt x="1406" y="3808"/>
                  </a:cubicBezTo>
                  <a:cubicBezTo>
                    <a:pt x="1406" y="4511"/>
                    <a:pt x="1332" y="5287"/>
                    <a:pt x="1258" y="6027"/>
                  </a:cubicBezTo>
                  <a:cubicBezTo>
                    <a:pt x="1184" y="6803"/>
                    <a:pt x="1073" y="7542"/>
                    <a:pt x="925" y="8245"/>
                  </a:cubicBezTo>
                  <a:cubicBezTo>
                    <a:pt x="777" y="8910"/>
                    <a:pt x="666" y="9576"/>
                    <a:pt x="518" y="10130"/>
                  </a:cubicBezTo>
                  <a:cubicBezTo>
                    <a:pt x="370" y="10685"/>
                    <a:pt x="259" y="11129"/>
                    <a:pt x="149" y="11461"/>
                  </a:cubicBezTo>
                  <a:cubicBezTo>
                    <a:pt x="38" y="11757"/>
                    <a:pt x="1" y="11942"/>
                    <a:pt x="1" y="11942"/>
                  </a:cubicBezTo>
                  <a:cubicBezTo>
                    <a:pt x="1" y="11942"/>
                    <a:pt x="75" y="11794"/>
                    <a:pt x="223" y="11461"/>
                  </a:cubicBezTo>
                  <a:cubicBezTo>
                    <a:pt x="333" y="11165"/>
                    <a:pt x="555" y="10722"/>
                    <a:pt x="740" y="10167"/>
                  </a:cubicBezTo>
                  <a:cubicBezTo>
                    <a:pt x="925" y="9650"/>
                    <a:pt x="1110" y="8984"/>
                    <a:pt x="1295" y="8282"/>
                  </a:cubicBezTo>
                  <a:cubicBezTo>
                    <a:pt x="1443" y="7579"/>
                    <a:pt x="1590" y="6840"/>
                    <a:pt x="1664" y="6064"/>
                  </a:cubicBezTo>
                  <a:cubicBezTo>
                    <a:pt x="1738" y="5324"/>
                    <a:pt x="1775" y="4548"/>
                    <a:pt x="1775" y="3808"/>
                  </a:cubicBezTo>
                  <a:cubicBezTo>
                    <a:pt x="1775" y="3106"/>
                    <a:pt x="1701" y="2440"/>
                    <a:pt x="1627" y="1849"/>
                  </a:cubicBezTo>
                  <a:cubicBezTo>
                    <a:pt x="1553" y="1294"/>
                    <a:pt x="1443" y="814"/>
                    <a:pt x="1369" y="481"/>
                  </a:cubicBezTo>
                  <a:cubicBezTo>
                    <a:pt x="1258" y="187"/>
                    <a:pt x="1221" y="3"/>
                    <a:pt x="122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6973725" y="1675325"/>
              <a:ext cx="108175" cy="81350"/>
            </a:xfrm>
            <a:custGeom>
              <a:avLst/>
              <a:gdLst/>
              <a:ahLst/>
              <a:cxnLst/>
              <a:rect l="l" t="t" r="r" b="b"/>
              <a:pathLst>
                <a:path w="4327" h="3254" extrusionOk="0">
                  <a:moveTo>
                    <a:pt x="1" y="0"/>
                  </a:moveTo>
                  <a:cubicBezTo>
                    <a:pt x="1" y="0"/>
                    <a:pt x="38" y="74"/>
                    <a:pt x="149" y="185"/>
                  </a:cubicBezTo>
                  <a:cubicBezTo>
                    <a:pt x="222" y="333"/>
                    <a:pt x="333" y="481"/>
                    <a:pt x="518" y="666"/>
                  </a:cubicBezTo>
                  <a:cubicBezTo>
                    <a:pt x="703" y="850"/>
                    <a:pt x="888" y="1109"/>
                    <a:pt x="1147" y="1294"/>
                  </a:cubicBezTo>
                  <a:cubicBezTo>
                    <a:pt x="1369" y="1516"/>
                    <a:pt x="1664" y="1738"/>
                    <a:pt x="1923" y="1959"/>
                  </a:cubicBezTo>
                  <a:cubicBezTo>
                    <a:pt x="2182" y="2144"/>
                    <a:pt x="2478" y="2329"/>
                    <a:pt x="2736" y="2514"/>
                  </a:cubicBezTo>
                  <a:cubicBezTo>
                    <a:pt x="3032" y="2699"/>
                    <a:pt x="3291" y="2810"/>
                    <a:pt x="3513" y="2921"/>
                  </a:cubicBezTo>
                  <a:cubicBezTo>
                    <a:pt x="3735" y="3032"/>
                    <a:pt x="3957" y="3106"/>
                    <a:pt x="4104" y="3180"/>
                  </a:cubicBezTo>
                  <a:cubicBezTo>
                    <a:pt x="4252" y="3216"/>
                    <a:pt x="4326" y="3253"/>
                    <a:pt x="4326" y="3253"/>
                  </a:cubicBezTo>
                  <a:cubicBezTo>
                    <a:pt x="4326" y="3253"/>
                    <a:pt x="4252" y="3216"/>
                    <a:pt x="4141" y="3106"/>
                  </a:cubicBezTo>
                  <a:cubicBezTo>
                    <a:pt x="3993" y="3032"/>
                    <a:pt x="3846" y="2884"/>
                    <a:pt x="3624" y="2736"/>
                  </a:cubicBezTo>
                  <a:cubicBezTo>
                    <a:pt x="3439" y="2588"/>
                    <a:pt x="3217" y="2403"/>
                    <a:pt x="2958" y="2218"/>
                  </a:cubicBezTo>
                  <a:cubicBezTo>
                    <a:pt x="2699" y="2033"/>
                    <a:pt x="2404" y="1849"/>
                    <a:pt x="2145" y="1627"/>
                  </a:cubicBezTo>
                  <a:cubicBezTo>
                    <a:pt x="1886" y="1442"/>
                    <a:pt x="1627" y="1220"/>
                    <a:pt x="1369" y="1035"/>
                  </a:cubicBezTo>
                  <a:cubicBezTo>
                    <a:pt x="1110" y="850"/>
                    <a:pt x="888" y="666"/>
                    <a:pt x="666" y="518"/>
                  </a:cubicBezTo>
                  <a:cubicBezTo>
                    <a:pt x="481" y="370"/>
                    <a:pt x="296" y="259"/>
                    <a:pt x="185" y="148"/>
                  </a:cubicBezTo>
                  <a:cubicBezTo>
                    <a:pt x="75" y="7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6749125" y="1370300"/>
              <a:ext cx="256050" cy="204300"/>
            </a:xfrm>
            <a:custGeom>
              <a:avLst/>
              <a:gdLst/>
              <a:ahLst/>
              <a:cxnLst/>
              <a:rect l="l" t="t" r="r" b="b"/>
              <a:pathLst>
                <a:path w="10242" h="8172" extrusionOk="0">
                  <a:moveTo>
                    <a:pt x="1" y="1"/>
                  </a:moveTo>
                  <a:cubicBezTo>
                    <a:pt x="1" y="1"/>
                    <a:pt x="186" y="112"/>
                    <a:pt x="518" y="259"/>
                  </a:cubicBezTo>
                  <a:cubicBezTo>
                    <a:pt x="851" y="444"/>
                    <a:pt x="1295" y="703"/>
                    <a:pt x="1775" y="1036"/>
                  </a:cubicBezTo>
                  <a:cubicBezTo>
                    <a:pt x="2293" y="1369"/>
                    <a:pt x="2884" y="1812"/>
                    <a:pt x="3476" y="2293"/>
                  </a:cubicBezTo>
                  <a:cubicBezTo>
                    <a:pt x="4068" y="2773"/>
                    <a:pt x="4659" y="3328"/>
                    <a:pt x="5251" y="3883"/>
                  </a:cubicBezTo>
                  <a:cubicBezTo>
                    <a:pt x="5879" y="4437"/>
                    <a:pt x="6471" y="4992"/>
                    <a:pt x="7025" y="5546"/>
                  </a:cubicBezTo>
                  <a:cubicBezTo>
                    <a:pt x="7580" y="6064"/>
                    <a:pt x="8134" y="6545"/>
                    <a:pt x="8615" y="6951"/>
                  </a:cubicBezTo>
                  <a:cubicBezTo>
                    <a:pt x="9059" y="7358"/>
                    <a:pt x="9502" y="7654"/>
                    <a:pt x="9798" y="7875"/>
                  </a:cubicBezTo>
                  <a:cubicBezTo>
                    <a:pt x="10094" y="8060"/>
                    <a:pt x="10242" y="8171"/>
                    <a:pt x="10242" y="8171"/>
                  </a:cubicBezTo>
                  <a:cubicBezTo>
                    <a:pt x="10242" y="8171"/>
                    <a:pt x="10094" y="8023"/>
                    <a:pt x="9835" y="7802"/>
                  </a:cubicBezTo>
                  <a:cubicBezTo>
                    <a:pt x="9576" y="7580"/>
                    <a:pt x="9206" y="7210"/>
                    <a:pt x="8763" y="6766"/>
                  </a:cubicBezTo>
                  <a:cubicBezTo>
                    <a:pt x="8319" y="6360"/>
                    <a:pt x="7802" y="5842"/>
                    <a:pt x="7284" y="5288"/>
                  </a:cubicBezTo>
                  <a:cubicBezTo>
                    <a:pt x="6729" y="4733"/>
                    <a:pt x="6138" y="4178"/>
                    <a:pt x="5546" y="3587"/>
                  </a:cubicBezTo>
                  <a:cubicBezTo>
                    <a:pt x="4918" y="3032"/>
                    <a:pt x="4289" y="2478"/>
                    <a:pt x="3698" y="2034"/>
                  </a:cubicBezTo>
                  <a:cubicBezTo>
                    <a:pt x="3069" y="1553"/>
                    <a:pt x="2441" y="1147"/>
                    <a:pt x="1923" y="851"/>
                  </a:cubicBezTo>
                  <a:cubicBezTo>
                    <a:pt x="1369" y="518"/>
                    <a:pt x="888" y="333"/>
                    <a:pt x="555" y="186"/>
                  </a:cubicBezTo>
                  <a:cubicBezTo>
                    <a:pt x="223" y="7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6651150" y="1201175"/>
              <a:ext cx="244050" cy="121100"/>
            </a:xfrm>
            <a:custGeom>
              <a:avLst/>
              <a:gdLst/>
              <a:ahLst/>
              <a:cxnLst/>
              <a:rect l="l" t="t" r="r" b="b"/>
              <a:pathLst>
                <a:path w="9762" h="4844" extrusionOk="0">
                  <a:moveTo>
                    <a:pt x="1" y="0"/>
                  </a:moveTo>
                  <a:cubicBezTo>
                    <a:pt x="1" y="0"/>
                    <a:pt x="186" y="37"/>
                    <a:pt x="481" y="148"/>
                  </a:cubicBezTo>
                  <a:cubicBezTo>
                    <a:pt x="740" y="222"/>
                    <a:pt x="1147" y="370"/>
                    <a:pt x="1665" y="518"/>
                  </a:cubicBezTo>
                  <a:cubicBezTo>
                    <a:pt x="2145" y="666"/>
                    <a:pt x="2700" y="887"/>
                    <a:pt x="3291" y="1109"/>
                  </a:cubicBezTo>
                  <a:cubicBezTo>
                    <a:pt x="3883" y="1368"/>
                    <a:pt x="4511" y="1627"/>
                    <a:pt x="5103" y="1960"/>
                  </a:cubicBezTo>
                  <a:cubicBezTo>
                    <a:pt x="5731" y="2255"/>
                    <a:pt x="6323" y="2551"/>
                    <a:pt x="6877" y="2884"/>
                  </a:cubicBezTo>
                  <a:cubicBezTo>
                    <a:pt x="7432" y="3217"/>
                    <a:pt x="7950" y="3549"/>
                    <a:pt x="8356" y="3845"/>
                  </a:cubicBezTo>
                  <a:cubicBezTo>
                    <a:pt x="8763" y="4141"/>
                    <a:pt x="9133" y="4363"/>
                    <a:pt x="9354" y="4547"/>
                  </a:cubicBezTo>
                  <a:cubicBezTo>
                    <a:pt x="9613" y="4732"/>
                    <a:pt x="9761" y="4843"/>
                    <a:pt x="9761" y="4843"/>
                  </a:cubicBezTo>
                  <a:cubicBezTo>
                    <a:pt x="9761" y="4843"/>
                    <a:pt x="9650" y="4695"/>
                    <a:pt x="9428" y="4474"/>
                  </a:cubicBezTo>
                  <a:cubicBezTo>
                    <a:pt x="9207" y="4289"/>
                    <a:pt x="8911" y="3993"/>
                    <a:pt x="8504" y="3660"/>
                  </a:cubicBezTo>
                  <a:cubicBezTo>
                    <a:pt x="8097" y="3327"/>
                    <a:pt x="7617" y="2958"/>
                    <a:pt x="7062" y="2588"/>
                  </a:cubicBezTo>
                  <a:cubicBezTo>
                    <a:pt x="6508" y="2255"/>
                    <a:pt x="5916" y="1923"/>
                    <a:pt x="5288" y="1590"/>
                  </a:cubicBezTo>
                  <a:cubicBezTo>
                    <a:pt x="4659" y="1294"/>
                    <a:pt x="4031" y="1035"/>
                    <a:pt x="3402" y="813"/>
                  </a:cubicBezTo>
                  <a:cubicBezTo>
                    <a:pt x="2811" y="592"/>
                    <a:pt x="2219" y="407"/>
                    <a:pt x="1702" y="296"/>
                  </a:cubicBezTo>
                  <a:cubicBezTo>
                    <a:pt x="1221" y="185"/>
                    <a:pt x="777" y="111"/>
                    <a:pt x="481" y="37"/>
                  </a:cubicBezTo>
                  <a:cubicBezTo>
                    <a:pt x="186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38"/>
          <p:cNvGrpSpPr/>
          <p:nvPr/>
        </p:nvGrpSpPr>
        <p:grpSpPr>
          <a:xfrm rot="-1240319">
            <a:off x="5555478" y="860022"/>
            <a:ext cx="689184" cy="888726"/>
            <a:chOff x="6419175" y="325875"/>
            <a:chExt cx="1385500" cy="1786650"/>
          </a:xfrm>
        </p:grpSpPr>
        <p:sp>
          <p:nvSpPr>
            <p:cNvPr id="2449" name="Google Shape;2449;p38"/>
            <p:cNvSpPr/>
            <p:nvPr/>
          </p:nvSpPr>
          <p:spPr>
            <a:xfrm>
              <a:off x="6419175" y="325875"/>
              <a:ext cx="1385500" cy="1786650"/>
            </a:xfrm>
            <a:custGeom>
              <a:avLst/>
              <a:gdLst/>
              <a:ahLst/>
              <a:cxnLst/>
              <a:rect l="l" t="t" r="r" b="b"/>
              <a:pathLst>
                <a:path w="55420" h="71466" extrusionOk="0">
                  <a:moveTo>
                    <a:pt x="27137" y="9687"/>
                  </a:moveTo>
                  <a:lnTo>
                    <a:pt x="27137" y="9687"/>
                  </a:lnTo>
                  <a:cubicBezTo>
                    <a:pt x="26952" y="12164"/>
                    <a:pt x="26915" y="14641"/>
                    <a:pt x="26915" y="17118"/>
                  </a:cubicBezTo>
                  <a:cubicBezTo>
                    <a:pt x="26952" y="19595"/>
                    <a:pt x="27026" y="22072"/>
                    <a:pt x="27100" y="24549"/>
                  </a:cubicBezTo>
                  <a:cubicBezTo>
                    <a:pt x="27137" y="25695"/>
                    <a:pt x="27211" y="26842"/>
                    <a:pt x="27248" y="27951"/>
                  </a:cubicBezTo>
                  <a:cubicBezTo>
                    <a:pt x="27063" y="27655"/>
                    <a:pt x="26952" y="27285"/>
                    <a:pt x="26878" y="26878"/>
                  </a:cubicBezTo>
                  <a:cubicBezTo>
                    <a:pt x="26841" y="26102"/>
                    <a:pt x="26804" y="25326"/>
                    <a:pt x="26804" y="24549"/>
                  </a:cubicBezTo>
                  <a:cubicBezTo>
                    <a:pt x="26730" y="22072"/>
                    <a:pt x="26693" y="19595"/>
                    <a:pt x="26730" y="17118"/>
                  </a:cubicBezTo>
                  <a:cubicBezTo>
                    <a:pt x="26767" y="14641"/>
                    <a:pt x="26878" y="12164"/>
                    <a:pt x="27137" y="9687"/>
                  </a:cubicBezTo>
                  <a:close/>
                  <a:moveTo>
                    <a:pt x="48321" y="23366"/>
                  </a:moveTo>
                  <a:cubicBezTo>
                    <a:pt x="48025" y="25511"/>
                    <a:pt x="47064" y="27507"/>
                    <a:pt x="45881" y="29319"/>
                  </a:cubicBezTo>
                  <a:cubicBezTo>
                    <a:pt x="44661" y="31130"/>
                    <a:pt x="43256" y="32794"/>
                    <a:pt x="41925" y="34494"/>
                  </a:cubicBezTo>
                  <a:cubicBezTo>
                    <a:pt x="40890" y="35788"/>
                    <a:pt x="39855" y="37156"/>
                    <a:pt x="38856" y="38524"/>
                  </a:cubicBezTo>
                  <a:cubicBezTo>
                    <a:pt x="38967" y="38229"/>
                    <a:pt x="39041" y="37933"/>
                    <a:pt x="39078" y="37674"/>
                  </a:cubicBezTo>
                  <a:cubicBezTo>
                    <a:pt x="39929" y="36528"/>
                    <a:pt x="40816" y="35382"/>
                    <a:pt x="41703" y="34310"/>
                  </a:cubicBezTo>
                  <a:cubicBezTo>
                    <a:pt x="43071" y="32609"/>
                    <a:pt x="44476" y="30982"/>
                    <a:pt x="45733" y="29208"/>
                  </a:cubicBezTo>
                  <a:cubicBezTo>
                    <a:pt x="46953" y="27470"/>
                    <a:pt x="47951" y="25511"/>
                    <a:pt x="48321" y="23366"/>
                  </a:cubicBezTo>
                  <a:close/>
                  <a:moveTo>
                    <a:pt x="29022" y="814"/>
                  </a:moveTo>
                  <a:cubicBezTo>
                    <a:pt x="31056" y="814"/>
                    <a:pt x="31536" y="2921"/>
                    <a:pt x="31980" y="4696"/>
                  </a:cubicBezTo>
                  <a:cubicBezTo>
                    <a:pt x="32460" y="6582"/>
                    <a:pt x="33274" y="8467"/>
                    <a:pt x="34457" y="9983"/>
                  </a:cubicBezTo>
                  <a:cubicBezTo>
                    <a:pt x="32941" y="13828"/>
                    <a:pt x="32239" y="17710"/>
                    <a:pt x="32128" y="21814"/>
                  </a:cubicBezTo>
                  <a:cubicBezTo>
                    <a:pt x="32830" y="18264"/>
                    <a:pt x="34087" y="15048"/>
                    <a:pt x="35936" y="11831"/>
                  </a:cubicBezTo>
                  <a:cubicBezTo>
                    <a:pt x="36084" y="14271"/>
                    <a:pt x="35936" y="14530"/>
                    <a:pt x="36121" y="17451"/>
                  </a:cubicBezTo>
                  <a:cubicBezTo>
                    <a:pt x="36305" y="20372"/>
                    <a:pt x="38819" y="24882"/>
                    <a:pt x="37895" y="28653"/>
                  </a:cubicBezTo>
                  <a:cubicBezTo>
                    <a:pt x="37045" y="31943"/>
                    <a:pt x="34679" y="35678"/>
                    <a:pt x="32904" y="38968"/>
                  </a:cubicBezTo>
                  <a:cubicBezTo>
                    <a:pt x="32756" y="38192"/>
                    <a:pt x="32608" y="37415"/>
                    <a:pt x="32424" y="36676"/>
                  </a:cubicBezTo>
                  <a:cubicBezTo>
                    <a:pt x="32571" y="36417"/>
                    <a:pt x="32793" y="36084"/>
                    <a:pt x="33052" y="35678"/>
                  </a:cubicBezTo>
                  <a:cubicBezTo>
                    <a:pt x="33311" y="35234"/>
                    <a:pt x="33644" y="34753"/>
                    <a:pt x="33939" y="34199"/>
                  </a:cubicBezTo>
                  <a:cubicBezTo>
                    <a:pt x="34235" y="33644"/>
                    <a:pt x="34531" y="33016"/>
                    <a:pt x="34864" y="32424"/>
                  </a:cubicBezTo>
                  <a:cubicBezTo>
                    <a:pt x="35122" y="31833"/>
                    <a:pt x="35418" y="31204"/>
                    <a:pt x="35677" y="30613"/>
                  </a:cubicBezTo>
                  <a:cubicBezTo>
                    <a:pt x="35936" y="30058"/>
                    <a:pt x="36121" y="29503"/>
                    <a:pt x="36305" y="29023"/>
                  </a:cubicBezTo>
                  <a:cubicBezTo>
                    <a:pt x="36490" y="28542"/>
                    <a:pt x="36601" y="28136"/>
                    <a:pt x="36712" y="27877"/>
                  </a:cubicBezTo>
                  <a:cubicBezTo>
                    <a:pt x="36786" y="27581"/>
                    <a:pt x="36823" y="27433"/>
                    <a:pt x="36823" y="27433"/>
                  </a:cubicBezTo>
                  <a:lnTo>
                    <a:pt x="36823" y="27433"/>
                  </a:lnTo>
                  <a:cubicBezTo>
                    <a:pt x="36823" y="27433"/>
                    <a:pt x="36749" y="27581"/>
                    <a:pt x="36638" y="27840"/>
                  </a:cubicBezTo>
                  <a:cubicBezTo>
                    <a:pt x="36490" y="28099"/>
                    <a:pt x="36305" y="28468"/>
                    <a:pt x="36084" y="28949"/>
                  </a:cubicBezTo>
                  <a:cubicBezTo>
                    <a:pt x="35862" y="29393"/>
                    <a:pt x="35603" y="29910"/>
                    <a:pt x="35344" y="30502"/>
                  </a:cubicBezTo>
                  <a:cubicBezTo>
                    <a:pt x="35085" y="31056"/>
                    <a:pt x="34790" y="31648"/>
                    <a:pt x="34494" y="32239"/>
                  </a:cubicBezTo>
                  <a:cubicBezTo>
                    <a:pt x="34198" y="32868"/>
                    <a:pt x="33902" y="33459"/>
                    <a:pt x="33607" y="34014"/>
                  </a:cubicBezTo>
                  <a:cubicBezTo>
                    <a:pt x="33348" y="34605"/>
                    <a:pt x="33089" y="35123"/>
                    <a:pt x="32867" y="35567"/>
                  </a:cubicBezTo>
                  <a:cubicBezTo>
                    <a:pt x="32682" y="35973"/>
                    <a:pt x="32497" y="36269"/>
                    <a:pt x="32387" y="36528"/>
                  </a:cubicBezTo>
                  <a:cubicBezTo>
                    <a:pt x="32128" y="35567"/>
                    <a:pt x="31869" y="34642"/>
                    <a:pt x="31536" y="33903"/>
                  </a:cubicBezTo>
                  <a:cubicBezTo>
                    <a:pt x="31351" y="33422"/>
                    <a:pt x="31130" y="32979"/>
                    <a:pt x="30871" y="32498"/>
                  </a:cubicBezTo>
                  <a:cubicBezTo>
                    <a:pt x="31167" y="31796"/>
                    <a:pt x="31462" y="31019"/>
                    <a:pt x="31758" y="30206"/>
                  </a:cubicBezTo>
                  <a:cubicBezTo>
                    <a:pt x="32091" y="29134"/>
                    <a:pt x="32460" y="27988"/>
                    <a:pt x="32756" y="26805"/>
                  </a:cubicBezTo>
                  <a:cubicBezTo>
                    <a:pt x="33052" y="25658"/>
                    <a:pt x="33311" y="24475"/>
                    <a:pt x="33533" y="23403"/>
                  </a:cubicBezTo>
                  <a:cubicBezTo>
                    <a:pt x="33754" y="22294"/>
                    <a:pt x="33976" y="21296"/>
                    <a:pt x="34161" y="20409"/>
                  </a:cubicBezTo>
                  <a:cubicBezTo>
                    <a:pt x="34309" y="19521"/>
                    <a:pt x="34457" y="18819"/>
                    <a:pt x="34568" y="18301"/>
                  </a:cubicBezTo>
                  <a:cubicBezTo>
                    <a:pt x="34679" y="17784"/>
                    <a:pt x="34716" y="17488"/>
                    <a:pt x="34716" y="17488"/>
                  </a:cubicBezTo>
                  <a:lnTo>
                    <a:pt x="34716" y="17488"/>
                  </a:lnTo>
                  <a:lnTo>
                    <a:pt x="34420" y="18264"/>
                  </a:lnTo>
                  <a:cubicBezTo>
                    <a:pt x="34235" y="18745"/>
                    <a:pt x="34013" y="19447"/>
                    <a:pt x="33717" y="20298"/>
                  </a:cubicBezTo>
                  <a:cubicBezTo>
                    <a:pt x="33459" y="21148"/>
                    <a:pt x="33163" y="22146"/>
                    <a:pt x="32867" y="23255"/>
                  </a:cubicBezTo>
                  <a:cubicBezTo>
                    <a:pt x="32571" y="24328"/>
                    <a:pt x="32276" y="25474"/>
                    <a:pt x="31980" y="26620"/>
                  </a:cubicBezTo>
                  <a:cubicBezTo>
                    <a:pt x="31684" y="27766"/>
                    <a:pt x="31388" y="28912"/>
                    <a:pt x="31093" y="29984"/>
                  </a:cubicBezTo>
                  <a:cubicBezTo>
                    <a:pt x="30871" y="30686"/>
                    <a:pt x="30686" y="31315"/>
                    <a:pt x="30501" y="31943"/>
                  </a:cubicBezTo>
                  <a:cubicBezTo>
                    <a:pt x="29577" y="30465"/>
                    <a:pt x="28505" y="29208"/>
                    <a:pt x="27876" y="28690"/>
                  </a:cubicBezTo>
                  <a:cubicBezTo>
                    <a:pt x="27839" y="27433"/>
                    <a:pt x="27802" y="26176"/>
                    <a:pt x="27765" y="24919"/>
                  </a:cubicBezTo>
                  <a:cubicBezTo>
                    <a:pt x="27654" y="22405"/>
                    <a:pt x="27580" y="19891"/>
                    <a:pt x="27543" y="17377"/>
                  </a:cubicBezTo>
                  <a:cubicBezTo>
                    <a:pt x="27543" y="14863"/>
                    <a:pt x="27617" y="12386"/>
                    <a:pt x="27506" y="9835"/>
                  </a:cubicBezTo>
                  <a:cubicBezTo>
                    <a:pt x="27506" y="9687"/>
                    <a:pt x="27396" y="9502"/>
                    <a:pt x="27211" y="9465"/>
                  </a:cubicBezTo>
                  <a:cubicBezTo>
                    <a:pt x="27188" y="9461"/>
                    <a:pt x="27164" y="9460"/>
                    <a:pt x="27141" y="9460"/>
                  </a:cubicBezTo>
                  <a:cubicBezTo>
                    <a:pt x="26945" y="9460"/>
                    <a:pt x="26763" y="9595"/>
                    <a:pt x="26730" y="9761"/>
                  </a:cubicBezTo>
                  <a:cubicBezTo>
                    <a:pt x="26175" y="12275"/>
                    <a:pt x="26102" y="14863"/>
                    <a:pt x="26102" y="17377"/>
                  </a:cubicBezTo>
                  <a:lnTo>
                    <a:pt x="26102" y="17599"/>
                  </a:lnTo>
                  <a:cubicBezTo>
                    <a:pt x="26065" y="17525"/>
                    <a:pt x="26065" y="17451"/>
                    <a:pt x="26028" y="17377"/>
                  </a:cubicBezTo>
                  <a:cubicBezTo>
                    <a:pt x="25954" y="17118"/>
                    <a:pt x="25843" y="16749"/>
                    <a:pt x="25732" y="16416"/>
                  </a:cubicBezTo>
                  <a:cubicBezTo>
                    <a:pt x="25621" y="16046"/>
                    <a:pt x="25510" y="15676"/>
                    <a:pt x="25399" y="15307"/>
                  </a:cubicBezTo>
                  <a:cubicBezTo>
                    <a:pt x="25251" y="14937"/>
                    <a:pt x="25140" y="14567"/>
                    <a:pt x="24992" y="14198"/>
                  </a:cubicBezTo>
                  <a:cubicBezTo>
                    <a:pt x="24881" y="13865"/>
                    <a:pt x="24734" y="13532"/>
                    <a:pt x="24660" y="13273"/>
                  </a:cubicBezTo>
                  <a:cubicBezTo>
                    <a:pt x="24549" y="12978"/>
                    <a:pt x="24438" y="12756"/>
                    <a:pt x="24364" y="12608"/>
                  </a:cubicBezTo>
                  <a:cubicBezTo>
                    <a:pt x="24327" y="12423"/>
                    <a:pt x="24253" y="12349"/>
                    <a:pt x="24253" y="12349"/>
                  </a:cubicBezTo>
                  <a:lnTo>
                    <a:pt x="24253" y="12349"/>
                  </a:lnTo>
                  <a:cubicBezTo>
                    <a:pt x="24253" y="12349"/>
                    <a:pt x="24290" y="12423"/>
                    <a:pt x="24290" y="12608"/>
                  </a:cubicBezTo>
                  <a:cubicBezTo>
                    <a:pt x="24327" y="12793"/>
                    <a:pt x="24364" y="13051"/>
                    <a:pt x="24438" y="13310"/>
                  </a:cubicBezTo>
                  <a:cubicBezTo>
                    <a:pt x="24512" y="13606"/>
                    <a:pt x="24586" y="13976"/>
                    <a:pt x="24660" y="14308"/>
                  </a:cubicBezTo>
                  <a:cubicBezTo>
                    <a:pt x="24771" y="14678"/>
                    <a:pt x="24881" y="15048"/>
                    <a:pt x="24992" y="15455"/>
                  </a:cubicBezTo>
                  <a:cubicBezTo>
                    <a:pt x="25140" y="15824"/>
                    <a:pt x="25288" y="16194"/>
                    <a:pt x="25399" y="16527"/>
                  </a:cubicBezTo>
                  <a:cubicBezTo>
                    <a:pt x="25547" y="16896"/>
                    <a:pt x="25695" y="17192"/>
                    <a:pt x="25806" y="17451"/>
                  </a:cubicBezTo>
                  <a:cubicBezTo>
                    <a:pt x="25917" y="17673"/>
                    <a:pt x="26028" y="17858"/>
                    <a:pt x="26102" y="18006"/>
                  </a:cubicBezTo>
                  <a:cubicBezTo>
                    <a:pt x="26102" y="19632"/>
                    <a:pt x="26102" y="21222"/>
                    <a:pt x="26139" y="22849"/>
                  </a:cubicBezTo>
                  <a:cubicBezTo>
                    <a:pt x="26065" y="22738"/>
                    <a:pt x="25991" y="22627"/>
                    <a:pt x="25880" y="22553"/>
                  </a:cubicBezTo>
                  <a:cubicBezTo>
                    <a:pt x="25510" y="22109"/>
                    <a:pt x="24992" y="21666"/>
                    <a:pt x="24401" y="21259"/>
                  </a:cubicBezTo>
                  <a:cubicBezTo>
                    <a:pt x="23809" y="20889"/>
                    <a:pt x="23181" y="20483"/>
                    <a:pt x="22663" y="20039"/>
                  </a:cubicBezTo>
                  <a:cubicBezTo>
                    <a:pt x="22146" y="19558"/>
                    <a:pt x="21665" y="19041"/>
                    <a:pt x="21332" y="18449"/>
                  </a:cubicBezTo>
                  <a:cubicBezTo>
                    <a:pt x="20963" y="17895"/>
                    <a:pt x="20704" y="17340"/>
                    <a:pt x="20556" y="16822"/>
                  </a:cubicBezTo>
                  <a:cubicBezTo>
                    <a:pt x="20371" y="16305"/>
                    <a:pt x="20260" y="15861"/>
                    <a:pt x="20223" y="15528"/>
                  </a:cubicBezTo>
                  <a:cubicBezTo>
                    <a:pt x="20149" y="15196"/>
                    <a:pt x="20112" y="15011"/>
                    <a:pt x="20112" y="15011"/>
                  </a:cubicBezTo>
                  <a:cubicBezTo>
                    <a:pt x="20112" y="15011"/>
                    <a:pt x="20075" y="15196"/>
                    <a:pt x="20075" y="15528"/>
                  </a:cubicBezTo>
                  <a:cubicBezTo>
                    <a:pt x="20038" y="15861"/>
                    <a:pt x="20038" y="16342"/>
                    <a:pt x="20112" y="16933"/>
                  </a:cubicBezTo>
                  <a:cubicBezTo>
                    <a:pt x="20223" y="17488"/>
                    <a:pt x="20408" y="18153"/>
                    <a:pt x="20741" y="18819"/>
                  </a:cubicBezTo>
                  <a:cubicBezTo>
                    <a:pt x="21074" y="19447"/>
                    <a:pt x="21554" y="20076"/>
                    <a:pt x="22146" y="20630"/>
                  </a:cubicBezTo>
                  <a:cubicBezTo>
                    <a:pt x="22737" y="21148"/>
                    <a:pt x="23440" y="21518"/>
                    <a:pt x="24031" y="21850"/>
                  </a:cubicBezTo>
                  <a:cubicBezTo>
                    <a:pt x="24623" y="22183"/>
                    <a:pt x="25177" y="22516"/>
                    <a:pt x="25584" y="22849"/>
                  </a:cubicBezTo>
                  <a:cubicBezTo>
                    <a:pt x="25806" y="23034"/>
                    <a:pt x="25991" y="23218"/>
                    <a:pt x="26139" y="23366"/>
                  </a:cubicBezTo>
                  <a:cubicBezTo>
                    <a:pt x="26175" y="23810"/>
                    <a:pt x="26175" y="24291"/>
                    <a:pt x="26175" y="24734"/>
                  </a:cubicBezTo>
                  <a:cubicBezTo>
                    <a:pt x="26065" y="24549"/>
                    <a:pt x="25880" y="24328"/>
                    <a:pt x="25695" y="24106"/>
                  </a:cubicBezTo>
                  <a:cubicBezTo>
                    <a:pt x="25658" y="23995"/>
                    <a:pt x="25621" y="23958"/>
                    <a:pt x="25621" y="23958"/>
                  </a:cubicBezTo>
                  <a:cubicBezTo>
                    <a:pt x="25621" y="23958"/>
                    <a:pt x="25621" y="23995"/>
                    <a:pt x="25621" y="24032"/>
                  </a:cubicBezTo>
                  <a:cubicBezTo>
                    <a:pt x="24697" y="22960"/>
                    <a:pt x="22996" y="21592"/>
                    <a:pt x="20630" y="20076"/>
                  </a:cubicBezTo>
                  <a:cubicBezTo>
                    <a:pt x="19151" y="18227"/>
                    <a:pt x="18855" y="15750"/>
                    <a:pt x="19299" y="13791"/>
                  </a:cubicBezTo>
                  <a:cubicBezTo>
                    <a:pt x="19890" y="11055"/>
                    <a:pt x="20112" y="11129"/>
                    <a:pt x="21332" y="9280"/>
                  </a:cubicBezTo>
                  <a:cubicBezTo>
                    <a:pt x="21739" y="11351"/>
                    <a:pt x="22478" y="13236"/>
                    <a:pt x="23440" y="15011"/>
                  </a:cubicBezTo>
                  <a:cubicBezTo>
                    <a:pt x="22848" y="12238"/>
                    <a:pt x="22478" y="7506"/>
                    <a:pt x="24068" y="5472"/>
                  </a:cubicBezTo>
                  <a:cubicBezTo>
                    <a:pt x="25695" y="3439"/>
                    <a:pt x="26471" y="999"/>
                    <a:pt x="28763" y="814"/>
                  </a:cubicBezTo>
                  <a:close/>
                  <a:moveTo>
                    <a:pt x="37489" y="33348"/>
                  </a:moveTo>
                  <a:lnTo>
                    <a:pt x="37489" y="33348"/>
                  </a:lnTo>
                  <a:cubicBezTo>
                    <a:pt x="37045" y="37933"/>
                    <a:pt x="36084" y="41482"/>
                    <a:pt x="34309" y="45992"/>
                  </a:cubicBezTo>
                  <a:cubicBezTo>
                    <a:pt x="34272" y="46177"/>
                    <a:pt x="34198" y="46325"/>
                    <a:pt x="34124" y="46510"/>
                  </a:cubicBezTo>
                  <a:cubicBezTo>
                    <a:pt x="33607" y="47360"/>
                    <a:pt x="33015" y="48248"/>
                    <a:pt x="32387" y="48987"/>
                  </a:cubicBezTo>
                  <a:cubicBezTo>
                    <a:pt x="32608" y="48322"/>
                    <a:pt x="32830" y="47619"/>
                    <a:pt x="33015" y="46954"/>
                  </a:cubicBezTo>
                  <a:cubicBezTo>
                    <a:pt x="33237" y="46140"/>
                    <a:pt x="33348" y="45364"/>
                    <a:pt x="33422" y="44698"/>
                  </a:cubicBezTo>
                  <a:cubicBezTo>
                    <a:pt x="33459" y="43996"/>
                    <a:pt x="33459" y="43441"/>
                    <a:pt x="33385" y="43035"/>
                  </a:cubicBezTo>
                  <a:cubicBezTo>
                    <a:pt x="33385" y="42850"/>
                    <a:pt x="33348" y="42702"/>
                    <a:pt x="33311" y="42591"/>
                  </a:cubicBezTo>
                  <a:cubicBezTo>
                    <a:pt x="33311" y="42554"/>
                    <a:pt x="33311" y="42554"/>
                    <a:pt x="33311" y="42554"/>
                  </a:cubicBezTo>
                  <a:cubicBezTo>
                    <a:pt x="33311" y="42221"/>
                    <a:pt x="33274" y="41852"/>
                    <a:pt x="33237" y="41482"/>
                  </a:cubicBezTo>
                  <a:cubicBezTo>
                    <a:pt x="33533" y="41038"/>
                    <a:pt x="33791" y="40632"/>
                    <a:pt x="34087" y="40188"/>
                  </a:cubicBezTo>
                  <a:cubicBezTo>
                    <a:pt x="34420" y="39596"/>
                    <a:pt x="34753" y="39005"/>
                    <a:pt x="35011" y="38524"/>
                  </a:cubicBezTo>
                  <a:cubicBezTo>
                    <a:pt x="35270" y="38007"/>
                    <a:pt x="35492" y="37563"/>
                    <a:pt x="35603" y="37267"/>
                  </a:cubicBezTo>
                  <a:cubicBezTo>
                    <a:pt x="35751" y="36972"/>
                    <a:pt x="35825" y="36787"/>
                    <a:pt x="35825" y="36787"/>
                  </a:cubicBezTo>
                  <a:lnTo>
                    <a:pt x="35825" y="36787"/>
                  </a:lnTo>
                  <a:cubicBezTo>
                    <a:pt x="35825" y="36787"/>
                    <a:pt x="35677" y="36935"/>
                    <a:pt x="35492" y="37193"/>
                  </a:cubicBezTo>
                  <a:cubicBezTo>
                    <a:pt x="35270" y="37452"/>
                    <a:pt x="34975" y="37822"/>
                    <a:pt x="34642" y="38265"/>
                  </a:cubicBezTo>
                  <a:cubicBezTo>
                    <a:pt x="34309" y="38709"/>
                    <a:pt x="33902" y="39264"/>
                    <a:pt x="33496" y="39818"/>
                  </a:cubicBezTo>
                  <a:cubicBezTo>
                    <a:pt x="33385" y="39966"/>
                    <a:pt x="33237" y="40151"/>
                    <a:pt x="33126" y="40336"/>
                  </a:cubicBezTo>
                  <a:cubicBezTo>
                    <a:pt x="33089" y="39966"/>
                    <a:pt x="33015" y="39633"/>
                    <a:pt x="32978" y="39264"/>
                  </a:cubicBezTo>
                  <a:cubicBezTo>
                    <a:pt x="34457" y="37304"/>
                    <a:pt x="35973" y="35345"/>
                    <a:pt x="37489" y="33348"/>
                  </a:cubicBezTo>
                  <a:close/>
                  <a:moveTo>
                    <a:pt x="7468" y="9687"/>
                  </a:moveTo>
                  <a:cubicBezTo>
                    <a:pt x="8466" y="9687"/>
                    <a:pt x="9280" y="10390"/>
                    <a:pt x="10278" y="11942"/>
                  </a:cubicBezTo>
                  <a:cubicBezTo>
                    <a:pt x="11720" y="14235"/>
                    <a:pt x="14234" y="15307"/>
                    <a:pt x="14234" y="15307"/>
                  </a:cubicBezTo>
                  <a:cubicBezTo>
                    <a:pt x="13495" y="20926"/>
                    <a:pt x="16748" y="25954"/>
                    <a:pt x="16748" y="25954"/>
                  </a:cubicBezTo>
                  <a:cubicBezTo>
                    <a:pt x="14973" y="22072"/>
                    <a:pt x="16267" y="16121"/>
                    <a:pt x="16267" y="16120"/>
                  </a:cubicBezTo>
                  <a:lnTo>
                    <a:pt x="16267" y="16120"/>
                  </a:lnTo>
                  <a:cubicBezTo>
                    <a:pt x="16267" y="16120"/>
                    <a:pt x="17377" y="18560"/>
                    <a:pt x="18412" y="20224"/>
                  </a:cubicBezTo>
                  <a:cubicBezTo>
                    <a:pt x="19410" y="21924"/>
                    <a:pt x="24660" y="24475"/>
                    <a:pt x="25547" y="27063"/>
                  </a:cubicBezTo>
                  <a:cubicBezTo>
                    <a:pt x="26471" y="29688"/>
                    <a:pt x="26730" y="38672"/>
                    <a:pt x="26730" y="38672"/>
                  </a:cubicBezTo>
                  <a:lnTo>
                    <a:pt x="27654" y="30576"/>
                  </a:lnTo>
                  <a:cubicBezTo>
                    <a:pt x="27654" y="30576"/>
                    <a:pt x="30316" y="34088"/>
                    <a:pt x="31499" y="41889"/>
                  </a:cubicBezTo>
                  <a:cubicBezTo>
                    <a:pt x="32497" y="48580"/>
                    <a:pt x="29946" y="50096"/>
                    <a:pt x="28874" y="56344"/>
                  </a:cubicBezTo>
                  <a:cubicBezTo>
                    <a:pt x="28763" y="55790"/>
                    <a:pt x="28616" y="55235"/>
                    <a:pt x="28468" y="54680"/>
                  </a:cubicBezTo>
                  <a:cubicBezTo>
                    <a:pt x="28320" y="54052"/>
                    <a:pt x="28209" y="53460"/>
                    <a:pt x="28024" y="52869"/>
                  </a:cubicBezTo>
                  <a:lnTo>
                    <a:pt x="27506" y="51094"/>
                  </a:lnTo>
                  <a:cubicBezTo>
                    <a:pt x="27322" y="50503"/>
                    <a:pt x="27100" y="49948"/>
                    <a:pt x="26878" y="49357"/>
                  </a:cubicBezTo>
                  <a:lnTo>
                    <a:pt x="26582" y="48469"/>
                  </a:lnTo>
                  <a:lnTo>
                    <a:pt x="26249" y="47619"/>
                  </a:lnTo>
                  <a:lnTo>
                    <a:pt x="25510" y="45918"/>
                  </a:lnTo>
                  <a:lnTo>
                    <a:pt x="24734" y="44255"/>
                  </a:lnTo>
                  <a:lnTo>
                    <a:pt x="24327" y="43404"/>
                  </a:lnTo>
                  <a:cubicBezTo>
                    <a:pt x="24179" y="43109"/>
                    <a:pt x="24031" y="42850"/>
                    <a:pt x="23883" y="42591"/>
                  </a:cubicBezTo>
                  <a:lnTo>
                    <a:pt x="22996" y="40964"/>
                  </a:lnTo>
                  <a:cubicBezTo>
                    <a:pt x="22700" y="40447"/>
                    <a:pt x="22367" y="39929"/>
                    <a:pt x="22035" y="39375"/>
                  </a:cubicBezTo>
                  <a:lnTo>
                    <a:pt x="21554" y="38598"/>
                  </a:lnTo>
                  <a:lnTo>
                    <a:pt x="21037" y="37822"/>
                  </a:lnTo>
                  <a:cubicBezTo>
                    <a:pt x="20704" y="37341"/>
                    <a:pt x="20371" y="36787"/>
                    <a:pt x="20001" y="36306"/>
                  </a:cubicBezTo>
                  <a:cubicBezTo>
                    <a:pt x="18596" y="34273"/>
                    <a:pt x="17081" y="32350"/>
                    <a:pt x="15491" y="30502"/>
                  </a:cubicBezTo>
                  <a:cubicBezTo>
                    <a:pt x="13938" y="28616"/>
                    <a:pt x="12311" y="26842"/>
                    <a:pt x="10907" y="24919"/>
                  </a:cubicBezTo>
                  <a:cubicBezTo>
                    <a:pt x="9502" y="22997"/>
                    <a:pt x="8466" y="20926"/>
                    <a:pt x="7690" y="18671"/>
                  </a:cubicBezTo>
                  <a:cubicBezTo>
                    <a:pt x="7616" y="18523"/>
                    <a:pt x="7468" y="18412"/>
                    <a:pt x="7283" y="18412"/>
                  </a:cubicBezTo>
                  <a:cubicBezTo>
                    <a:pt x="7062" y="18449"/>
                    <a:pt x="6914" y="18634"/>
                    <a:pt x="6951" y="18819"/>
                  </a:cubicBezTo>
                  <a:cubicBezTo>
                    <a:pt x="7062" y="20076"/>
                    <a:pt x="7320" y="21333"/>
                    <a:pt x="7875" y="22479"/>
                  </a:cubicBezTo>
                  <a:cubicBezTo>
                    <a:pt x="8356" y="23662"/>
                    <a:pt x="9058" y="24734"/>
                    <a:pt x="9724" y="25769"/>
                  </a:cubicBezTo>
                  <a:cubicBezTo>
                    <a:pt x="11202" y="27766"/>
                    <a:pt x="12792" y="29614"/>
                    <a:pt x="14308" y="31500"/>
                  </a:cubicBezTo>
                  <a:cubicBezTo>
                    <a:pt x="15861" y="33348"/>
                    <a:pt x="17339" y="35271"/>
                    <a:pt x="18670" y="37230"/>
                  </a:cubicBezTo>
                  <a:cubicBezTo>
                    <a:pt x="19003" y="37748"/>
                    <a:pt x="19336" y="38229"/>
                    <a:pt x="19669" y="38746"/>
                  </a:cubicBezTo>
                  <a:lnTo>
                    <a:pt x="20149" y="39486"/>
                  </a:lnTo>
                  <a:lnTo>
                    <a:pt x="20593" y="40262"/>
                  </a:lnTo>
                  <a:cubicBezTo>
                    <a:pt x="20889" y="40779"/>
                    <a:pt x="21221" y="41297"/>
                    <a:pt x="21517" y="41815"/>
                  </a:cubicBezTo>
                  <a:lnTo>
                    <a:pt x="22367" y="43404"/>
                  </a:lnTo>
                  <a:cubicBezTo>
                    <a:pt x="22515" y="43663"/>
                    <a:pt x="22663" y="43922"/>
                    <a:pt x="22811" y="44181"/>
                  </a:cubicBezTo>
                  <a:lnTo>
                    <a:pt x="23181" y="44994"/>
                  </a:lnTo>
                  <a:lnTo>
                    <a:pt x="23957" y="46621"/>
                  </a:lnTo>
                  <a:lnTo>
                    <a:pt x="24660" y="48248"/>
                  </a:lnTo>
                  <a:lnTo>
                    <a:pt x="24992" y="49098"/>
                  </a:lnTo>
                  <a:lnTo>
                    <a:pt x="25288" y="49948"/>
                  </a:lnTo>
                  <a:cubicBezTo>
                    <a:pt x="26102" y="52166"/>
                    <a:pt x="26730" y="54496"/>
                    <a:pt x="27285" y="56825"/>
                  </a:cubicBezTo>
                  <a:cubicBezTo>
                    <a:pt x="27469" y="57712"/>
                    <a:pt x="27654" y="58636"/>
                    <a:pt x="27802" y="59561"/>
                  </a:cubicBezTo>
                  <a:cubicBezTo>
                    <a:pt x="26582" y="58895"/>
                    <a:pt x="24031" y="57416"/>
                    <a:pt x="22700" y="56418"/>
                  </a:cubicBezTo>
                  <a:cubicBezTo>
                    <a:pt x="20223" y="54496"/>
                    <a:pt x="19853" y="53571"/>
                    <a:pt x="19521" y="51760"/>
                  </a:cubicBezTo>
                  <a:cubicBezTo>
                    <a:pt x="19188" y="49911"/>
                    <a:pt x="16970" y="47989"/>
                    <a:pt x="16970" y="47989"/>
                  </a:cubicBezTo>
                  <a:lnTo>
                    <a:pt x="16970" y="47989"/>
                  </a:lnTo>
                  <a:cubicBezTo>
                    <a:pt x="20445" y="49061"/>
                    <a:pt x="22478" y="51464"/>
                    <a:pt x="22478" y="51464"/>
                  </a:cubicBezTo>
                  <a:cubicBezTo>
                    <a:pt x="20704" y="48100"/>
                    <a:pt x="16045" y="45401"/>
                    <a:pt x="13310" y="43589"/>
                  </a:cubicBezTo>
                  <a:cubicBezTo>
                    <a:pt x="10574" y="41778"/>
                    <a:pt x="9058" y="39079"/>
                    <a:pt x="9058" y="39079"/>
                  </a:cubicBezTo>
                  <a:cubicBezTo>
                    <a:pt x="9687" y="38968"/>
                    <a:pt x="10352" y="38931"/>
                    <a:pt x="11054" y="38931"/>
                  </a:cubicBezTo>
                  <a:cubicBezTo>
                    <a:pt x="13199" y="38931"/>
                    <a:pt x="15343" y="39301"/>
                    <a:pt x="15343" y="39301"/>
                  </a:cubicBezTo>
                  <a:cubicBezTo>
                    <a:pt x="10870" y="36602"/>
                    <a:pt x="7579" y="38672"/>
                    <a:pt x="5435" y="36010"/>
                  </a:cubicBezTo>
                  <a:cubicBezTo>
                    <a:pt x="3291" y="33349"/>
                    <a:pt x="2736" y="31463"/>
                    <a:pt x="2736" y="31463"/>
                  </a:cubicBezTo>
                  <a:lnTo>
                    <a:pt x="2736" y="31463"/>
                  </a:lnTo>
                  <a:cubicBezTo>
                    <a:pt x="3438" y="31907"/>
                    <a:pt x="4215" y="32054"/>
                    <a:pt x="4954" y="32054"/>
                  </a:cubicBezTo>
                  <a:cubicBezTo>
                    <a:pt x="6692" y="32054"/>
                    <a:pt x="8245" y="31241"/>
                    <a:pt x="8245" y="31241"/>
                  </a:cubicBezTo>
                  <a:lnTo>
                    <a:pt x="8245" y="31241"/>
                  </a:lnTo>
                  <a:cubicBezTo>
                    <a:pt x="7875" y="31278"/>
                    <a:pt x="7542" y="31278"/>
                    <a:pt x="7209" y="31278"/>
                  </a:cubicBezTo>
                  <a:cubicBezTo>
                    <a:pt x="2440" y="31278"/>
                    <a:pt x="1738" y="28505"/>
                    <a:pt x="1294" y="25991"/>
                  </a:cubicBezTo>
                  <a:cubicBezTo>
                    <a:pt x="851" y="23292"/>
                    <a:pt x="1775" y="21333"/>
                    <a:pt x="1775" y="21333"/>
                  </a:cubicBezTo>
                  <a:cubicBezTo>
                    <a:pt x="2958" y="23440"/>
                    <a:pt x="5694" y="25215"/>
                    <a:pt x="5694" y="25215"/>
                  </a:cubicBezTo>
                  <a:cubicBezTo>
                    <a:pt x="5694" y="25215"/>
                    <a:pt x="1627" y="19484"/>
                    <a:pt x="3143" y="16379"/>
                  </a:cubicBezTo>
                  <a:cubicBezTo>
                    <a:pt x="4659" y="13273"/>
                    <a:pt x="4252" y="10907"/>
                    <a:pt x="5989" y="10094"/>
                  </a:cubicBezTo>
                  <a:cubicBezTo>
                    <a:pt x="6544" y="9835"/>
                    <a:pt x="7025" y="9687"/>
                    <a:pt x="7468" y="9687"/>
                  </a:cubicBezTo>
                  <a:close/>
                  <a:moveTo>
                    <a:pt x="30834" y="55494"/>
                  </a:moveTo>
                  <a:lnTo>
                    <a:pt x="30760" y="55753"/>
                  </a:lnTo>
                  <a:cubicBezTo>
                    <a:pt x="30612" y="56270"/>
                    <a:pt x="30501" y="56825"/>
                    <a:pt x="30390" y="57342"/>
                  </a:cubicBezTo>
                  <a:cubicBezTo>
                    <a:pt x="30131" y="58488"/>
                    <a:pt x="29946" y="59672"/>
                    <a:pt x="29799" y="60855"/>
                  </a:cubicBezTo>
                  <a:cubicBezTo>
                    <a:pt x="29762" y="60559"/>
                    <a:pt x="29725" y="60263"/>
                    <a:pt x="29688" y="59967"/>
                  </a:cubicBezTo>
                  <a:cubicBezTo>
                    <a:pt x="29799" y="59080"/>
                    <a:pt x="29946" y="58156"/>
                    <a:pt x="30094" y="57268"/>
                  </a:cubicBezTo>
                  <a:cubicBezTo>
                    <a:pt x="30168" y="57047"/>
                    <a:pt x="30205" y="56825"/>
                    <a:pt x="30242" y="56640"/>
                  </a:cubicBezTo>
                  <a:cubicBezTo>
                    <a:pt x="30316" y="56529"/>
                    <a:pt x="30353" y="56418"/>
                    <a:pt x="30390" y="56307"/>
                  </a:cubicBezTo>
                  <a:cubicBezTo>
                    <a:pt x="30501" y="56048"/>
                    <a:pt x="30612" y="55790"/>
                    <a:pt x="30760" y="55568"/>
                  </a:cubicBezTo>
                  <a:cubicBezTo>
                    <a:pt x="30760" y="55568"/>
                    <a:pt x="30797" y="55531"/>
                    <a:pt x="30834" y="55494"/>
                  </a:cubicBezTo>
                  <a:close/>
                  <a:moveTo>
                    <a:pt x="47914" y="15307"/>
                  </a:moveTo>
                  <a:cubicBezTo>
                    <a:pt x="48321" y="15307"/>
                    <a:pt x="48728" y="15381"/>
                    <a:pt x="49208" y="15565"/>
                  </a:cubicBezTo>
                  <a:cubicBezTo>
                    <a:pt x="50872" y="16194"/>
                    <a:pt x="50613" y="18301"/>
                    <a:pt x="52203" y="20963"/>
                  </a:cubicBezTo>
                  <a:cubicBezTo>
                    <a:pt x="53756" y="23662"/>
                    <a:pt x="50132" y="28986"/>
                    <a:pt x="50132" y="28986"/>
                  </a:cubicBezTo>
                  <a:cubicBezTo>
                    <a:pt x="50132" y="28986"/>
                    <a:pt x="52647" y="27248"/>
                    <a:pt x="53719" y="25289"/>
                  </a:cubicBezTo>
                  <a:cubicBezTo>
                    <a:pt x="53719" y="25289"/>
                    <a:pt x="54680" y="26989"/>
                    <a:pt x="54347" y="29429"/>
                  </a:cubicBezTo>
                  <a:cubicBezTo>
                    <a:pt x="54014" y="31833"/>
                    <a:pt x="53423" y="34531"/>
                    <a:pt x="48025" y="34531"/>
                  </a:cubicBezTo>
                  <a:lnTo>
                    <a:pt x="47914" y="34531"/>
                  </a:lnTo>
                  <a:cubicBezTo>
                    <a:pt x="47914" y="34531"/>
                    <a:pt x="49245" y="35049"/>
                    <a:pt x="50724" y="35049"/>
                  </a:cubicBezTo>
                  <a:cubicBezTo>
                    <a:pt x="51574" y="35049"/>
                    <a:pt x="52425" y="34901"/>
                    <a:pt x="53201" y="34384"/>
                  </a:cubicBezTo>
                  <a:lnTo>
                    <a:pt x="53201" y="34384"/>
                  </a:lnTo>
                  <a:cubicBezTo>
                    <a:pt x="53201" y="34384"/>
                    <a:pt x="52757" y="36084"/>
                    <a:pt x="50835" y="38561"/>
                  </a:cubicBezTo>
                  <a:cubicBezTo>
                    <a:pt x="48875" y="41075"/>
                    <a:pt x="45659" y="39449"/>
                    <a:pt x="41481" y="42110"/>
                  </a:cubicBezTo>
                  <a:cubicBezTo>
                    <a:pt x="41481" y="42110"/>
                    <a:pt x="44254" y="41482"/>
                    <a:pt x="46509" y="41482"/>
                  </a:cubicBezTo>
                  <a:cubicBezTo>
                    <a:pt x="46842" y="41482"/>
                    <a:pt x="47175" y="41519"/>
                    <a:pt x="47508" y="41519"/>
                  </a:cubicBezTo>
                  <a:cubicBezTo>
                    <a:pt x="47508" y="41519"/>
                    <a:pt x="46140" y="43996"/>
                    <a:pt x="43626" y="45771"/>
                  </a:cubicBezTo>
                  <a:cubicBezTo>
                    <a:pt x="41075" y="47582"/>
                    <a:pt x="36749" y="50244"/>
                    <a:pt x="35196" y="53350"/>
                  </a:cubicBezTo>
                  <a:cubicBezTo>
                    <a:pt x="35196" y="53350"/>
                    <a:pt x="37008" y="51057"/>
                    <a:pt x="40298" y="49911"/>
                  </a:cubicBezTo>
                  <a:lnTo>
                    <a:pt x="40298" y="49911"/>
                  </a:lnTo>
                  <a:cubicBezTo>
                    <a:pt x="40298" y="49911"/>
                    <a:pt x="38265" y="51760"/>
                    <a:pt x="38043" y="53423"/>
                  </a:cubicBezTo>
                  <a:cubicBezTo>
                    <a:pt x="37784" y="55050"/>
                    <a:pt x="37489" y="55901"/>
                    <a:pt x="35196" y="57749"/>
                  </a:cubicBezTo>
                  <a:cubicBezTo>
                    <a:pt x="33976" y="58747"/>
                    <a:pt x="31573" y="60189"/>
                    <a:pt x="30427" y="60855"/>
                  </a:cubicBezTo>
                  <a:cubicBezTo>
                    <a:pt x="30538" y="59967"/>
                    <a:pt x="30686" y="59080"/>
                    <a:pt x="30871" y="58193"/>
                  </a:cubicBezTo>
                  <a:cubicBezTo>
                    <a:pt x="30945" y="57675"/>
                    <a:pt x="31093" y="57158"/>
                    <a:pt x="31203" y="56603"/>
                  </a:cubicBezTo>
                  <a:lnTo>
                    <a:pt x="31388" y="55827"/>
                  </a:lnTo>
                  <a:lnTo>
                    <a:pt x="31573" y="55050"/>
                  </a:lnTo>
                  <a:cubicBezTo>
                    <a:pt x="31721" y="54533"/>
                    <a:pt x="31869" y="53978"/>
                    <a:pt x="32017" y="53460"/>
                  </a:cubicBezTo>
                  <a:lnTo>
                    <a:pt x="32091" y="53202"/>
                  </a:lnTo>
                  <a:cubicBezTo>
                    <a:pt x="32239" y="53091"/>
                    <a:pt x="32350" y="52980"/>
                    <a:pt x="32460" y="52869"/>
                  </a:cubicBezTo>
                  <a:cubicBezTo>
                    <a:pt x="32682" y="52610"/>
                    <a:pt x="32941" y="52388"/>
                    <a:pt x="33089" y="52203"/>
                  </a:cubicBezTo>
                  <a:cubicBezTo>
                    <a:pt x="33237" y="52056"/>
                    <a:pt x="33311" y="51945"/>
                    <a:pt x="33311" y="51945"/>
                  </a:cubicBezTo>
                  <a:lnTo>
                    <a:pt x="33311" y="51945"/>
                  </a:lnTo>
                  <a:cubicBezTo>
                    <a:pt x="33311" y="51945"/>
                    <a:pt x="33200" y="52019"/>
                    <a:pt x="32978" y="52093"/>
                  </a:cubicBezTo>
                  <a:cubicBezTo>
                    <a:pt x="32830" y="52166"/>
                    <a:pt x="32608" y="52277"/>
                    <a:pt x="32350" y="52388"/>
                  </a:cubicBezTo>
                  <a:lnTo>
                    <a:pt x="32424" y="52166"/>
                  </a:lnTo>
                  <a:cubicBezTo>
                    <a:pt x="32904" y="51649"/>
                    <a:pt x="33385" y="51168"/>
                    <a:pt x="33791" y="50651"/>
                  </a:cubicBezTo>
                  <a:cubicBezTo>
                    <a:pt x="34235" y="50096"/>
                    <a:pt x="34605" y="49542"/>
                    <a:pt x="34901" y="49061"/>
                  </a:cubicBezTo>
                  <a:cubicBezTo>
                    <a:pt x="35048" y="48802"/>
                    <a:pt x="35196" y="48543"/>
                    <a:pt x="35307" y="48322"/>
                  </a:cubicBezTo>
                  <a:cubicBezTo>
                    <a:pt x="35862" y="47360"/>
                    <a:pt x="36268" y="46362"/>
                    <a:pt x="36564" y="45475"/>
                  </a:cubicBezTo>
                  <a:cubicBezTo>
                    <a:pt x="36897" y="44514"/>
                    <a:pt x="37636" y="42554"/>
                    <a:pt x="38339" y="40299"/>
                  </a:cubicBezTo>
                  <a:cubicBezTo>
                    <a:pt x="39522" y="38487"/>
                    <a:pt x="40853" y="36750"/>
                    <a:pt x="42184" y="35049"/>
                  </a:cubicBezTo>
                  <a:cubicBezTo>
                    <a:pt x="43552" y="33311"/>
                    <a:pt x="44994" y="31611"/>
                    <a:pt x="46251" y="29762"/>
                  </a:cubicBezTo>
                  <a:cubicBezTo>
                    <a:pt x="46879" y="28801"/>
                    <a:pt x="47508" y="27840"/>
                    <a:pt x="47914" y="26768"/>
                  </a:cubicBezTo>
                  <a:cubicBezTo>
                    <a:pt x="48358" y="25695"/>
                    <a:pt x="48580" y="24549"/>
                    <a:pt x="48654" y="23403"/>
                  </a:cubicBezTo>
                  <a:cubicBezTo>
                    <a:pt x="48654" y="23255"/>
                    <a:pt x="48580" y="23107"/>
                    <a:pt x="48395" y="23034"/>
                  </a:cubicBezTo>
                  <a:cubicBezTo>
                    <a:pt x="48371" y="23029"/>
                    <a:pt x="48347" y="23026"/>
                    <a:pt x="48323" y="23026"/>
                  </a:cubicBezTo>
                  <a:cubicBezTo>
                    <a:pt x="48164" y="23026"/>
                    <a:pt x="48016" y="23131"/>
                    <a:pt x="47951" y="23292"/>
                  </a:cubicBezTo>
                  <a:cubicBezTo>
                    <a:pt x="47323" y="25363"/>
                    <a:pt x="46398" y="27211"/>
                    <a:pt x="45178" y="28986"/>
                  </a:cubicBezTo>
                  <a:cubicBezTo>
                    <a:pt x="43921" y="30760"/>
                    <a:pt x="42480" y="32424"/>
                    <a:pt x="41075" y="34125"/>
                  </a:cubicBezTo>
                  <a:cubicBezTo>
                    <a:pt x="40520" y="34864"/>
                    <a:pt x="39929" y="35567"/>
                    <a:pt x="39374" y="36306"/>
                  </a:cubicBezTo>
                  <a:cubicBezTo>
                    <a:pt x="39522" y="35604"/>
                    <a:pt x="39633" y="34938"/>
                    <a:pt x="39707" y="34273"/>
                  </a:cubicBezTo>
                  <a:cubicBezTo>
                    <a:pt x="40150" y="29947"/>
                    <a:pt x="39115" y="31463"/>
                    <a:pt x="39707" y="28838"/>
                  </a:cubicBezTo>
                  <a:cubicBezTo>
                    <a:pt x="40298" y="26250"/>
                    <a:pt x="39337" y="22220"/>
                    <a:pt x="39337" y="22220"/>
                  </a:cubicBezTo>
                  <a:cubicBezTo>
                    <a:pt x="39522" y="21814"/>
                    <a:pt x="39670" y="21518"/>
                    <a:pt x="39670" y="21518"/>
                  </a:cubicBezTo>
                  <a:lnTo>
                    <a:pt x="39670" y="21518"/>
                  </a:lnTo>
                  <a:cubicBezTo>
                    <a:pt x="39670" y="21518"/>
                    <a:pt x="41112" y="26731"/>
                    <a:pt x="39596" y="30317"/>
                  </a:cubicBezTo>
                  <a:cubicBezTo>
                    <a:pt x="39596" y="30317"/>
                    <a:pt x="42517" y="25658"/>
                    <a:pt x="41555" y="20667"/>
                  </a:cubicBezTo>
                  <a:cubicBezTo>
                    <a:pt x="41555" y="20667"/>
                    <a:pt x="43921" y="19595"/>
                    <a:pt x="45178" y="17451"/>
                  </a:cubicBezTo>
                  <a:cubicBezTo>
                    <a:pt x="46103" y="15935"/>
                    <a:pt x="46916" y="15307"/>
                    <a:pt x="47914" y="15307"/>
                  </a:cubicBezTo>
                  <a:close/>
                  <a:moveTo>
                    <a:pt x="7283" y="18782"/>
                  </a:moveTo>
                  <a:cubicBezTo>
                    <a:pt x="7801" y="21111"/>
                    <a:pt x="8910" y="23255"/>
                    <a:pt x="10315" y="25178"/>
                  </a:cubicBezTo>
                  <a:cubicBezTo>
                    <a:pt x="11683" y="27100"/>
                    <a:pt x="13310" y="28838"/>
                    <a:pt x="14825" y="30686"/>
                  </a:cubicBezTo>
                  <a:cubicBezTo>
                    <a:pt x="17931" y="34273"/>
                    <a:pt x="20741" y="38192"/>
                    <a:pt x="22996" y="42406"/>
                  </a:cubicBezTo>
                  <a:cubicBezTo>
                    <a:pt x="23588" y="43441"/>
                    <a:pt x="24105" y="44514"/>
                    <a:pt x="24623" y="45586"/>
                  </a:cubicBezTo>
                  <a:cubicBezTo>
                    <a:pt x="25103" y="46695"/>
                    <a:pt x="25584" y="47767"/>
                    <a:pt x="25991" y="48913"/>
                  </a:cubicBezTo>
                  <a:cubicBezTo>
                    <a:pt x="26841" y="51131"/>
                    <a:pt x="27543" y="53423"/>
                    <a:pt x="28061" y="55753"/>
                  </a:cubicBezTo>
                  <a:cubicBezTo>
                    <a:pt x="28542" y="58082"/>
                    <a:pt x="28948" y="60448"/>
                    <a:pt x="29170" y="62814"/>
                  </a:cubicBezTo>
                  <a:cubicBezTo>
                    <a:pt x="29207" y="63406"/>
                    <a:pt x="29244" y="63997"/>
                    <a:pt x="29281" y="64589"/>
                  </a:cubicBezTo>
                  <a:cubicBezTo>
                    <a:pt x="29318" y="65217"/>
                    <a:pt x="29355" y="65809"/>
                    <a:pt x="29355" y="66400"/>
                  </a:cubicBezTo>
                  <a:cubicBezTo>
                    <a:pt x="29392" y="67583"/>
                    <a:pt x="29392" y="68766"/>
                    <a:pt x="29318" y="69949"/>
                  </a:cubicBezTo>
                  <a:cubicBezTo>
                    <a:pt x="29355" y="68766"/>
                    <a:pt x="29318" y="67583"/>
                    <a:pt x="29281" y="66400"/>
                  </a:cubicBezTo>
                  <a:cubicBezTo>
                    <a:pt x="29244" y="65809"/>
                    <a:pt x="29170" y="65217"/>
                    <a:pt x="29133" y="64626"/>
                  </a:cubicBezTo>
                  <a:cubicBezTo>
                    <a:pt x="29096" y="64034"/>
                    <a:pt x="29022" y="63443"/>
                    <a:pt x="28948" y="62851"/>
                  </a:cubicBezTo>
                  <a:cubicBezTo>
                    <a:pt x="28689" y="60485"/>
                    <a:pt x="28283" y="58119"/>
                    <a:pt x="27728" y="55827"/>
                  </a:cubicBezTo>
                  <a:cubicBezTo>
                    <a:pt x="27211" y="53497"/>
                    <a:pt x="26508" y="51242"/>
                    <a:pt x="25658" y="49024"/>
                  </a:cubicBezTo>
                  <a:cubicBezTo>
                    <a:pt x="25251" y="47915"/>
                    <a:pt x="24771" y="46843"/>
                    <a:pt x="24290" y="45734"/>
                  </a:cubicBezTo>
                  <a:cubicBezTo>
                    <a:pt x="23772" y="44661"/>
                    <a:pt x="23255" y="43589"/>
                    <a:pt x="22663" y="42591"/>
                  </a:cubicBezTo>
                  <a:cubicBezTo>
                    <a:pt x="20408" y="38376"/>
                    <a:pt x="17635" y="34531"/>
                    <a:pt x="14604" y="30871"/>
                  </a:cubicBezTo>
                  <a:cubicBezTo>
                    <a:pt x="13088" y="29023"/>
                    <a:pt x="11498" y="27248"/>
                    <a:pt x="10130" y="25289"/>
                  </a:cubicBezTo>
                  <a:cubicBezTo>
                    <a:pt x="8799" y="23292"/>
                    <a:pt x="7727" y="21111"/>
                    <a:pt x="7283" y="18782"/>
                  </a:cubicBezTo>
                  <a:close/>
                  <a:moveTo>
                    <a:pt x="28653" y="1"/>
                  </a:moveTo>
                  <a:cubicBezTo>
                    <a:pt x="26619" y="186"/>
                    <a:pt x="25547" y="1812"/>
                    <a:pt x="24549" y="3365"/>
                  </a:cubicBezTo>
                  <a:cubicBezTo>
                    <a:pt x="24179" y="3883"/>
                    <a:pt x="23846" y="4437"/>
                    <a:pt x="23440" y="4955"/>
                  </a:cubicBezTo>
                  <a:cubicBezTo>
                    <a:pt x="22589" y="6027"/>
                    <a:pt x="22220" y="7617"/>
                    <a:pt x="22146" y="9243"/>
                  </a:cubicBezTo>
                  <a:cubicBezTo>
                    <a:pt x="22109" y="9206"/>
                    <a:pt x="22109" y="9170"/>
                    <a:pt x="22109" y="9096"/>
                  </a:cubicBezTo>
                  <a:cubicBezTo>
                    <a:pt x="22035" y="8763"/>
                    <a:pt x="21776" y="8541"/>
                    <a:pt x="21480" y="8467"/>
                  </a:cubicBezTo>
                  <a:lnTo>
                    <a:pt x="21295" y="8467"/>
                  </a:lnTo>
                  <a:cubicBezTo>
                    <a:pt x="21037" y="8467"/>
                    <a:pt x="20778" y="8578"/>
                    <a:pt x="20630" y="8800"/>
                  </a:cubicBezTo>
                  <a:cubicBezTo>
                    <a:pt x="20408" y="9133"/>
                    <a:pt x="20260" y="9391"/>
                    <a:pt x="20075" y="9613"/>
                  </a:cubicBezTo>
                  <a:cubicBezTo>
                    <a:pt x="19262" y="10833"/>
                    <a:pt x="19003" y="11277"/>
                    <a:pt x="18486" y="13606"/>
                  </a:cubicBezTo>
                  <a:cubicBezTo>
                    <a:pt x="18153" y="15159"/>
                    <a:pt x="18227" y="16970"/>
                    <a:pt x="18855" y="18597"/>
                  </a:cubicBezTo>
                  <a:cubicBezTo>
                    <a:pt x="18707" y="18486"/>
                    <a:pt x="18523" y="18412"/>
                    <a:pt x="18375" y="18412"/>
                  </a:cubicBezTo>
                  <a:cubicBezTo>
                    <a:pt x="18338" y="18412"/>
                    <a:pt x="18301" y="18449"/>
                    <a:pt x="18301" y="18449"/>
                  </a:cubicBezTo>
                  <a:cubicBezTo>
                    <a:pt x="17598" y="17081"/>
                    <a:pt x="16970" y="15787"/>
                    <a:pt x="16970" y="15750"/>
                  </a:cubicBezTo>
                  <a:cubicBezTo>
                    <a:pt x="16822" y="15492"/>
                    <a:pt x="16563" y="15307"/>
                    <a:pt x="16230" y="15307"/>
                  </a:cubicBezTo>
                  <a:lnTo>
                    <a:pt x="16156" y="15307"/>
                  </a:lnTo>
                  <a:cubicBezTo>
                    <a:pt x="15824" y="15344"/>
                    <a:pt x="15528" y="15602"/>
                    <a:pt x="15454" y="15935"/>
                  </a:cubicBezTo>
                  <a:cubicBezTo>
                    <a:pt x="15454" y="16046"/>
                    <a:pt x="15195" y="17266"/>
                    <a:pt x="15047" y="18967"/>
                  </a:cubicBezTo>
                  <a:cubicBezTo>
                    <a:pt x="15047" y="18782"/>
                    <a:pt x="15010" y="18597"/>
                    <a:pt x="14973" y="18412"/>
                  </a:cubicBezTo>
                  <a:cubicBezTo>
                    <a:pt x="15010" y="18375"/>
                    <a:pt x="15010" y="18301"/>
                    <a:pt x="15010" y="18227"/>
                  </a:cubicBezTo>
                  <a:cubicBezTo>
                    <a:pt x="15010" y="17821"/>
                    <a:pt x="15010" y="17377"/>
                    <a:pt x="15047" y="16933"/>
                  </a:cubicBezTo>
                  <a:cubicBezTo>
                    <a:pt x="15010" y="16490"/>
                    <a:pt x="15047" y="16046"/>
                    <a:pt x="15047" y="15639"/>
                  </a:cubicBezTo>
                  <a:cubicBezTo>
                    <a:pt x="15047" y="15233"/>
                    <a:pt x="15047" y="14826"/>
                    <a:pt x="15047" y="14493"/>
                  </a:cubicBezTo>
                  <a:cubicBezTo>
                    <a:pt x="15047" y="14161"/>
                    <a:pt x="15047" y="13865"/>
                    <a:pt x="15047" y="13680"/>
                  </a:cubicBezTo>
                  <a:cubicBezTo>
                    <a:pt x="15047" y="13458"/>
                    <a:pt x="15010" y="13347"/>
                    <a:pt x="15010" y="13347"/>
                  </a:cubicBezTo>
                  <a:cubicBezTo>
                    <a:pt x="15010" y="13347"/>
                    <a:pt x="14973" y="13458"/>
                    <a:pt x="14899" y="13643"/>
                  </a:cubicBezTo>
                  <a:cubicBezTo>
                    <a:pt x="14825" y="13828"/>
                    <a:pt x="14715" y="14124"/>
                    <a:pt x="14604" y="14456"/>
                  </a:cubicBezTo>
                  <a:cubicBezTo>
                    <a:pt x="14604" y="14493"/>
                    <a:pt x="14604" y="14530"/>
                    <a:pt x="14604" y="14567"/>
                  </a:cubicBezTo>
                  <a:lnTo>
                    <a:pt x="14530" y="14567"/>
                  </a:lnTo>
                  <a:cubicBezTo>
                    <a:pt x="14530" y="14530"/>
                    <a:pt x="12201" y="13569"/>
                    <a:pt x="10944" y="11536"/>
                  </a:cubicBezTo>
                  <a:cubicBezTo>
                    <a:pt x="10130" y="10205"/>
                    <a:pt x="9095" y="8911"/>
                    <a:pt x="7468" y="8911"/>
                  </a:cubicBezTo>
                  <a:cubicBezTo>
                    <a:pt x="6914" y="8911"/>
                    <a:pt x="6322" y="9059"/>
                    <a:pt x="5657" y="9354"/>
                  </a:cubicBezTo>
                  <a:cubicBezTo>
                    <a:pt x="4289" y="10020"/>
                    <a:pt x="3919" y="11314"/>
                    <a:pt x="3512" y="12830"/>
                  </a:cubicBezTo>
                  <a:cubicBezTo>
                    <a:pt x="3254" y="13791"/>
                    <a:pt x="2995" y="14826"/>
                    <a:pt x="2403" y="16009"/>
                  </a:cubicBezTo>
                  <a:cubicBezTo>
                    <a:pt x="1664" y="17562"/>
                    <a:pt x="1997" y="19521"/>
                    <a:pt x="2662" y="21296"/>
                  </a:cubicBezTo>
                  <a:cubicBezTo>
                    <a:pt x="2588" y="21148"/>
                    <a:pt x="2514" y="21037"/>
                    <a:pt x="2440" y="20926"/>
                  </a:cubicBezTo>
                  <a:cubicBezTo>
                    <a:pt x="2292" y="20667"/>
                    <a:pt x="2034" y="20520"/>
                    <a:pt x="1775" y="20520"/>
                  </a:cubicBezTo>
                  <a:lnTo>
                    <a:pt x="1738" y="20520"/>
                  </a:lnTo>
                  <a:cubicBezTo>
                    <a:pt x="1442" y="20520"/>
                    <a:pt x="1146" y="20704"/>
                    <a:pt x="1035" y="21000"/>
                  </a:cubicBezTo>
                  <a:cubicBezTo>
                    <a:pt x="998" y="21074"/>
                    <a:pt x="0" y="23218"/>
                    <a:pt x="518" y="26102"/>
                  </a:cubicBezTo>
                  <a:cubicBezTo>
                    <a:pt x="666" y="27137"/>
                    <a:pt x="924" y="28616"/>
                    <a:pt x="1812" y="29836"/>
                  </a:cubicBezTo>
                  <a:cubicBezTo>
                    <a:pt x="1701" y="29762"/>
                    <a:pt x="1553" y="29688"/>
                    <a:pt x="1442" y="29614"/>
                  </a:cubicBezTo>
                  <a:cubicBezTo>
                    <a:pt x="1183" y="29503"/>
                    <a:pt x="961" y="29393"/>
                    <a:pt x="814" y="29319"/>
                  </a:cubicBezTo>
                  <a:cubicBezTo>
                    <a:pt x="666" y="29208"/>
                    <a:pt x="592" y="29171"/>
                    <a:pt x="592" y="29171"/>
                  </a:cubicBezTo>
                  <a:lnTo>
                    <a:pt x="592" y="29171"/>
                  </a:lnTo>
                  <a:cubicBezTo>
                    <a:pt x="592" y="29171"/>
                    <a:pt x="629" y="29282"/>
                    <a:pt x="740" y="29429"/>
                  </a:cubicBezTo>
                  <a:cubicBezTo>
                    <a:pt x="814" y="29577"/>
                    <a:pt x="961" y="29762"/>
                    <a:pt x="1183" y="29984"/>
                  </a:cubicBezTo>
                  <a:cubicBezTo>
                    <a:pt x="1405" y="30206"/>
                    <a:pt x="1664" y="30428"/>
                    <a:pt x="1960" y="30650"/>
                  </a:cubicBezTo>
                  <a:cubicBezTo>
                    <a:pt x="2071" y="30723"/>
                    <a:pt x="2145" y="30760"/>
                    <a:pt x="2255" y="30834"/>
                  </a:cubicBezTo>
                  <a:cubicBezTo>
                    <a:pt x="1997" y="31056"/>
                    <a:pt x="1886" y="31389"/>
                    <a:pt x="1960" y="31685"/>
                  </a:cubicBezTo>
                  <a:cubicBezTo>
                    <a:pt x="1997" y="31796"/>
                    <a:pt x="2551" y="33755"/>
                    <a:pt x="4806" y="36491"/>
                  </a:cubicBezTo>
                  <a:cubicBezTo>
                    <a:pt x="4806" y="36528"/>
                    <a:pt x="4843" y="36528"/>
                    <a:pt x="4843" y="36565"/>
                  </a:cubicBezTo>
                  <a:cubicBezTo>
                    <a:pt x="4843" y="36565"/>
                    <a:pt x="4806" y="36528"/>
                    <a:pt x="4769" y="36528"/>
                  </a:cubicBezTo>
                  <a:cubicBezTo>
                    <a:pt x="4400" y="36417"/>
                    <a:pt x="4104" y="36306"/>
                    <a:pt x="3919" y="36232"/>
                  </a:cubicBezTo>
                  <a:cubicBezTo>
                    <a:pt x="3697" y="36158"/>
                    <a:pt x="3586" y="36121"/>
                    <a:pt x="3586" y="36121"/>
                  </a:cubicBezTo>
                  <a:lnTo>
                    <a:pt x="3586" y="36121"/>
                  </a:lnTo>
                  <a:cubicBezTo>
                    <a:pt x="3586" y="36121"/>
                    <a:pt x="3660" y="36195"/>
                    <a:pt x="3845" y="36343"/>
                  </a:cubicBezTo>
                  <a:cubicBezTo>
                    <a:pt x="3993" y="36491"/>
                    <a:pt x="4252" y="36713"/>
                    <a:pt x="4548" y="36935"/>
                  </a:cubicBezTo>
                  <a:cubicBezTo>
                    <a:pt x="4880" y="37119"/>
                    <a:pt x="5250" y="37341"/>
                    <a:pt x="5694" y="37563"/>
                  </a:cubicBezTo>
                  <a:cubicBezTo>
                    <a:pt x="6100" y="37748"/>
                    <a:pt x="6581" y="37933"/>
                    <a:pt x="7062" y="38081"/>
                  </a:cubicBezTo>
                  <a:cubicBezTo>
                    <a:pt x="7542" y="38229"/>
                    <a:pt x="8060" y="38302"/>
                    <a:pt x="8540" y="38376"/>
                  </a:cubicBezTo>
                  <a:lnTo>
                    <a:pt x="8651" y="38376"/>
                  </a:lnTo>
                  <a:cubicBezTo>
                    <a:pt x="8503" y="38450"/>
                    <a:pt x="8393" y="38598"/>
                    <a:pt x="8319" y="38746"/>
                  </a:cubicBezTo>
                  <a:cubicBezTo>
                    <a:pt x="8208" y="38968"/>
                    <a:pt x="8208" y="39264"/>
                    <a:pt x="8356" y="39486"/>
                  </a:cubicBezTo>
                  <a:cubicBezTo>
                    <a:pt x="8393" y="39596"/>
                    <a:pt x="9982" y="42332"/>
                    <a:pt x="12866" y="44255"/>
                  </a:cubicBezTo>
                  <a:cubicBezTo>
                    <a:pt x="13199" y="44477"/>
                    <a:pt x="13568" y="44735"/>
                    <a:pt x="13975" y="44994"/>
                  </a:cubicBezTo>
                  <a:cubicBezTo>
                    <a:pt x="14271" y="45142"/>
                    <a:pt x="14530" y="45327"/>
                    <a:pt x="14825" y="45512"/>
                  </a:cubicBezTo>
                  <a:cubicBezTo>
                    <a:pt x="14308" y="45327"/>
                    <a:pt x="13790" y="45105"/>
                    <a:pt x="13310" y="44883"/>
                  </a:cubicBezTo>
                  <a:cubicBezTo>
                    <a:pt x="12718" y="44624"/>
                    <a:pt x="12201" y="44329"/>
                    <a:pt x="11794" y="44033"/>
                  </a:cubicBezTo>
                  <a:cubicBezTo>
                    <a:pt x="11350" y="43737"/>
                    <a:pt x="11017" y="43478"/>
                    <a:pt x="10796" y="43257"/>
                  </a:cubicBezTo>
                  <a:cubicBezTo>
                    <a:pt x="10685" y="43146"/>
                    <a:pt x="10611" y="43035"/>
                    <a:pt x="10537" y="42998"/>
                  </a:cubicBezTo>
                  <a:cubicBezTo>
                    <a:pt x="10464" y="42924"/>
                    <a:pt x="10463" y="42887"/>
                    <a:pt x="10463" y="42887"/>
                  </a:cubicBezTo>
                  <a:lnTo>
                    <a:pt x="10463" y="42887"/>
                  </a:lnTo>
                  <a:cubicBezTo>
                    <a:pt x="10463" y="42887"/>
                    <a:pt x="10463" y="42924"/>
                    <a:pt x="10500" y="42998"/>
                  </a:cubicBezTo>
                  <a:cubicBezTo>
                    <a:pt x="10537" y="43072"/>
                    <a:pt x="10611" y="43220"/>
                    <a:pt x="10685" y="43330"/>
                  </a:cubicBezTo>
                  <a:cubicBezTo>
                    <a:pt x="10833" y="43626"/>
                    <a:pt x="11128" y="43996"/>
                    <a:pt x="11498" y="44366"/>
                  </a:cubicBezTo>
                  <a:cubicBezTo>
                    <a:pt x="11905" y="44735"/>
                    <a:pt x="12422" y="45142"/>
                    <a:pt x="13014" y="45475"/>
                  </a:cubicBezTo>
                  <a:cubicBezTo>
                    <a:pt x="13605" y="45808"/>
                    <a:pt x="14234" y="46140"/>
                    <a:pt x="14899" y="46436"/>
                  </a:cubicBezTo>
                  <a:cubicBezTo>
                    <a:pt x="15565" y="46658"/>
                    <a:pt x="16193" y="46917"/>
                    <a:pt x="16785" y="47212"/>
                  </a:cubicBezTo>
                  <a:cubicBezTo>
                    <a:pt x="16563" y="47249"/>
                    <a:pt x="16378" y="47397"/>
                    <a:pt x="16267" y="47582"/>
                  </a:cubicBezTo>
                  <a:cubicBezTo>
                    <a:pt x="16082" y="47915"/>
                    <a:pt x="16156" y="48322"/>
                    <a:pt x="16415" y="48580"/>
                  </a:cubicBezTo>
                  <a:cubicBezTo>
                    <a:pt x="16970" y="49061"/>
                    <a:pt x="18486" y="50614"/>
                    <a:pt x="18707" y="51908"/>
                  </a:cubicBezTo>
                  <a:cubicBezTo>
                    <a:pt x="19077" y="54015"/>
                    <a:pt x="19632" y="55087"/>
                    <a:pt x="22183" y="57047"/>
                  </a:cubicBezTo>
                  <a:cubicBezTo>
                    <a:pt x="22663" y="57416"/>
                    <a:pt x="23292" y="57823"/>
                    <a:pt x="23957" y="58267"/>
                  </a:cubicBezTo>
                  <a:cubicBezTo>
                    <a:pt x="23588" y="58193"/>
                    <a:pt x="23255" y="58119"/>
                    <a:pt x="22959" y="58082"/>
                  </a:cubicBezTo>
                  <a:lnTo>
                    <a:pt x="21998" y="58082"/>
                  </a:lnTo>
                  <a:cubicBezTo>
                    <a:pt x="21739" y="58082"/>
                    <a:pt x="21628" y="58119"/>
                    <a:pt x="21628" y="58119"/>
                  </a:cubicBezTo>
                  <a:cubicBezTo>
                    <a:pt x="21628" y="58119"/>
                    <a:pt x="21739" y="58156"/>
                    <a:pt x="21961" y="58230"/>
                  </a:cubicBezTo>
                  <a:cubicBezTo>
                    <a:pt x="22183" y="58304"/>
                    <a:pt x="22478" y="58415"/>
                    <a:pt x="22848" y="58525"/>
                  </a:cubicBezTo>
                  <a:cubicBezTo>
                    <a:pt x="23218" y="58636"/>
                    <a:pt x="23661" y="58784"/>
                    <a:pt x="24105" y="58969"/>
                  </a:cubicBezTo>
                  <a:cubicBezTo>
                    <a:pt x="24549" y="59154"/>
                    <a:pt x="25029" y="59339"/>
                    <a:pt x="25473" y="59561"/>
                  </a:cubicBezTo>
                  <a:cubicBezTo>
                    <a:pt x="25806" y="59708"/>
                    <a:pt x="26102" y="59856"/>
                    <a:pt x="26360" y="60004"/>
                  </a:cubicBezTo>
                  <a:cubicBezTo>
                    <a:pt x="26582" y="60115"/>
                    <a:pt x="26804" y="60263"/>
                    <a:pt x="26989" y="60374"/>
                  </a:cubicBezTo>
                  <a:cubicBezTo>
                    <a:pt x="27248" y="60559"/>
                    <a:pt x="27506" y="60707"/>
                    <a:pt x="27728" y="60855"/>
                  </a:cubicBezTo>
                  <a:cubicBezTo>
                    <a:pt x="27728" y="60892"/>
                    <a:pt x="27728" y="60965"/>
                    <a:pt x="27765" y="61002"/>
                  </a:cubicBezTo>
                  <a:cubicBezTo>
                    <a:pt x="27876" y="61372"/>
                    <a:pt x="27987" y="61705"/>
                    <a:pt x="28135" y="62001"/>
                  </a:cubicBezTo>
                  <a:cubicBezTo>
                    <a:pt x="28209" y="62629"/>
                    <a:pt x="28283" y="63258"/>
                    <a:pt x="28357" y="63923"/>
                  </a:cubicBezTo>
                  <a:cubicBezTo>
                    <a:pt x="28431" y="64921"/>
                    <a:pt x="28542" y="65957"/>
                    <a:pt x="28616" y="66992"/>
                  </a:cubicBezTo>
                  <a:cubicBezTo>
                    <a:pt x="28653" y="67509"/>
                    <a:pt x="28689" y="68027"/>
                    <a:pt x="28763" y="68544"/>
                  </a:cubicBezTo>
                  <a:cubicBezTo>
                    <a:pt x="28800" y="69395"/>
                    <a:pt x="28874" y="70245"/>
                    <a:pt x="28948" y="71095"/>
                  </a:cubicBezTo>
                  <a:cubicBezTo>
                    <a:pt x="28948" y="71243"/>
                    <a:pt x="29022" y="71354"/>
                    <a:pt x="29170" y="71391"/>
                  </a:cubicBezTo>
                  <a:lnTo>
                    <a:pt x="29318" y="71391"/>
                  </a:lnTo>
                  <a:cubicBezTo>
                    <a:pt x="29355" y="71428"/>
                    <a:pt x="29429" y="71465"/>
                    <a:pt x="29503" y="71465"/>
                  </a:cubicBezTo>
                  <a:cubicBezTo>
                    <a:pt x="29651" y="71465"/>
                    <a:pt x="29762" y="71354"/>
                    <a:pt x="29799" y="71206"/>
                  </a:cubicBezTo>
                  <a:cubicBezTo>
                    <a:pt x="29799" y="70467"/>
                    <a:pt x="29799" y="69765"/>
                    <a:pt x="29836" y="69062"/>
                  </a:cubicBezTo>
                  <a:cubicBezTo>
                    <a:pt x="29873" y="68766"/>
                    <a:pt x="29910" y="68508"/>
                    <a:pt x="29910" y="68212"/>
                  </a:cubicBezTo>
                  <a:cubicBezTo>
                    <a:pt x="30094" y="66955"/>
                    <a:pt x="30131" y="65661"/>
                    <a:pt x="30057" y="64367"/>
                  </a:cubicBezTo>
                  <a:cubicBezTo>
                    <a:pt x="30131" y="63590"/>
                    <a:pt x="30205" y="62814"/>
                    <a:pt x="30279" y="62075"/>
                  </a:cubicBezTo>
                  <a:cubicBezTo>
                    <a:pt x="30279" y="62075"/>
                    <a:pt x="30279" y="62038"/>
                    <a:pt x="30316" y="62038"/>
                  </a:cubicBezTo>
                  <a:cubicBezTo>
                    <a:pt x="30612" y="61853"/>
                    <a:pt x="30982" y="61594"/>
                    <a:pt x="31388" y="61409"/>
                  </a:cubicBezTo>
                  <a:cubicBezTo>
                    <a:pt x="31758" y="61150"/>
                    <a:pt x="32202" y="60929"/>
                    <a:pt x="32645" y="60744"/>
                  </a:cubicBezTo>
                  <a:cubicBezTo>
                    <a:pt x="33052" y="60522"/>
                    <a:pt x="33496" y="60300"/>
                    <a:pt x="33939" y="60115"/>
                  </a:cubicBezTo>
                  <a:cubicBezTo>
                    <a:pt x="34346" y="59930"/>
                    <a:pt x="34753" y="59782"/>
                    <a:pt x="35085" y="59672"/>
                  </a:cubicBezTo>
                  <a:cubicBezTo>
                    <a:pt x="35418" y="59524"/>
                    <a:pt x="35714" y="59413"/>
                    <a:pt x="35936" y="59339"/>
                  </a:cubicBezTo>
                  <a:cubicBezTo>
                    <a:pt x="36121" y="59265"/>
                    <a:pt x="36268" y="59191"/>
                    <a:pt x="36268" y="59191"/>
                  </a:cubicBezTo>
                  <a:lnTo>
                    <a:pt x="35899" y="59191"/>
                  </a:lnTo>
                  <a:cubicBezTo>
                    <a:pt x="35677" y="59191"/>
                    <a:pt x="35381" y="59228"/>
                    <a:pt x="34975" y="59265"/>
                  </a:cubicBezTo>
                  <a:cubicBezTo>
                    <a:pt x="34716" y="59302"/>
                    <a:pt x="34420" y="59339"/>
                    <a:pt x="34087" y="59413"/>
                  </a:cubicBezTo>
                  <a:cubicBezTo>
                    <a:pt x="34679" y="59043"/>
                    <a:pt x="35233" y="58673"/>
                    <a:pt x="35640" y="58304"/>
                  </a:cubicBezTo>
                  <a:cubicBezTo>
                    <a:pt x="37969" y="56418"/>
                    <a:pt x="38450" y="55457"/>
                    <a:pt x="38746" y="53497"/>
                  </a:cubicBezTo>
                  <a:cubicBezTo>
                    <a:pt x="38893" y="52388"/>
                    <a:pt x="40261" y="50909"/>
                    <a:pt x="40779" y="50429"/>
                  </a:cubicBezTo>
                  <a:cubicBezTo>
                    <a:pt x="41038" y="50207"/>
                    <a:pt x="41112" y="49837"/>
                    <a:pt x="40927" y="49505"/>
                  </a:cubicBezTo>
                  <a:cubicBezTo>
                    <a:pt x="40816" y="49357"/>
                    <a:pt x="40631" y="49246"/>
                    <a:pt x="40446" y="49172"/>
                  </a:cubicBezTo>
                  <a:cubicBezTo>
                    <a:pt x="41001" y="48913"/>
                    <a:pt x="41592" y="48654"/>
                    <a:pt x="42147" y="48395"/>
                  </a:cubicBezTo>
                  <a:cubicBezTo>
                    <a:pt x="42775" y="48100"/>
                    <a:pt x="43367" y="47804"/>
                    <a:pt x="43921" y="47471"/>
                  </a:cubicBezTo>
                  <a:cubicBezTo>
                    <a:pt x="44476" y="47138"/>
                    <a:pt x="44920" y="46732"/>
                    <a:pt x="45326" y="46399"/>
                  </a:cubicBezTo>
                  <a:cubicBezTo>
                    <a:pt x="45659" y="46029"/>
                    <a:pt x="45918" y="45660"/>
                    <a:pt x="46066" y="45401"/>
                  </a:cubicBezTo>
                  <a:cubicBezTo>
                    <a:pt x="46140" y="45290"/>
                    <a:pt x="46177" y="45179"/>
                    <a:pt x="46214" y="45105"/>
                  </a:cubicBezTo>
                  <a:cubicBezTo>
                    <a:pt x="46250" y="45032"/>
                    <a:pt x="46287" y="44995"/>
                    <a:pt x="46288" y="44994"/>
                  </a:cubicBezTo>
                  <a:lnTo>
                    <a:pt x="46288" y="44994"/>
                  </a:lnTo>
                  <a:cubicBezTo>
                    <a:pt x="46287" y="44995"/>
                    <a:pt x="46250" y="45031"/>
                    <a:pt x="46214" y="45068"/>
                  </a:cubicBezTo>
                  <a:cubicBezTo>
                    <a:pt x="46140" y="45142"/>
                    <a:pt x="46066" y="45216"/>
                    <a:pt x="45955" y="45327"/>
                  </a:cubicBezTo>
                  <a:cubicBezTo>
                    <a:pt x="45770" y="45512"/>
                    <a:pt x="45474" y="45808"/>
                    <a:pt x="45031" y="46066"/>
                  </a:cubicBezTo>
                  <a:cubicBezTo>
                    <a:pt x="44661" y="46362"/>
                    <a:pt x="44180" y="46658"/>
                    <a:pt x="43626" y="46917"/>
                  </a:cubicBezTo>
                  <a:cubicBezTo>
                    <a:pt x="43219" y="47138"/>
                    <a:pt x="42812" y="47323"/>
                    <a:pt x="42369" y="47508"/>
                  </a:cubicBezTo>
                  <a:cubicBezTo>
                    <a:pt x="42553" y="47360"/>
                    <a:pt x="42775" y="47249"/>
                    <a:pt x="42960" y="47101"/>
                  </a:cubicBezTo>
                  <a:cubicBezTo>
                    <a:pt x="43330" y="46843"/>
                    <a:pt x="43700" y="46584"/>
                    <a:pt x="44032" y="46362"/>
                  </a:cubicBezTo>
                  <a:cubicBezTo>
                    <a:pt x="46657" y="44514"/>
                    <a:pt x="48062" y="41963"/>
                    <a:pt x="48136" y="41852"/>
                  </a:cubicBezTo>
                  <a:cubicBezTo>
                    <a:pt x="48247" y="41667"/>
                    <a:pt x="48247" y="41408"/>
                    <a:pt x="48136" y="41186"/>
                  </a:cubicBezTo>
                  <a:cubicBezTo>
                    <a:pt x="48062" y="41038"/>
                    <a:pt x="47951" y="40964"/>
                    <a:pt x="47840" y="40890"/>
                  </a:cubicBezTo>
                  <a:lnTo>
                    <a:pt x="47951" y="40890"/>
                  </a:lnTo>
                  <a:cubicBezTo>
                    <a:pt x="48358" y="40779"/>
                    <a:pt x="48839" y="40669"/>
                    <a:pt x="49319" y="40558"/>
                  </a:cubicBezTo>
                  <a:cubicBezTo>
                    <a:pt x="49763" y="40373"/>
                    <a:pt x="50206" y="40188"/>
                    <a:pt x="50613" y="40003"/>
                  </a:cubicBezTo>
                  <a:cubicBezTo>
                    <a:pt x="51020" y="39781"/>
                    <a:pt x="51353" y="39559"/>
                    <a:pt x="51648" y="39338"/>
                  </a:cubicBezTo>
                  <a:cubicBezTo>
                    <a:pt x="51944" y="39116"/>
                    <a:pt x="52166" y="38931"/>
                    <a:pt x="52314" y="38783"/>
                  </a:cubicBezTo>
                  <a:cubicBezTo>
                    <a:pt x="52462" y="38635"/>
                    <a:pt x="52572" y="38561"/>
                    <a:pt x="52573" y="38561"/>
                  </a:cubicBezTo>
                  <a:lnTo>
                    <a:pt x="52573" y="38561"/>
                  </a:lnTo>
                  <a:cubicBezTo>
                    <a:pt x="52572" y="38561"/>
                    <a:pt x="52462" y="38598"/>
                    <a:pt x="52240" y="38672"/>
                  </a:cubicBezTo>
                  <a:cubicBezTo>
                    <a:pt x="52055" y="38746"/>
                    <a:pt x="51796" y="38857"/>
                    <a:pt x="51463" y="38968"/>
                  </a:cubicBezTo>
                  <a:cubicBezTo>
                    <a:pt x="51426" y="39005"/>
                    <a:pt x="51389" y="39005"/>
                    <a:pt x="51389" y="39005"/>
                  </a:cubicBezTo>
                  <a:cubicBezTo>
                    <a:pt x="53386" y="36417"/>
                    <a:pt x="53867" y="34642"/>
                    <a:pt x="53904" y="34568"/>
                  </a:cubicBezTo>
                  <a:cubicBezTo>
                    <a:pt x="53977" y="34273"/>
                    <a:pt x="53867" y="33940"/>
                    <a:pt x="53608" y="33792"/>
                  </a:cubicBezTo>
                  <a:cubicBezTo>
                    <a:pt x="53682" y="33718"/>
                    <a:pt x="53793" y="33681"/>
                    <a:pt x="53867" y="33607"/>
                  </a:cubicBezTo>
                  <a:cubicBezTo>
                    <a:pt x="54125" y="33385"/>
                    <a:pt x="54384" y="33164"/>
                    <a:pt x="54569" y="32979"/>
                  </a:cubicBezTo>
                  <a:cubicBezTo>
                    <a:pt x="54754" y="32757"/>
                    <a:pt x="54902" y="32572"/>
                    <a:pt x="55013" y="32424"/>
                  </a:cubicBezTo>
                  <a:cubicBezTo>
                    <a:pt x="55087" y="32276"/>
                    <a:pt x="55124" y="32202"/>
                    <a:pt x="55124" y="32202"/>
                  </a:cubicBezTo>
                  <a:lnTo>
                    <a:pt x="55124" y="32202"/>
                  </a:lnTo>
                  <a:cubicBezTo>
                    <a:pt x="55123" y="32202"/>
                    <a:pt x="55050" y="32239"/>
                    <a:pt x="54902" y="32313"/>
                  </a:cubicBezTo>
                  <a:cubicBezTo>
                    <a:pt x="54791" y="32424"/>
                    <a:pt x="54569" y="32535"/>
                    <a:pt x="54347" y="32683"/>
                  </a:cubicBezTo>
                  <a:cubicBezTo>
                    <a:pt x="54236" y="32720"/>
                    <a:pt x="54125" y="32794"/>
                    <a:pt x="54014" y="32831"/>
                  </a:cubicBezTo>
                  <a:cubicBezTo>
                    <a:pt x="54680" y="31870"/>
                    <a:pt x="54902" y="30650"/>
                    <a:pt x="55087" y="29503"/>
                  </a:cubicBezTo>
                  <a:cubicBezTo>
                    <a:pt x="55419" y="26878"/>
                    <a:pt x="54384" y="25030"/>
                    <a:pt x="54347" y="24919"/>
                  </a:cubicBezTo>
                  <a:cubicBezTo>
                    <a:pt x="54236" y="24697"/>
                    <a:pt x="53977" y="24549"/>
                    <a:pt x="53719" y="24549"/>
                  </a:cubicBezTo>
                  <a:cubicBezTo>
                    <a:pt x="53423" y="24549"/>
                    <a:pt x="53201" y="24697"/>
                    <a:pt x="53053" y="24956"/>
                  </a:cubicBezTo>
                  <a:cubicBezTo>
                    <a:pt x="52979" y="25104"/>
                    <a:pt x="52905" y="25252"/>
                    <a:pt x="52794" y="25400"/>
                  </a:cubicBezTo>
                  <a:cubicBezTo>
                    <a:pt x="53349" y="23773"/>
                    <a:pt x="53645" y="21961"/>
                    <a:pt x="52831" y="20593"/>
                  </a:cubicBezTo>
                  <a:cubicBezTo>
                    <a:pt x="52240" y="19595"/>
                    <a:pt x="51907" y="18671"/>
                    <a:pt x="51648" y="17858"/>
                  </a:cubicBezTo>
                  <a:cubicBezTo>
                    <a:pt x="51205" y="16527"/>
                    <a:pt x="50798" y="15381"/>
                    <a:pt x="49467" y="14863"/>
                  </a:cubicBezTo>
                  <a:cubicBezTo>
                    <a:pt x="48875" y="14641"/>
                    <a:pt x="48395" y="14567"/>
                    <a:pt x="47914" y="14567"/>
                  </a:cubicBezTo>
                  <a:cubicBezTo>
                    <a:pt x="46288" y="14567"/>
                    <a:pt x="45289" y="15824"/>
                    <a:pt x="44550" y="17081"/>
                  </a:cubicBezTo>
                  <a:cubicBezTo>
                    <a:pt x="43441" y="18967"/>
                    <a:pt x="41260" y="20002"/>
                    <a:pt x="41223" y="20002"/>
                  </a:cubicBezTo>
                  <a:cubicBezTo>
                    <a:pt x="40927" y="20150"/>
                    <a:pt x="40779" y="20483"/>
                    <a:pt x="40816" y="20815"/>
                  </a:cubicBezTo>
                  <a:cubicBezTo>
                    <a:pt x="41038" y="21998"/>
                    <a:pt x="41038" y="23144"/>
                    <a:pt x="40927" y="24217"/>
                  </a:cubicBezTo>
                  <a:cubicBezTo>
                    <a:pt x="40742" y="22627"/>
                    <a:pt x="40409" y="21407"/>
                    <a:pt x="40372" y="21333"/>
                  </a:cubicBezTo>
                  <a:cubicBezTo>
                    <a:pt x="40298" y="21037"/>
                    <a:pt x="40039" y="20815"/>
                    <a:pt x="39707" y="20778"/>
                  </a:cubicBezTo>
                  <a:lnTo>
                    <a:pt x="39670" y="20778"/>
                  </a:lnTo>
                  <a:cubicBezTo>
                    <a:pt x="39374" y="20778"/>
                    <a:pt x="39115" y="20963"/>
                    <a:pt x="38967" y="21222"/>
                  </a:cubicBezTo>
                  <a:cubicBezTo>
                    <a:pt x="38967" y="21259"/>
                    <a:pt x="38672" y="21887"/>
                    <a:pt x="38265" y="22775"/>
                  </a:cubicBezTo>
                  <a:cubicBezTo>
                    <a:pt x="38117" y="22146"/>
                    <a:pt x="37932" y="21518"/>
                    <a:pt x="37747" y="20926"/>
                  </a:cubicBezTo>
                  <a:cubicBezTo>
                    <a:pt x="37378" y="19595"/>
                    <a:pt x="37008" y="18375"/>
                    <a:pt x="36934" y="17414"/>
                  </a:cubicBezTo>
                  <a:cubicBezTo>
                    <a:pt x="36823" y="15935"/>
                    <a:pt x="36823" y="15159"/>
                    <a:pt x="36823" y="14382"/>
                  </a:cubicBezTo>
                  <a:cubicBezTo>
                    <a:pt x="36823" y="13680"/>
                    <a:pt x="36823" y="12978"/>
                    <a:pt x="36749" y="11794"/>
                  </a:cubicBezTo>
                  <a:cubicBezTo>
                    <a:pt x="36712" y="11425"/>
                    <a:pt x="36453" y="11129"/>
                    <a:pt x="36121" y="11055"/>
                  </a:cubicBezTo>
                  <a:lnTo>
                    <a:pt x="35936" y="11055"/>
                  </a:lnTo>
                  <a:cubicBezTo>
                    <a:pt x="35640" y="11055"/>
                    <a:pt x="35381" y="11203"/>
                    <a:pt x="35233" y="11462"/>
                  </a:cubicBezTo>
                  <a:cubicBezTo>
                    <a:pt x="34827" y="12127"/>
                    <a:pt x="34494" y="12793"/>
                    <a:pt x="34161" y="13495"/>
                  </a:cubicBezTo>
                  <a:cubicBezTo>
                    <a:pt x="34457" y="12386"/>
                    <a:pt x="34790" y="11351"/>
                    <a:pt x="35233" y="10316"/>
                  </a:cubicBezTo>
                  <a:cubicBezTo>
                    <a:pt x="35307" y="10057"/>
                    <a:pt x="35270" y="9724"/>
                    <a:pt x="35085" y="9502"/>
                  </a:cubicBezTo>
                  <a:cubicBezTo>
                    <a:pt x="34087" y="8208"/>
                    <a:pt x="33274" y="6471"/>
                    <a:pt x="32793" y="4511"/>
                  </a:cubicBezTo>
                  <a:lnTo>
                    <a:pt x="32756" y="4400"/>
                  </a:lnTo>
                  <a:cubicBezTo>
                    <a:pt x="32313" y="2663"/>
                    <a:pt x="31647" y="1"/>
                    <a:pt x="290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03325" y="1083775"/>
              <a:ext cx="244050" cy="102625"/>
            </a:xfrm>
            <a:custGeom>
              <a:avLst/>
              <a:gdLst/>
              <a:ahLst/>
              <a:cxnLst/>
              <a:rect l="l" t="t" r="r" b="b"/>
              <a:pathLst>
                <a:path w="9762" h="4105" extrusionOk="0">
                  <a:moveTo>
                    <a:pt x="9761" y="1"/>
                  </a:moveTo>
                  <a:cubicBezTo>
                    <a:pt x="9761" y="1"/>
                    <a:pt x="9724" y="38"/>
                    <a:pt x="9687" y="112"/>
                  </a:cubicBezTo>
                  <a:cubicBezTo>
                    <a:pt x="9650" y="186"/>
                    <a:pt x="9613" y="297"/>
                    <a:pt x="9502" y="407"/>
                  </a:cubicBezTo>
                  <a:cubicBezTo>
                    <a:pt x="9354" y="666"/>
                    <a:pt x="9133" y="1036"/>
                    <a:pt x="8763" y="1406"/>
                  </a:cubicBezTo>
                  <a:cubicBezTo>
                    <a:pt x="8393" y="1738"/>
                    <a:pt x="7913" y="2108"/>
                    <a:pt x="7358" y="2367"/>
                  </a:cubicBezTo>
                  <a:cubicBezTo>
                    <a:pt x="6803" y="2663"/>
                    <a:pt x="6138" y="2848"/>
                    <a:pt x="5473" y="2884"/>
                  </a:cubicBezTo>
                  <a:cubicBezTo>
                    <a:pt x="4807" y="2995"/>
                    <a:pt x="4105" y="3032"/>
                    <a:pt x="3439" y="3032"/>
                  </a:cubicBezTo>
                  <a:cubicBezTo>
                    <a:pt x="2774" y="3106"/>
                    <a:pt x="2145" y="3180"/>
                    <a:pt x="1628" y="3291"/>
                  </a:cubicBezTo>
                  <a:cubicBezTo>
                    <a:pt x="1073" y="3439"/>
                    <a:pt x="666" y="3624"/>
                    <a:pt x="408" y="3809"/>
                  </a:cubicBezTo>
                  <a:cubicBezTo>
                    <a:pt x="149" y="3957"/>
                    <a:pt x="1" y="4105"/>
                    <a:pt x="1" y="4105"/>
                  </a:cubicBezTo>
                  <a:cubicBezTo>
                    <a:pt x="1" y="4105"/>
                    <a:pt x="149" y="3994"/>
                    <a:pt x="445" y="3920"/>
                  </a:cubicBezTo>
                  <a:cubicBezTo>
                    <a:pt x="740" y="3846"/>
                    <a:pt x="1184" y="3735"/>
                    <a:pt x="1702" y="3698"/>
                  </a:cubicBezTo>
                  <a:cubicBezTo>
                    <a:pt x="1960" y="3679"/>
                    <a:pt x="2238" y="3670"/>
                    <a:pt x="2533" y="3670"/>
                  </a:cubicBezTo>
                  <a:cubicBezTo>
                    <a:pt x="2829" y="3670"/>
                    <a:pt x="3143" y="3679"/>
                    <a:pt x="3476" y="3698"/>
                  </a:cubicBezTo>
                  <a:cubicBezTo>
                    <a:pt x="4105" y="3698"/>
                    <a:pt x="4844" y="3698"/>
                    <a:pt x="5583" y="3624"/>
                  </a:cubicBezTo>
                  <a:cubicBezTo>
                    <a:pt x="6323" y="3513"/>
                    <a:pt x="7062" y="3291"/>
                    <a:pt x="7654" y="2921"/>
                  </a:cubicBezTo>
                  <a:cubicBezTo>
                    <a:pt x="8245" y="2552"/>
                    <a:pt x="8726" y="2108"/>
                    <a:pt x="9059" y="1664"/>
                  </a:cubicBezTo>
                  <a:cubicBezTo>
                    <a:pt x="9391" y="1184"/>
                    <a:pt x="9539" y="777"/>
                    <a:pt x="9650" y="481"/>
                  </a:cubicBezTo>
                  <a:cubicBezTo>
                    <a:pt x="9687" y="334"/>
                    <a:pt x="9724" y="186"/>
                    <a:pt x="9724" y="112"/>
                  </a:cubicBezTo>
                  <a:cubicBezTo>
                    <a:pt x="9761" y="38"/>
                    <a:pt x="9761" y="1"/>
                    <a:pt x="976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543075" y="784325"/>
              <a:ext cx="54550" cy="239400"/>
            </a:xfrm>
            <a:custGeom>
              <a:avLst/>
              <a:gdLst/>
              <a:ahLst/>
              <a:cxnLst/>
              <a:rect l="l" t="t" r="r" b="b"/>
              <a:pathLst>
                <a:path w="2182" h="9576" extrusionOk="0">
                  <a:moveTo>
                    <a:pt x="2145" y="0"/>
                  </a:moveTo>
                  <a:cubicBezTo>
                    <a:pt x="2145" y="0"/>
                    <a:pt x="2108" y="148"/>
                    <a:pt x="2071" y="407"/>
                  </a:cubicBezTo>
                  <a:cubicBezTo>
                    <a:pt x="2071" y="666"/>
                    <a:pt x="2034" y="1072"/>
                    <a:pt x="1960" y="1516"/>
                  </a:cubicBezTo>
                  <a:cubicBezTo>
                    <a:pt x="1923" y="1997"/>
                    <a:pt x="1812" y="2514"/>
                    <a:pt x="1738" y="3106"/>
                  </a:cubicBezTo>
                  <a:cubicBezTo>
                    <a:pt x="1664" y="3660"/>
                    <a:pt x="1553" y="4252"/>
                    <a:pt x="1405" y="4843"/>
                  </a:cubicBezTo>
                  <a:cubicBezTo>
                    <a:pt x="1295" y="5472"/>
                    <a:pt x="1147" y="6063"/>
                    <a:pt x="962" y="6618"/>
                  </a:cubicBezTo>
                  <a:cubicBezTo>
                    <a:pt x="814" y="7173"/>
                    <a:pt x="666" y="7690"/>
                    <a:pt x="518" y="8097"/>
                  </a:cubicBezTo>
                  <a:cubicBezTo>
                    <a:pt x="370" y="8540"/>
                    <a:pt x="222" y="8910"/>
                    <a:pt x="148" y="9169"/>
                  </a:cubicBezTo>
                  <a:cubicBezTo>
                    <a:pt x="38" y="9428"/>
                    <a:pt x="1" y="9576"/>
                    <a:pt x="1" y="9576"/>
                  </a:cubicBezTo>
                  <a:cubicBezTo>
                    <a:pt x="1" y="9576"/>
                    <a:pt x="75" y="9428"/>
                    <a:pt x="185" y="9206"/>
                  </a:cubicBezTo>
                  <a:cubicBezTo>
                    <a:pt x="333" y="8947"/>
                    <a:pt x="518" y="8614"/>
                    <a:pt x="703" y="8171"/>
                  </a:cubicBezTo>
                  <a:cubicBezTo>
                    <a:pt x="888" y="7764"/>
                    <a:pt x="1110" y="7247"/>
                    <a:pt x="1258" y="6692"/>
                  </a:cubicBezTo>
                  <a:cubicBezTo>
                    <a:pt x="1442" y="6137"/>
                    <a:pt x="1627" y="5546"/>
                    <a:pt x="1775" y="4954"/>
                  </a:cubicBezTo>
                  <a:cubicBezTo>
                    <a:pt x="1886" y="4326"/>
                    <a:pt x="1997" y="3697"/>
                    <a:pt x="2071" y="3143"/>
                  </a:cubicBezTo>
                  <a:cubicBezTo>
                    <a:pt x="2145" y="2551"/>
                    <a:pt x="2145" y="1997"/>
                    <a:pt x="2182" y="1553"/>
                  </a:cubicBezTo>
                  <a:cubicBezTo>
                    <a:pt x="2182" y="1072"/>
                    <a:pt x="2182" y="703"/>
                    <a:pt x="2145" y="407"/>
                  </a:cubicBezTo>
                  <a:cubicBezTo>
                    <a:pt x="2145" y="148"/>
                    <a:pt x="2145" y="0"/>
                    <a:pt x="214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7580050" y="989500"/>
              <a:ext cx="95225" cy="96150"/>
            </a:xfrm>
            <a:custGeom>
              <a:avLst/>
              <a:gdLst/>
              <a:ahLst/>
              <a:cxnLst/>
              <a:rect l="l" t="t" r="r" b="b"/>
              <a:pathLst>
                <a:path w="3809" h="3846" extrusionOk="0">
                  <a:moveTo>
                    <a:pt x="3808" y="1"/>
                  </a:moveTo>
                  <a:lnTo>
                    <a:pt x="3624" y="149"/>
                  </a:lnTo>
                  <a:cubicBezTo>
                    <a:pt x="3513" y="260"/>
                    <a:pt x="3365" y="407"/>
                    <a:pt x="3217" y="592"/>
                  </a:cubicBezTo>
                  <a:cubicBezTo>
                    <a:pt x="3032" y="814"/>
                    <a:pt x="2810" y="999"/>
                    <a:pt x="2588" y="1221"/>
                  </a:cubicBezTo>
                  <a:cubicBezTo>
                    <a:pt x="2404" y="1480"/>
                    <a:pt x="2145" y="1701"/>
                    <a:pt x="1923" y="1923"/>
                  </a:cubicBezTo>
                  <a:cubicBezTo>
                    <a:pt x="1664" y="2182"/>
                    <a:pt x="1442" y="2441"/>
                    <a:pt x="1220" y="2626"/>
                  </a:cubicBezTo>
                  <a:cubicBezTo>
                    <a:pt x="999" y="2848"/>
                    <a:pt x="777" y="3069"/>
                    <a:pt x="592" y="3254"/>
                  </a:cubicBezTo>
                  <a:cubicBezTo>
                    <a:pt x="444" y="3439"/>
                    <a:pt x="296" y="3587"/>
                    <a:pt x="185" y="3698"/>
                  </a:cubicBezTo>
                  <a:cubicBezTo>
                    <a:pt x="74" y="3809"/>
                    <a:pt x="0" y="3846"/>
                    <a:pt x="0" y="3846"/>
                  </a:cubicBezTo>
                  <a:cubicBezTo>
                    <a:pt x="0" y="3846"/>
                    <a:pt x="74" y="3809"/>
                    <a:pt x="222" y="3735"/>
                  </a:cubicBezTo>
                  <a:cubicBezTo>
                    <a:pt x="333" y="3661"/>
                    <a:pt x="518" y="3550"/>
                    <a:pt x="740" y="3402"/>
                  </a:cubicBezTo>
                  <a:cubicBezTo>
                    <a:pt x="962" y="3254"/>
                    <a:pt x="1183" y="3106"/>
                    <a:pt x="1442" y="2884"/>
                  </a:cubicBezTo>
                  <a:cubicBezTo>
                    <a:pt x="1664" y="2663"/>
                    <a:pt x="1923" y="2441"/>
                    <a:pt x="2182" y="2219"/>
                  </a:cubicBezTo>
                  <a:cubicBezTo>
                    <a:pt x="2404" y="1960"/>
                    <a:pt x="2625" y="1701"/>
                    <a:pt x="2847" y="1443"/>
                  </a:cubicBezTo>
                  <a:cubicBezTo>
                    <a:pt x="3069" y="1221"/>
                    <a:pt x="3217" y="962"/>
                    <a:pt x="3365" y="740"/>
                  </a:cubicBezTo>
                  <a:cubicBezTo>
                    <a:pt x="3513" y="518"/>
                    <a:pt x="3624" y="333"/>
                    <a:pt x="3697" y="223"/>
                  </a:cubicBezTo>
                  <a:cubicBezTo>
                    <a:pt x="3734" y="75"/>
                    <a:pt x="3808" y="1"/>
                    <a:pt x="380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7209425" y="1715050"/>
              <a:ext cx="99825" cy="78600"/>
            </a:xfrm>
            <a:custGeom>
              <a:avLst/>
              <a:gdLst/>
              <a:ahLst/>
              <a:cxnLst/>
              <a:rect l="l" t="t" r="r" b="b"/>
              <a:pathLst>
                <a:path w="3993" h="3144" extrusionOk="0">
                  <a:moveTo>
                    <a:pt x="3993" y="1"/>
                  </a:moveTo>
                  <a:cubicBezTo>
                    <a:pt x="3993" y="1"/>
                    <a:pt x="3919" y="38"/>
                    <a:pt x="3808" y="149"/>
                  </a:cubicBezTo>
                  <a:cubicBezTo>
                    <a:pt x="3697" y="223"/>
                    <a:pt x="3512" y="334"/>
                    <a:pt x="3328" y="481"/>
                  </a:cubicBezTo>
                  <a:cubicBezTo>
                    <a:pt x="3143" y="666"/>
                    <a:pt x="2921" y="814"/>
                    <a:pt x="2699" y="999"/>
                  </a:cubicBezTo>
                  <a:cubicBezTo>
                    <a:pt x="2477" y="1184"/>
                    <a:pt x="2218" y="1369"/>
                    <a:pt x="1960" y="1591"/>
                  </a:cubicBezTo>
                  <a:cubicBezTo>
                    <a:pt x="1738" y="1775"/>
                    <a:pt x="1479" y="1960"/>
                    <a:pt x="1257" y="2145"/>
                  </a:cubicBezTo>
                  <a:cubicBezTo>
                    <a:pt x="998" y="2330"/>
                    <a:pt x="814" y="2515"/>
                    <a:pt x="629" y="2663"/>
                  </a:cubicBezTo>
                  <a:cubicBezTo>
                    <a:pt x="407" y="2774"/>
                    <a:pt x="259" y="2921"/>
                    <a:pt x="148" y="2995"/>
                  </a:cubicBezTo>
                  <a:cubicBezTo>
                    <a:pt x="37" y="3106"/>
                    <a:pt x="0" y="3143"/>
                    <a:pt x="0" y="3143"/>
                  </a:cubicBezTo>
                  <a:cubicBezTo>
                    <a:pt x="0" y="3143"/>
                    <a:pt x="74" y="3106"/>
                    <a:pt x="185" y="3069"/>
                  </a:cubicBezTo>
                  <a:cubicBezTo>
                    <a:pt x="333" y="2995"/>
                    <a:pt x="518" y="2921"/>
                    <a:pt x="740" y="2811"/>
                  </a:cubicBezTo>
                  <a:cubicBezTo>
                    <a:pt x="924" y="2700"/>
                    <a:pt x="1183" y="2589"/>
                    <a:pt x="1442" y="2404"/>
                  </a:cubicBezTo>
                  <a:cubicBezTo>
                    <a:pt x="1701" y="2256"/>
                    <a:pt x="1960" y="2071"/>
                    <a:pt x="2218" y="1849"/>
                  </a:cubicBezTo>
                  <a:cubicBezTo>
                    <a:pt x="2440" y="1664"/>
                    <a:pt x="2699" y="1443"/>
                    <a:pt x="2921" y="1221"/>
                  </a:cubicBezTo>
                  <a:cubicBezTo>
                    <a:pt x="3143" y="1036"/>
                    <a:pt x="3328" y="814"/>
                    <a:pt x="3475" y="629"/>
                  </a:cubicBezTo>
                  <a:cubicBezTo>
                    <a:pt x="3660" y="481"/>
                    <a:pt x="3771" y="297"/>
                    <a:pt x="3845" y="186"/>
                  </a:cubicBezTo>
                  <a:cubicBezTo>
                    <a:pt x="3919" y="75"/>
                    <a:pt x="3993" y="1"/>
                    <a:pt x="399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7274125" y="1430375"/>
              <a:ext cx="235700" cy="196900"/>
            </a:xfrm>
            <a:custGeom>
              <a:avLst/>
              <a:gdLst/>
              <a:ahLst/>
              <a:cxnLst/>
              <a:rect l="l" t="t" r="r" b="b"/>
              <a:pathLst>
                <a:path w="9428" h="7876" extrusionOk="0">
                  <a:moveTo>
                    <a:pt x="9428" y="1"/>
                  </a:moveTo>
                  <a:cubicBezTo>
                    <a:pt x="9427" y="1"/>
                    <a:pt x="9243" y="75"/>
                    <a:pt x="8947" y="186"/>
                  </a:cubicBezTo>
                  <a:cubicBezTo>
                    <a:pt x="8614" y="334"/>
                    <a:pt x="8171" y="518"/>
                    <a:pt x="7690" y="851"/>
                  </a:cubicBezTo>
                  <a:cubicBezTo>
                    <a:pt x="7172" y="1147"/>
                    <a:pt x="6618" y="1517"/>
                    <a:pt x="6063" y="1960"/>
                  </a:cubicBezTo>
                  <a:cubicBezTo>
                    <a:pt x="5472" y="2441"/>
                    <a:pt x="4880" y="2958"/>
                    <a:pt x="4326" y="3476"/>
                  </a:cubicBezTo>
                  <a:cubicBezTo>
                    <a:pt x="3771" y="4031"/>
                    <a:pt x="3254" y="4585"/>
                    <a:pt x="2736" y="5103"/>
                  </a:cubicBezTo>
                  <a:cubicBezTo>
                    <a:pt x="2255" y="5620"/>
                    <a:pt x="1775" y="6138"/>
                    <a:pt x="1368" y="6545"/>
                  </a:cubicBezTo>
                  <a:cubicBezTo>
                    <a:pt x="961" y="6951"/>
                    <a:pt x="629" y="7284"/>
                    <a:pt x="370" y="7506"/>
                  </a:cubicBezTo>
                  <a:cubicBezTo>
                    <a:pt x="148" y="7728"/>
                    <a:pt x="0" y="7876"/>
                    <a:pt x="0" y="7876"/>
                  </a:cubicBezTo>
                  <a:cubicBezTo>
                    <a:pt x="0" y="7876"/>
                    <a:pt x="148" y="7765"/>
                    <a:pt x="444" y="7580"/>
                  </a:cubicBezTo>
                  <a:cubicBezTo>
                    <a:pt x="703" y="7358"/>
                    <a:pt x="1072" y="7062"/>
                    <a:pt x="1516" y="6692"/>
                  </a:cubicBezTo>
                  <a:cubicBezTo>
                    <a:pt x="1960" y="6286"/>
                    <a:pt x="2477" y="5842"/>
                    <a:pt x="2995" y="5325"/>
                  </a:cubicBezTo>
                  <a:cubicBezTo>
                    <a:pt x="3512" y="4844"/>
                    <a:pt x="4030" y="4289"/>
                    <a:pt x="4584" y="3735"/>
                  </a:cubicBezTo>
                  <a:cubicBezTo>
                    <a:pt x="5139" y="3217"/>
                    <a:pt x="5694" y="2700"/>
                    <a:pt x="6248" y="2219"/>
                  </a:cubicBezTo>
                  <a:cubicBezTo>
                    <a:pt x="6803" y="1775"/>
                    <a:pt x="7320" y="1332"/>
                    <a:pt x="7801" y="999"/>
                  </a:cubicBezTo>
                  <a:cubicBezTo>
                    <a:pt x="8282" y="703"/>
                    <a:pt x="8688" y="407"/>
                    <a:pt x="8984" y="260"/>
                  </a:cubicBezTo>
                  <a:cubicBezTo>
                    <a:pt x="9280" y="75"/>
                    <a:pt x="9428" y="1"/>
                    <a:pt x="94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7369325" y="1274175"/>
              <a:ext cx="227375" cy="122025"/>
            </a:xfrm>
            <a:custGeom>
              <a:avLst/>
              <a:gdLst/>
              <a:ahLst/>
              <a:cxnLst/>
              <a:rect l="l" t="t" r="r" b="b"/>
              <a:pathLst>
                <a:path w="9095" h="4881" extrusionOk="0">
                  <a:moveTo>
                    <a:pt x="9095" y="1"/>
                  </a:moveTo>
                  <a:cubicBezTo>
                    <a:pt x="9095" y="1"/>
                    <a:pt x="8910" y="38"/>
                    <a:pt x="8651" y="75"/>
                  </a:cubicBezTo>
                  <a:cubicBezTo>
                    <a:pt x="8355" y="112"/>
                    <a:pt x="7949" y="223"/>
                    <a:pt x="7505" y="370"/>
                  </a:cubicBezTo>
                  <a:cubicBezTo>
                    <a:pt x="7025" y="481"/>
                    <a:pt x="6470" y="666"/>
                    <a:pt x="5915" y="888"/>
                  </a:cubicBezTo>
                  <a:cubicBezTo>
                    <a:pt x="5324" y="1147"/>
                    <a:pt x="4732" y="1406"/>
                    <a:pt x="4141" y="1701"/>
                  </a:cubicBezTo>
                  <a:cubicBezTo>
                    <a:pt x="3586" y="2034"/>
                    <a:pt x="2995" y="2367"/>
                    <a:pt x="2514" y="2700"/>
                  </a:cubicBezTo>
                  <a:cubicBezTo>
                    <a:pt x="1997" y="3069"/>
                    <a:pt x="1553" y="3402"/>
                    <a:pt x="1183" y="3735"/>
                  </a:cubicBezTo>
                  <a:cubicBezTo>
                    <a:pt x="776" y="4031"/>
                    <a:pt x="518" y="4326"/>
                    <a:pt x="296" y="4548"/>
                  </a:cubicBezTo>
                  <a:cubicBezTo>
                    <a:pt x="111" y="4770"/>
                    <a:pt x="0" y="4881"/>
                    <a:pt x="0" y="4881"/>
                  </a:cubicBezTo>
                  <a:cubicBezTo>
                    <a:pt x="0" y="4881"/>
                    <a:pt x="111" y="4770"/>
                    <a:pt x="333" y="4585"/>
                  </a:cubicBezTo>
                  <a:cubicBezTo>
                    <a:pt x="555" y="4437"/>
                    <a:pt x="887" y="4178"/>
                    <a:pt x="1294" y="3883"/>
                  </a:cubicBezTo>
                  <a:cubicBezTo>
                    <a:pt x="1664" y="3624"/>
                    <a:pt x="2144" y="3291"/>
                    <a:pt x="2662" y="2958"/>
                  </a:cubicBezTo>
                  <a:cubicBezTo>
                    <a:pt x="3180" y="2663"/>
                    <a:pt x="3734" y="2330"/>
                    <a:pt x="4326" y="2034"/>
                  </a:cubicBezTo>
                  <a:cubicBezTo>
                    <a:pt x="4880" y="1701"/>
                    <a:pt x="5472" y="1443"/>
                    <a:pt x="6026" y="1184"/>
                  </a:cubicBezTo>
                  <a:cubicBezTo>
                    <a:pt x="6581" y="962"/>
                    <a:pt x="7098" y="703"/>
                    <a:pt x="7542" y="555"/>
                  </a:cubicBezTo>
                  <a:cubicBezTo>
                    <a:pt x="8023" y="370"/>
                    <a:pt x="8392" y="223"/>
                    <a:pt x="8651" y="149"/>
                  </a:cubicBezTo>
                  <a:cubicBezTo>
                    <a:pt x="8947" y="38"/>
                    <a:pt x="9095" y="1"/>
                    <a:pt x="909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7134550" y="445125"/>
              <a:ext cx="32375" cy="290225"/>
            </a:xfrm>
            <a:custGeom>
              <a:avLst/>
              <a:gdLst/>
              <a:ahLst/>
              <a:cxnLst/>
              <a:rect l="l" t="t" r="r" b="b"/>
              <a:pathLst>
                <a:path w="1295" h="11609" extrusionOk="0">
                  <a:moveTo>
                    <a:pt x="1295" y="0"/>
                  </a:moveTo>
                  <a:cubicBezTo>
                    <a:pt x="1294" y="0"/>
                    <a:pt x="1221" y="148"/>
                    <a:pt x="1147" y="481"/>
                  </a:cubicBezTo>
                  <a:cubicBezTo>
                    <a:pt x="1036" y="776"/>
                    <a:pt x="888" y="1220"/>
                    <a:pt x="777" y="1738"/>
                  </a:cubicBezTo>
                  <a:cubicBezTo>
                    <a:pt x="666" y="2292"/>
                    <a:pt x="518" y="2921"/>
                    <a:pt x="407" y="3586"/>
                  </a:cubicBezTo>
                  <a:cubicBezTo>
                    <a:pt x="296" y="4289"/>
                    <a:pt x="222" y="4991"/>
                    <a:pt x="148" y="5730"/>
                  </a:cubicBezTo>
                  <a:cubicBezTo>
                    <a:pt x="74" y="6470"/>
                    <a:pt x="38" y="7209"/>
                    <a:pt x="38" y="7875"/>
                  </a:cubicBezTo>
                  <a:cubicBezTo>
                    <a:pt x="1" y="8577"/>
                    <a:pt x="1" y="9206"/>
                    <a:pt x="38" y="9760"/>
                  </a:cubicBezTo>
                  <a:cubicBezTo>
                    <a:pt x="38" y="10315"/>
                    <a:pt x="74" y="10758"/>
                    <a:pt x="74" y="11091"/>
                  </a:cubicBezTo>
                  <a:cubicBezTo>
                    <a:pt x="74" y="11424"/>
                    <a:pt x="111" y="11609"/>
                    <a:pt x="111" y="11609"/>
                  </a:cubicBezTo>
                  <a:cubicBezTo>
                    <a:pt x="111" y="11609"/>
                    <a:pt x="111" y="11424"/>
                    <a:pt x="148" y="11091"/>
                  </a:cubicBezTo>
                  <a:cubicBezTo>
                    <a:pt x="185" y="10758"/>
                    <a:pt x="222" y="10315"/>
                    <a:pt x="259" y="9760"/>
                  </a:cubicBezTo>
                  <a:cubicBezTo>
                    <a:pt x="296" y="9243"/>
                    <a:pt x="333" y="8577"/>
                    <a:pt x="370" y="7912"/>
                  </a:cubicBezTo>
                  <a:cubicBezTo>
                    <a:pt x="407" y="7209"/>
                    <a:pt x="481" y="6507"/>
                    <a:pt x="555" y="5767"/>
                  </a:cubicBezTo>
                  <a:cubicBezTo>
                    <a:pt x="592" y="5028"/>
                    <a:pt x="666" y="4326"/>
                    <a:pt x="777" y="3660"/>
                  </a:cubicBezTo>
                  <a:cubicBezTo>
                    <a:pt x="851" y="2958"/>
                    <a:pt x="925" y="2329"/>
                    <a:pt x="999" y="1812"/>
                  </a:cubicBezTo>
                  <a:cubicBezTo>
                    <a:pt x="1073" y="1257"/>
                    <a:pt x="1147" y="813"/>
                    <a:pt x="1221" y="481"/>
                  </a:cubicBezTo>
                  <a:cubicBezTo>
                    <a:pt x="1258" y="185"/>
                    <a:pt x="1294" y="0"/>
                    <a:pt x="129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7091100" y="1173425"/>
              <a:ext cx="36075" cy="299500"/>
            </a:xfrm>
            <a:custGeom>
              <a:avLst/>
              <a:gdLst/>
              <a:ahLst/>
              <a:cxnLst/>
              <a:rect l="l" t="t" r="r" b="b"/>
              <a:pathLst>
                <a:path w="1443" h="11980" extrusionOk="0">
                  <a:moveTo>
                    <a:pt x="1147" y="1"/>
                  </a:moveTo>
                  <a:cubicBezTo>
                    <a:pt x="1147" y="1"/>
                    <a:pt x="1110" y="186"/>
                    <a:pt x="1073" y="519"/>
                  </a:cubicBezTo>
                  <a:cubicBezTo>
                    <a:pt x="1036" y="851"/>
                    <a:pt x="999" y="1332"/>
                    <a:pt x="925" y="1886"/>
                  </a:cubicBezTo>
                  <a:cubicBezTo>
                    <a:pt x="925" y="2441"/>
                    <a:pt x="851" y="3106"/>
                    <a:pt x="777" y="3809"/>
                  </a:cubicBezTo>
                  <a:cubicBezTo>
                    <a:pt x="703" y="4511"/>
                    <a:pt x="629" y="5251"/>
                    <a:pt x="555" y="5990"/>
                  </a:cubicBezTo>
                  <a:cubicBezTo>
                    <a:pt x="519" y="6730"/>
                    <a:pt x="445" y="7506"/>
                    <a:pt x="334" y="8171"/>
                  </a:cubicBezTo>
                  <a:cubicBezTo>
                    <a:pt x="297" y="8874"/>
                    <a:pt x="223" y="9539"/>
                    <a:pt x="149" y="10094"/>
                  </a:cubicBezTo>
                  <a:cubicBezTo>
                    <a:pt x="112" y="10685"/>
                    <a:pt x="75" y="11129"/>
                    <a:pt x="38" y="11462"/>
                  </a:cubicBezTo>
                  <a:cubicBezTo>
                    <a:pt x="38" y="11795"/>
                    <a:pt x="1" y="11979"/>
                    <a:pt x="1" y="11979"/>
                  </a:cubicBezTo>
                  <a:cubicBezTo>
                    <a:pt x="1" y="11979"/>
                    <a:pt x="75" y="11795"/>
                    <a:pt x="186" y="11499"/>
                  </a:cubicBezTo>
                  <a:cubicBezTo>
                    <a:pt x="297" y="11203"/>
                    <a:pt x="445" y="10722"/>
                    <a:pt x="592" y="10168"/>
                  </a:cubicBezTo>
                  <a:cubicBezTo>
                    <a:pt x="740" y="9650"/>
                    <a:pt x="888" y="8985"/>
                    <a:pt x="1036" y="8282"/>
                  </a:cubicBezTo>
                  <a:cubicBezTo>
                    <a:pt x="1147" y="7580"/>
                    <a:pt x="1258" y="6841"/>
                    <a:pt x="1332" y="6064"/>
                  </a:cubicBezTo>
                  <a:cubicBezTo>
                    <a:pt x="1406" y="5325"/>
                    <a:pt x="1443" y="4548"/>
                    <a:pt x="1443" y="3846"/>
                  </a:cubicBezTo>
                  <a:cubicBezTo>
                    <a:pt x="1443" y="3143"/>
                    <a:pt x="1406" y="2478"/>
                    <a:pt x="1369" y="1886"/>
                  </a:cubicBezTo>
                  <a:cubicBezTo>
                    <a:pt x="1332" y="1332"/>
                    <a:pt x="1258" y="851"/>
                    <a:pt x="1221" y="519"/>
                  </a:cubicBezTo>
                  <a:cubicBezTo>
                    <a:pt x="1184" y="186"/>
                    <a:pt x="1147" y="1"/>
                    <a:pt x="11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6850800" y="855500"/>
              <a:ext cx="111850" cy="402075"/>
            </a:xfrm>
            <a:custGeom>
              <a:avLst/>
              <a:gdLst/>
              <a:ahLst/>
              <a:cxnLst/>
              <a:rect l="l" t="t" r="r" b="b"/>
              <a:pathLst>
                <a:path w="4474" h="16083" extrusionOk="0">
                  <a:moveTo>
                    <a:pt x="1" y="0"/>
                  </a:moveTo>
                  <a:lnTo>
                    <a:pt x="1" y="739"/>
                  </a:lnTo>
                  <a:cubicBezTo>
                    <a:pt x="1" y="850"/>
                    <a:pt x="1" y="998"/>
                    <a:pt x="1" y="1109"/>
                  </a:cubicBezTo>
                  <a:cubicBezTo>
                    <a:pt x="1" y="1257"/>
                    <a:pt x="37" y="1405"/>
                    <a:pt x="37" y="1553"/>
                  </a:cubicBezTo>
                  <a:cubicBezTo>
                    <a:pt x="74" y="1886"/>
                    <a:pt x="111" y="2255"/>
                    <a:pt x="185" y="2662"/>
                  </a:cubicBezTo>
                  <a:cubicBezTo>
                    <a:pt x="333" y="3438"/>
                    <a:pt x="555" y="4326"/>
                    <a:pt x="851" y="5287"/>
                  </a:cubicBezTo>
                  <a:cubicBezTo>
                    <a:pt x="1184" y="6211"/>
                    <a:pt x="1553" y="7209"/>
                    <a:pt x="1923" y="8171"/>
                  </a:cubicBezTo>
                  <a:cubicBezTo>
                    <a:pt x="2367" y="9132"/>
                    <a:pt x="2736" y="10093"/>
                    <a:pt x="3069" y="11017"/>
                  </a:cubicBezTo>
                  <a:cubicBezTo>
                    <a:pt x="3439" y="11905"/>
                    <a:pt x="3735" y="12755"/>
                    <a:pt x="3919" y="13531"/>
                  </a:cubicBezTo>
                  <a:cubicBezTo>
                    <a:pt x="4030" y="13864"/>
                    <a:pt x="4104" y="14234"/>
                    <a:pt x="4178" y="14529"/>
                  </a:cubicBezTo>
                  <a:cubicBezTo>
                    <a:pt x="4215" y="14714"/>
                    <a:pt x="4215" y="14862"/>
                    <a:pt x="4252" y="14973"/>
                  </a:cubicBezTo>
                  <a:cubicBezTo>
                    <a:pt x="4289" y="15121"/>
                    <a:pt x="4289" y="15232"/>
                    <a:pt x="4326" y="15343"/>
                  </a:cubicBezTo>
                  <a:cubicBezTo>
                    <a:pt x="4400" y="15823"/>
                    <a:pt x="4437" y="16082"/>
                    <a:pt x="4437" y="16082"/>
                  </a:cubicBezTo>
                  <a:cubicBezTo>
                    <a:pt x="4437" y="16082"/>
                    <a:pt x="4437" y="15787"/>
                    <a:pt x="4474" y="15343"/>
                  </a:cubicBezTo>
                  <a:cubicBezTo>
                    <a:pt x="4474" y="15232"/>
                    <a:pt x="4474" y="15084"/>
                    <a:pt x="4474" y="14973"/>
                  </a:cubicBezTo>
                  <a:cubicBezTo>
                    <a:pt x="4474" y="14825"/>
                    <a:pt x="4474" y="14677"/>
                    <a:pt x="4437" y="14493"/>
                  </a:cubicBezTo>
                  <a:cubicBezTo>
                    <a:pt x="4437" y="14197"/>
                    <a:pt x="4400" y="13827"/>
                    <a:pt x="4363" y="13420"/>
                  </a:cubicBezTo>
                  <a:cubicBezTo>
                    <a:pt x="4252" y="12644"/>
                    <a:pt x="3993" y="11720"/>
                    <a:pt x="3735" y="10795"/>
                  </a:cubicBezTo>
                  <a:cubicBezTo>
                    <a:pt x="3439" y="9834"/>
                    <a:pt x="3069" y="8836"/>
                    <a:pt x="2662" y="7875"/>
                  </a:cubicBezTo>
                  <a:cubicBezTo>
                    <a:pt x="2256" y="6914"/>
                    <a:pt x="1849" y="5952"/>
                    <a:pt x="1516" y="5028"/>
                  </a:cubicBezTo>
                  <a:cubicBezTo>
                    <a:pt x="1147" y="4141"/>
                    <a:pt x="814" y="3290"/>
                    <a:pt x="629" y="2551"/>
                  </a:cubicBezTo>
                  <a:cubicBezTo>
                    <a:pt x="481" y="2181"/>
                    <a:pt x="407" y="1812"/>
                    <a:pt x="333" y="1516"/>
                  </a:cubicBezTo>
                  <a:cubicBezTo>
                    <a:pt x="296" y="1368"/>
                    <a:pt x="259" y="1220"/>
                    <a:pt x="222" y="1109"/>
                  </a:cubicBezTo>
                  <a:cubicBezTo>
                    <a:pt x="185" y="961"/>
                    <a:pt x="148" y="850"/>
                    <a:pt x="148" y="739"/>
                  </a:cubicBezTo>
                  <a:cubicBezTo>
                    <a:pt x="37" y="259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6484800" y="997825"/>
              <a:ext cx="259725" cy="98000"/>
            </a:xfrm>
            <a:custGeom>
              <a:avLst/>
              <a:gdLst/>
              <a:ahLst/>
              <a:cxnLst/>
              <a:rect l="l" t="t" r="r" b="b"/>
              <a:pathLst>
                <a:path w="10389" h="3920" extrusionOk="0">
                  <a:moveTo>
                    <a:pt x="0" y="0"/>
                  </a:moveTo>
                  <a:cubicBezTo>
                    <a:pt x="0" y="0"/>
                    <a:pt x="0" y="74"/>
                    <a:pt x="0" y="148"/>
                  </a:cubicBezTo>
                  <a:cubicBezTo>
                    <a:pt x="37" y="222"/>
                    <a:pt x="37" y="370"/>
                    <a:pt x="111" y="518"/>
                  </a:cubicBezTo>
                  <a:cubicBezTo>
                    <a:pt x="222" y="851"/>
                    <a:pt x="407" y="1294"/>
                    <a:pt x="740" y="1775"/>
                  </a:cubicBezTo>
                  <a:cubicBezTo>
                    <a:pt x="1109" y="2256"/>
                    <a:pt x="1590" y="2736"/>
                    <a:pt x="2255" y="3106"/>
                  </a:cubicBezTo>
                  <a:cubicBezTo>
                    <a:pt x="2884" y="3476"/>
                    <a:pt x="3697" y="3698"/>
                    <a:pt x="4474" y="3772"/>
                  </a:cubicBezTo>
                  <a:cubicBezTo>
                    <a:pt x="4682" y="3781"/>
                    <a:pt x="4890" y="3786"/>
                    <a:pt x="5096" y="3786"/>
                  </a:cubicBezTo>
                  <a:cubicBezTo>
                    <a:pt x="5658" y="3786"/>
                    <a:pt x="6205" y="3752"/>
                    <a:pt x="6692" y="3698"/>
                  </a:cubicBezTo>
                  <a:cubicBezTo>
                    <a:pt x="7206" y="3643"/>
                    <a:pt x="7700" y="3609"/>
                    <a:pt x="8132" y="3609"/>
                  </a:cubicBezTo>
                  <a:cubicBezTo>
                    <a:pt x="8289" y="3609"/>
                    <a:pt x="8439" y="3614"/>
                    <a:pt x="8577" y="3624"/>
                  </a:cubicBezTo>
                  <a:cubicBezTo>
                    <a:pt x="9132" y="3624"/>
                    <a:pt x="9576" y="3698"/>
                    <a:pt x="9908" y="3772"/>
                  </a:cubicBezTo>
                  <a:cubicBezTo>
                    <a:pt x="10204" y="3845"/>
                    <a:pt x="10389" y="3919"/>
                    <a:pt x="10389" y="3919"/>
                  </a:cubicBezTo>
                  <a:cubicBezTo>
                    <a:pt x="10389" y="3919"/>
                    <a:pt x="10241" y="3808"/>
                    <a:pt x="9945" y="3624"/>
                  </a:cubicBezTo>
                  <a:cubicBezTo>
                    <a:pt x="9649" y="3476"/>
                    <a:pt x="9206" y="3291"/>
                    <a:pt x="8614" y="3180"/>
                  </a:cubicBezTo>
                  <a:cubicBezTo>
                    <a:pt x="8060" y="3069"/>
                    <a:pt x="7394" y="3032"/>
                    <a:pt x="6692" y="3032"/>
                  </a:cubicBezTo>
                  <a:cubicBezTo>
                    <a:pt x="6341" y="3032"/>
                    <a:pt x="5980" y="3041"/>
                    <a:pt x="5620" y="3041"/>
                  </a:cubicBezTo>
                  <a:cubicBezTo>
                    <a:pt x="5259" y="3041"/>
                    <a:pt x="4899" y="3032"/>
                    <a:pt x="4548" y="2995"/>
                  </a:cubicBezTo>
                  <a:cubicBezTo>
                    <a:pt x="3845" y="2958"/>
                    <a:pt x="3143" y="2773"/>
                    <a:pt x="2551" y="2515"/>
                  </a:cubicBezTo>
                  <a:cubicBezTo>
                    <a:pt x="1960" y="2219"/>
                    <a:pt x="1442" y="1849"/>
                    <a:pt x="1072" y="1479"/>
                  </a:cubicBezTo>
                  <a:cubicBezTo>
                    <a:pt x="666" y="1110"/>
                    <a:pt x="407" y="740"/>
                    <a:pt x="259" y="444"/>
                  </a:cubicBezTo>
                  <a:cubicBezTo>
                    <a:pt x="148" y="333"/>
                    <a:pt x="111" y="222"/>
                    <a:pt x="37" y="148"/>
                  </a:cubicBezTo>
                  <a:cubicBezTo>
                    <a:pt x="0" y="74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6627125" y="652150"/>
              <a:ext cx="68425" cy="264375"/>
            </a:xfrm>
            <a:custGeom>
              <a:avLst/>
              <a:gdLst/>
              <a:ahLst/>
              <a:cxnLst/>
              <a:rect l="l" t="t" r="r" b="b"/>
              <a:pathLst>
                <a:path w="2737" h="10575" extrusionOk="0">
                  <a:moveTo>
                    <a:pt x="1" y="0"/>
                  </a:moveTo>
                  <a:cubicBezTo>
                    <a:pt x="1" y="0"/>
                    <a:pt x="1" y="148"/>
                    <a:pt x="1" y="481"/>
                  </a:cubicBezTo>
                  <a:cubicBezTo>
                    <a:pt x="1" y="777"/>
                    <a:pt x="1" y="1184"/>
                    <a:pt x="38" y="1701"/>
                  </a:cubicBezTo>
                  <a:cubicBezTo>
                    <a:pt x="75" y="2219"/>
                    <a:pt x="148" y="2847"/>
                    <a:pt x="222" y="3476"/>
                  </a:cubicBezTo>
                  <a:cubicBezTo>
                    <a:pt x="333" y="4104"/>
                    <a:pt x="481" y="4807"/>
                    <a:pt x="629" y="5472"/>
                  </a:cubicBezTo>
                  <a:cubicBezTo>
                    <a:pt x="814" y="6138"/>
                    <a:pt x="999" y="6803"/>
                    <a:pt x="1221" y="7432"/>
                  </a:cubicBezTo>
                  <a:cubicBezTo>
                    <a:pt x="1442" y="8023"/>
                    <a:pt x="1701" y="8578"/>
                    <a:pt x="1923" y="9058"/>
                  </a:cubicBezTo>
                  <a:cubicBezTo>
                    <a:pt x="2108" y="9539"/>
                    <a:pt x="2330" y="9909"/>
                    <a:pt x="2478" y="10167"/>
                  </a:cubicBezTo>
                  <a:cubicBezTo>
                    <a:pt x="2626" y="10426"/>
                    <a:pt x="2736" y="10574"/>
                    <a:pt x="2736" y="10574"/>
                  </a:cubicBezTo>
                  <a:cubicBezTo>
                    <a:pt x="2736" y="10574"/>
                    <a:pt x="2663" y="10426"/>
                    <a:pt x="2552" y="10130"/>
                  </a:cubicBezTo>
                  <a:cubicBezTo>
                    <a:pt x="2441" y="9872"/>
                    <a:pt x="2293" y="9465"/>
                    <a:pt x="2108" y="8984"/>
                  </a:cubicBezTo>
                  <a:cubicBezTo>
                    <a:pt x="1923" y="8504"/>
                    <a:pt x="1738" y="7912"/>
                    <a:pt x="1553" y="7321"/>
                  </a:cubicBezTo>
                  <a:cubicBezTo>
                    <a:pt x="1369" y="6692"/>
                    <a:pt x="1184" y="6027"/>
                    <a:pt x="999" y="5361"/>
                  </a:cubicBezTo>
                  <a:cubicBezTo>
                    <a:pt x="851" y="4733"/>
                    <a:pt x="703" y="4067"/>
                    <a:pt x="555" y="3439"/>
                  </a:cubicBezTo>
                  <a:cubicBezTo>
                    <a:pt x="444" y="2810"/>
                    <a:pt x="333" y="2219"/>
                    <a:pt x="259" y="1701"/>
                  </a:cubicBezTo>
                  <a:cubicBezTo>
                    <a:pt x="185" y="1184"/>
                    <a:pt x="112" y="777"/>
                    <a:pt x="75" y="444"/>
                  </a:cubicBezTo>
                  <a:cubicBezTo>
                    <a:pt x="38" y="148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6555950" y="887825"/>
              <a:ext cx="103550" cy="101700"/>
            </a:xfrm>
            <a:custGeom>
              <a:avLst/>
              <a:gdLst/>
              <a:ahLst/>
              <a:cxnLst/>
              <a:rect l="l" t="t" r="r" b="b"/>
              <a:pathLst>
                <a:path w="4142" h="4068" extrusionOk="0">
                  <a:moveTo>
                    <a:pt x="1" y="1"/>
                  </a:moveTo>
                  <a:cubicBezTo>
                    <a:pt x="1" y="2"/>
                    <a:pt x="38" y="76"/>
                    <a:pt x="112" y="223"/>
                  </a:cubicBezTo>
                  <a:cubicBezTo>
                    <a:pt x="186" y="371"/>
                    <a:pt x="297" y="556"/>
                    <a:pt x="445" y="777"/>
                  </a:cubicBezTo>
                  <a:cubicBezTo>
                    <a:pt x="629" y="999"/>
                    <a:pt x="814" y="1258"/>
                    <a:pt x="1036" y="1517"/>
                  </a:cubicBezTo>
                  <a:cubicBezTo>
                    <a:pt x="1258" y="1776"/>
                    <a:pt x="1517" y="2071"/>
                    <a:pt x="1775" y="2330"/>
                  </a:cubicBezTo>
                  <a:cubicBezTo>
                    <a:pt x="2034" y="2589"/>
                    <a:pt x="2293" y="2811"/>
                    <a:pt x="2589" y="3033"/>
                  </a:cubicBezTo>
                  <a:cubicBezTo>
                    <a:pt x="2848" y="3254"/>
                    <a:pt x="3106" y="3439"/>
                    <a:pt x="3328" y="3587"/>
                  </a:cubicBezTo>
                  <a:cubicBezTo>
                    <a:pt x="3550" y="3772"/>
                    <a:pt x="3772" y="3846"/>
                    <a:pt x="3883" y="3957"/>
                  </a:cubicBezTo>
                  <a:cubicBezTo>
                    <a:pt x="4031" y="4031"/>
                    <a:pt x="4142" y="4068"/>
                    <a:pt x="4142" y="4068"/>
                  </a:cubicBezTo>
                  <a:lnTo>
                    <a:pt x="3957" y="3883"/>
                  </a:lnTo>
                  <a:cubicBezTo>
                    <a:pt x="3846" y="3772"/>
                    <a:pt x="3661" y="3624"/>
                    <a:pt x="3476" y="3439"/>
                  </a:cubicBezTo>
                  <a:cubicBezTo>
                    <a:pt x="3254" y="3254"/>
                    <a:pt x="3032" y="3033"/>
                    <a:pt x="2811" y="2774"/>
                  </a:cubicBezTo>
                  <a:cubicBezTo>
                    <a:pt x="2552" y="2552"/>
                    <a:pt x="2293" y="2293"/>
                    <a:pt x="2034" y="2034"/>
                  </a:cubicBezTo>
                  <a:cubicBezTo>
                    <a:pt x="1775" y="1813"/>
                    <a:pt x="1517" y="1554"/>
                    <a:pt x="1295" y="1295"/>
                  </a:cubicBezTo>
                  <a:cubicBezTo>
                    <a:pt x="1073" y="1073"/>
                    <a:pt x="814" y="851"/>
                    <a:pt x="629" y="629"/>
                  </a:cubicBezTo>
                  <a:lnTo>
                    <a:pt x="186" y="186"/>
                  </a:lnTo>
                  <a:cubicBezTo>
                    <a:pt x="39" y="76"/>
                    <a:pt x="1" y="2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7017175" y="1001525"/>
              <a:ext cx="28675" cy="234775"/>
            </a:xfrm>
            <a:custGeom>
              <a:avLst/>
              <a:gdLst/>
              <a:ahLst/>
              <a:cxnLst/>
              <a:rect l="l" t="t" r="r" b="b"/>
              <a:pathLst>
                <a:path w="1147" h="9391" extrusionOk="0">
                  <a:moveTo>
                    <a:pt x="0" y="0"/>
                  </a:moveTo>
                  <a:cubicBezTo>
                    <a:pt x="0" y="1"/>
                    <a:pt x="37" y="148"/>
                    <a:pt x="37" y="407"/>
                  </a:cubicBezTo>
                  <a:cubicBezTo>
                    <a:pt x="74" y="666"/>
                    <a:pt x="111" y="999"/>
                    <a:pt x="185" y="1442"/>
                  </a:cubicBezTo>
                  <a:cubicBezTo>
                    <a:pt x="222" y="1886"/>
                    <a:pt x="296" y="2403"/>
                    <a:pt x="370" y="2958"/>
                  </a:cubicBezTo>
                  <a:cubicBezTo>
                    <a:pt x="444" y="3513"/>
                    <a:pt x="481" y="4104"/>
                    <a:pt x="555" y="4696"/>
                  </a:cubicBezTo>
                  <a:cubicBezTo>
                    <a:pt x="629" y="5250"/>
                    <a:pt x="703" y="5842"/>
                    <a:pt x="740" y="6396"/>
                  </a:cubicBezTo>
                  <a:cubicBezTo>
                    <a:pt x="814" y="6951"/>
                    <a:pt x="888" y="7468"/>
                    <a:pt x="925" y="7912"/>
                  </a:cubicBezTo>
                  <a:cubicBezTo>
                    <a:pt x="961" y="8356"/>
                    <a:pt x="1035" y="8725"/>
                    <a:pt x="1035" y="8984"/>
                  </a:cubicBezTo>
                  <a:cubicBezTo>
                    <a:pt x="1072" y="9243"/>
                    <a:pt x="1109" y="9391"/>
                    <a:pt x="1109" y="9391"/>
                  </a:cubicBezTo>
                  <a:cubicBezTo>
                    <a:pt x="1109" y="9391"/>
                    <a:pt x="1109" y="9243"/>
                    <a:pt x="1146" y="8984"/>
                  </a:cubicBezTo>
                  <a:cubicBezTo>
                    <a:pt x="1146" y="8725"/>
                    <a:pt x="1146" y="8319"/>
                    <a:pt x="1146" y="7875"/>
                  </a:cubicBezTo>
                  <a:cubicBezTo>
                    <a:pt x="1146" y="7431"/>
                    <a:pt x="1146" y="6914"/>
                    <a:pt x="1109" y="6359"/>
                  </a:cubicBezTo>
                  <a:cubicBezTo>
                    <a:pt x="1072" y="5805"/>
                    <a:pt x="998" y="5213"/>
                    <a:pt x="961" y="4622"/>
                  </a:cubicBezTo>
                  <a:cubicBezTo>
                    <a:pt x="888" y="4030"/>
                    <a:pt x="777" y="3439"/>
                    <a:pt x="703" y="2921"/>
                  </a:cubicBezTo>
                  <a:cubicBezTo>
                    <a:pt x="592" y="2367"/>
                    <a:pt x="481" y="1849"/>
                    <a:pt x="407" y="1405"/>
                  </a:cubicBezTo>
                  <a:cubicBezTo>
                    <a:pt x="296" y="999"/>
                    <a:pt x="185" y="629"/>
                    <a:pt x="111" y="370"/>
                  </a:cubicBezTo>
                  <a:cubicBezTo>
                    <a:pt x="37" y="112"/>
                    <a:pt x="0" y="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7129925" y="1382325"/>
              <a:ext cx="44400" cy="298550"/>
            </a:xfrm>
            <a:custGeom>
              <a:avLst/>
              <a:gdLst/>
              <a:ahLst/>
              <a:cxnLst/>
              <a:rect l="l" t="t" r="r" b="b"/>
              <a:pathLst>
                <a:path w="1776" h="11942" extrusionOk="0">
                  <a:moveTo>
                    <a:pt x="1221" y="0"/>
                  </a:moveTo>
                  <a:cubicBezTo>
                    <a:pt x="1221" y="3"/>
                    <a:pt x="1258" y="187"/>
                    <a:pt x="1295" y="518"/>
                  </a:cubicBezTo>
                  <a:cubicBezTo>
                    <a:pt x="1332" y="851"/>
                    <a:pt x="1369" y="1294"/>
                    <a:pt x="1406" y="1886"/>
                  </a:cubicBezTo>
                  <a:cubicBezTo>
                    <a:pt x="1443" y="2440"/>
                    <a:pt x="1443" y="3106"/>
                    <a:pt x="1406" y="3808"/>
                  </a:cubicBezTo>
                  <a:cubicBezTo>
                    <a:pt x="1406" y="4511"/>
                    <a:pt x="1332" y="5287"/>
                    <a:pt x="1258" y="6027"/>
                  </a:cubicBezTo>
                  <a:cubicBezTo>
                    <a:pt x="1184" y="6803"/>
                    <a:pt x="1073" y="7542"/>
                    <a:pt x="925" y="8245"/>
                  </a:cubicBezTo>
                  <a:cubicBezTo>
                    <a:pt x="777" y="8910"/>
                    <a:pt x="666" y="9576"/>
                    <a:pt x="518" y="10130"/>
                  </a:cubicBezTo>
                  <a:cubicBezTo>
                    <a:pt x="370" y="10685"/>
                    <a:pt x="259" y="11129"/>
                    <a:pt x="149" y="11461"/>
                  </a:cubicBezTo>
                  <a:cubicBezTo>
                    <a:pt x="38" y="11757"/>
                    <a:pt x="1" y="11942"/>
                    <a:pt x="1" y="11942"/>
                  </a:cubicBezTo>
                  <a:cubicBezTo>
                    <a:pt x="1" y="11942"/>
                    <a:pt x="75" y="11794"/>
                    <a:pt x="223" y="11461"/>
                  </a:cubicBezTo>
                  <a:cubicBezTo>
                    <a:pt x="333" y="11165"/>
                    <a:pt x="555" y="10722"/>
                    <a:pt x="740" y="10167"/>
                  </a:cubicBezTo>
                  <a:cubicBezTo>
                    <a:pt x="925" y="9650"/>
                    <a:pt x="1110" y="8984"/>
                    <a:pt x="1295" y="8282"/>
                  </a:cubicBezTo>
                  <a:cubicBezTo>
                    <a:pt x="1443" y="7579"/>
                    <a:pt x="1590" y="6840"/>
                    <a:pt x="1664" y="6064"/>
                  </a:cubicBezTo>
                  <a:cubicBezTo>
                    <a:pt x="1738" y="5324"/>
                    <a:pt x="1775" y="4548"/>
                    <a:pt x="1775" y="3808"/>
                  </a:cubicBezTo>
                  <a:cubicBezTo>
                    <a:pt x="1775" y="3106"/>
                    <a:pt x="1701" y="2440"/>
                    <a:pt x="1627" y="1849"/>
                  </a:cubicBezTo>
                  <a:cubicBezTo>
                    <a:pt x="1553" y="1294"/>
                    <a:pt x="1443" y="814"/>
                    <a:pt x="1369" y="481"/>
                  </a:cubicBezTo>
                  <a:cubicBezTo>
                    <a:pt x="1258" y="187"/>
                    <a:pt x="1221" y="3"/>
                    <a:pt x="122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6973725" y="1675325"/>
              <a:ext cx="108175" cy="81350"/>
            </a:xfrm>
            <a:custGeom>
              <a:avLst/>
              <a:gdLst/>
              <a:ahLst/>
              <a:cxnLst/>
              <a:rect l="l" t="t" r="r" b="b"/>
              <a:pathLst>
                <a:path w="4327" h="3254" extrusionOk="0">
                  <a:moveTo>
                    <a:pt x="1" y="0"/>
                  </a:moveTo>
                  <a:cubicBezTo>
                    <a:pt x="1" y="0"/>
                    <a:pt x="38" y="74"/>
                    <a:pt x="149" y="185"/>
                  </a:cubicBezTo>
                  <a:cubicBezTo>
                    <a:pt x="222" y="333"/>
                    <a:pt x="333" y="481"/>
                    <a:pt x="518" y="666"/>
                  </a:cubicBezTo>
                  <a:cubicBezTo>
                    <a:pt x="703" y="850"/>
                    <a:pt x="888" y="1109"/>
                    <a:pt x="1147" y="1294"/>
                  </a:cubicBezTo>
                  <a:cubicBezTo>
                    <a:pt x="1369" y="1516"/>
                    <a:pt x="1664" y="1738"/>
                    <a:pt x="1923" y="1959"/>
                  </a:cubicBezTo>
                  <a:cubicBezTo>
                    <a:pt x="2182" y="2144"/>
                    <a:pt x="2478" y="2329"/>
                    <a:pt x="2736" y="2514"/>
                  </a:cubicBezTo>
                  <a:cubicBezTo>
                    <a:pt x="3032" y="2699"/>
                    <a:pt x="3291" y="2810"/>
                    <a:pt x="3513" y="2921"/>
                  </a:cubicBezTo>
                  <a:cubicBezTo>
                    <a:pt x="3735" y="3032"/>
                    <a:pt x="3957" y="3106"/>
                    <a:pt x="4104" y="3180"/>
                  </a:cubicBezTo>
                  <a:cubicBezTo>
                    <a:pt x="4252" y="3216"/>
                    <a:pt x="4326" y="3253"/>
                    <a:pt x="4326" y="3253"/>
                  </a:cubicBezTo>
                  <a:cubicBezTo>
                    <a:pt x="4326" y="3253"/>
                    <a:pt x="4252" y="3216"/>
                    <a:pt x="4141" y="3106"/>
                  </a:cubicBezTo>
                  <a:cubicBezTo>
                    <a:pt x="3993" y="3032"/>
                    <a:pt x="3846" y="2884"/>
                    <a:pt x="3624" y="2736"/>
                  </a:cubicBezTo>
                  <a:cubicBezTo>
                    <a:pt x="3439" y="2588"/>
                    <a:pt x="3217" y="2403"/>
                    <a:pt x="2958" y="2218"/>
                  </a:cubicBezTo>
                  <a:cubicBezTo>
                    <a:pt x="2699" y="2033"/>
                    <a:pt x="2404" y="1849"/>
                    <a:pt x="2145" y="1627"/>
                  </a:cubicBezTo>
                  <a:cubicBezTo>
                    <a:pt x="1886" y="1442"/>
                    <a:pt x="1627" y="1220"/>
                    <a:pt x="1369" y="1035"/>
                  </a:cubicBezTo>
                  <a:cubicBezTo>
                    <a:pt x="1110" y="850"/>
                    <a:pt x="888" y="666"/>
                    <a:pt x="666" y="518"/>
                  </a:cubicBezTo>
                  <a:cubicBezTo>
                    <a:pt x="481" y="370"/>
                    <a:pt x="296" y="259"/>
                    <a:pt x="185" y="148"/>
                  </a:cubicBezTo>
                  <a:cubicBezTo>
                    <a:pt x="75" y="7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6749125" y="1370300"/>
              <a:ext cx="256050" cy="204300"/>
            </a:xfrm>
            <a:custGeom>
              <a:avLst/>
              <a:gdLst/>
              <a:ahLst/>
              <a:cxnLst/>
              <a:rect l="l" t="t" r="r" b="b"/>
              <a:pathLst>
                <a:path w="10242" h="8172" extrusionOk="0">
                  <a:moveTo>
                    <a:pt x="1" y="1"/>
                  </a:moveTo>
                  <a:cubicBezTo>
                    <a:pt x="1" y="1"/>
                    <a:pt x="186" y="112"/>
                    <a:pt x="518" y="259"/>
                  </a:cubicBezTo>
                  <a:cubicBezTo>
                    <a:pt x="851" y="444"/>
                    <a:pt x="1295" y="703"/>
                    <a:pt x="1775" y="1036"/>
                  </a:cubicBezTo>
                  <a:cubicBezTo>
                    <a:pt x="2293" y="1369"/>
                    <a:pt x="2884" y="1812"/>
                    <a:pt x="3476" y="2293"/>
                  </a:cubicBezTo>
                  <a:cubicBezTo>
                    <a:pt x="4068" y="2773"/>
                    <a:pt x="4659" y="3328"/>
                    <a:pt x="5251" y="3883"/>
                  </a:cubicBezTo>
                  <a:cubicBezTo>
                    <a:pt x="5879" y="4437"/>
                    <a:pt x="6471" y="4992"/>
                    <a:pt x="7025" y="5546"/>
                  </a:cubicBezTo>
                  <a:cubicBezTo>
                    <a:pt x="7580" y="6064"/>
                    <a:pt x="8134" y="6545"/>
                    <a:pt x="8615" y="6951"/>
                  </a:cubicBezTo>
                  <a:cubicBezTo>
                    <a:pt x="9059" y="7358"/>
                    <a:pt x="9502" y="7654"/>
                    <a:pt x="9798" y="7875"/>
                  </a:cubicBezTo>
                  <a:cubicBezTo>
                    <a:pt x="10094" y="8060"/>
                    <a:pt x="10242" y="8171"/>
                    <a:pt x="10242" y="8171"/>
                  </a:cubicBezTo>
                  <a:cubicBezTo>
                    <a:pt x="10242" y="8171"/>
                    <a:pt x="10094" y="8023"/>
                    <a:pt x="9835" y="7802"/>
                  </a:cubicBezTo>
                  <a:cubicBezTo>
                    <a:pt x="9576" y="7580"/>
                    <a:pt x="9206" y="7210"/>
                    <a:pt x="8763" y="6766"/>
                  </a:cubicBezTo>
                  <a:cubicBezTo>
                    <a:pt x="8319" y="6360"/>
                    <a:pt x="7802" y="5842"/>
                    <a:pt x="7284" y="5288"/>
                  </a:cubicBezTo>
                  <a:cubicBezTo>
                    <a:pt x="6729" y="4733"/>
                    <a:pt x="6138" y="4178"/>
                    <a:pt x="5546" y="3587"/>
                  </a:cubicBezTo>
                  <a:cubicBezTo>
                    <a:pt x="4918" y="3032"/>
                    <a:pt x="4289" y="2478"/>
                    <a:pt x="3698" y="2034"/>
                  </a:cubicBezTo>
                  <a:cubicBezTo>
                    <a:pt x="3069" y="1553"/>
                    <a:pt x="2441" y="1147"/>
                    <a:pt x="1923" y="851"/>
                  </a:cubicBezTo>
                  <a:cubicBezTo>
                    <a:pt x="1369" y="518"/>
                    <a:pt x="888" y="333"/>
                    <a:pt x="555" y="186"/>
                  </a:cubicBezTo>
                  <a:cubicBezTo>
                    <a:pt x="223" y="75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6651150" y="1201175"/>
              <a:ext cx="244050" cy="121100"/>
            </a:xfrm>
            <a:custGeom>
              <a:avLst/>
              <a:gdLst/>
              <a:ahLst/>
              <a:cxnLst/>
              <a:rect l="l" t="t" r="r" b="b"/>
              <a:pathLst>
                <a:path w="9762" h="4844" extrusionOk="0">
                  <a:moveTo>
                    <a:pt x="1" y="0"/>
                  </a:moveTo>
                  <a:cubicBezTo>
                    <a:pt x="1" y="0"/>
                    <a:pt x="186" y="37"/>
                    <a:pt x="481" y="148"/>
                  </a:cubicBezTo>
                  <a:cubicBezTo>
                    <a:pt x="740" y="222"/>
                    <a:pt x="1147" y="370"/>
                    <a:pt x="1665" y="518"/>
                  </a:cubicBezTo>
                  <a:cubicBezTo>
                    <a:pt x="2145" y="666"/>
                    <a:pt x="2700" y="887"/>
                    <a:pt x="3291" y="1109"/>
                  </a:cubicBezTo>
                  <a:cubicBezTo>
                    <a:pt x="3883" y="1368"/>
                    <a:pt x="4511" y="1627"/>
                    <a:pt x="5103" y="1960"/>
                  </a:cubicBezTo>
                  <a:cubicBezTo>
                    <a:pt x="5731" y="2255"/>
                    <a:pt x="6323" y="2551"/>
                    <a:pt x="6877" y="2884"/>
                  </a:cubicBezTo>
                  <a:cubicBezTo>
                    <a:pt x="7432" y="3217"/>
                    <a:pt x="7950" y="3549"/>
                    <a:pt x="8356" y="3845"/>
                  </a:cubicBezTo>
                  <a:cubicBezTo>
                    <a:pt x="8763" y="4141"/>
                    <a:pt x="9133" y="4363"/>
                    <a:pt x="9354" y="4547"/>
                  </a:cubicBezTo>
                  <a:cubicBezTo>
                    <a:pt x="9613" y="4732"/>
                    <a:pt x="9761" y="4843"/>
                    <a:pt x="9761" y="4843"/>
                  </a:cubicBezTo>
                  <a:cubicBezTo>
                    <a:pt x="9761" y="4843"/>
                    <a:pt x="9650" y="4695"/>
                    <a:pt x="9428" y="4474"/>
                  </a:cubicBezTo>
                  <a:cubicBezTo>
                    <a:pt x="9207" y="4289"/>
                    <a:pt x="8911" y="3993"/>
                    <a:pt x="8504" y="3660"/>
                  </a:cubicBezTo>
                  <a:cubicBezTo>
                    <a:pt x="8097" y="3327"/>
                    <a:pt x="7617" y="2958"/>
                    <a:pt x="7062" y="2588"/>
                  </a:cubicBezTo>
                  <a:cubicBezTo>
                    <a:pt x="6508" y="2255"/>
                    <a:pt x="5916" y="1923"/>
                    <a:pt x="5288" y="1590"/>
                  </a:cubicBezTo>
                  <a:cubicBezTo>
                    <a:pt x="4659" y="1294"/>
                    <a:pt x="4031" y="1035"/>
                    <a:pt x="3402" y="813"/>
                  </a:cubicBezTo>
                  <a:cubicBezTo>
                    <a:pt x="2811" y="592"/>
                    <a:pt x="2219" y="407"/>
                    <a:pt x="1702" y="296"/>
                  </a:cubicBezTo>
                  <a:cubicBezTo>
                    <a:pt x="1221" y="185"/>
                    <a:pt x="777" y="111"/>
                    <a:pt x="481" y="37"/>
                  </a:cubicBezTo>
                  <a:cubicBezTo>
                    <a:pt x="186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Intonasi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620" name="Google Shape;2620;p44"/>
          <p:cNvSpPr txBox="1">
            <a:spLocks noGrp="1"/>
          </p:cNvSpPr>
          <p:nvPr>
            <p:ph type="subTitle" idx="2"/>
          </p:nvPr>
        </p:nvSpPr>
        <p:spPr>
          <a:xfrm>
            <a:off x="1020350" y="1647550"/>
            <a:ext cx="7273796" cy="26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Naik turun atau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rendahnya</a:t>
            </a:r>
            <a:r>
              <a:rPr lang="en-US" sz="1800" dirty="0"/>
              <a:t> nada dalam </a:t>
            </a:r>
            <a:r>
              <a:rPr lang="en-US" sz="1800" dirty="0" err="1"/>
              <a:t>pelafalan</a:t>
            </a:r>
            <a:r>
              <a:rPr lang="en-US" sz="1800" dirty="0"/>
              <a:t> </a:t>
            </a:r>
            <a:r>
              <a:rPr lang="en-US" sz="1800" dirty="0" err="1"/>
              <a:t>kalimat</a:t>
            </a:r>
            <a:r>
              <a:rPr lang="en-US" sz="1800" dirty="0"/>
              <a:t>. </a:t>
            </a:r>
            <a:r>
              <a:rPr lang="en-US" sz="1800" dirty="0" err="1"/>
              <a:t>Intonasi</a:t>
            </a:r>
            <a:r>
              <a:rPr lang="en-US" sz="1800" dirty="0"/>
              <a:t> adalah Kerjasama </a:t>
            </a:r>
            <a:r>
              <a:rPr lang="en-US" sz="1800" dirty="0" err="1"/>
              <a:t>antara</a:t>
            </a:r>
            <a:r>
              <a:rPr lang="en-US" sz="1800" dirty="0"/>
              <a:t> nada, </a:t>
            </a:r>
            <a:r>
              <a:rPr lang="en-US" sz="1800" dirty="0" err="1"/>
              <a:t>tekanan</a:t>
            </a:r>
            <a:r>
              <a:rPr lang="en-US" sz="1800" dirty="0"/>
              <a:t>, </a:t>
            </a:r>
            <a:r>
              <a:rPr lang="en-US" sz="1800" dirty="0" err="1"/>
              <a:t>durasi</a:t>
            </a:r>
            <a:r>
              <a:rPr lang="en-US" sz="1800" dirty="0"/>
              <a:t>, dan </a:t>
            </a:r>
            <a:r>
              <a:rPr lang="en-US" sz="1800" dirty="0" err="1"/>
              <a:t>perhentian-perhentian</a:t>
            </a:r>
            <a:r>
              <a:rPr lang="en-US" sz="1800" dirty="0"/>
              <a:t> yang </a:t>
            </a:r>
            <a:r>
              <a:rPr lang="en-US" sz="1800" dirty="0" err="1"/>
              <a:t>menyertai</a:t>
            </a:r>
            <a:r>
              <a:rPr lang="en-US" sz="1800" dirty="0"/>
              <a:t> suatu </a:t>
            </a:r>
            <a:r>
              <a:rPr lang="en-US" sz="1800" dirty="0" err="1"/>
              <a:t>tutur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 err="1"/>
              <a:t>hingga</a:t>
            </a:r>
            <a:r>
              <a:rPr lang="en-US" sz="1800" dirty="0"/>
              <a:t> ke </a:t>
            </a:r>
            <a:r>
              <a:rPr lang="en-US" sz="1800" dirty="0" err="1"/>
              <a:t>perhentian</a:t>
            </a:r>
            <a:r>
              <a:rPr lang="en-US" sz="1800" dirty="0"/>
              <a:t> </a:t>
            </a:r>
            <a:r>
              <a:rPr lang="en-US" sz="1800" dirty="0" err="1"/>
              <a:t>terakhir</a:t>
            </a:r>
            <a:r>
              <a:rPr lang="en-US" sz="18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Intonasi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 </a:t>
            </a:r>
            <a:r>
              <a:rPr lang="en-US" sz="1800" dirty="0" err="1"/>
              <a:t>menyangkut</a:t>
            </a:r>
            <a:r>
              <a:rPr lang="en-US" sz="1800" dirty="0"/>
              <a:t> :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dinamik</a:t>
            </a:r>
            <a:r>
              <a:rPr lang="en-US" sz="1800" dirty="0"/>
              <a:t> (keras-</a:t>
            </a:r>
            <a:r>
              <a:rPr lang="en-US" sz="1800" dirty="0" err="1"/>
              <a:t>lemah</a:t>
            </a:r>
            <a:r>
              <a:rPr lang="en-US" sz="1800" dirty="0"/>
              <a:t>)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/>
              <a:t>Tekanan</a:t>
            </a:r>
            <a:r>
              <a:rPr lang="en-US" sz="1800" dirty="0"/>
              <a:t> nada (</a:t>
            </a:r>
            <a:r>
              <a:rPr lang="en-US" sz="1800" dirty="0" err="1"/>
              <a:t>tinggi</a:t>
            </a:r>
            <a:r>
              <a:rPr lang="en-US" sz="1800" dirty="0"/>
              <a:t>)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/>
              <a:t>Tekanan</a:t>
            </a:r>
            <a:r>
              <a:rPr lang="en-US" sz="1800" dirty="0"/>
              <a:t> tempo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33631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Gesture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620" name="Google Shape;2620;p44"/>
          <p:cNvSpPr txBox="1">
            <a:spLocks noGrp="1"/>
          </p:cNvSpPr>
          <p:nvPr>
            <p:ph type="subTitle" idx="2"/>
          </p:nvPr>
        </p:nvSpPr>
        <p:spPr>
          <a:xfrm>
            <a:off x="1020350" y="1647550"/>
            <a:ext cx="7273796" cy="26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Gesture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</a:t>
            </a:r>
            <a:r>
              <a:rPr lang="en-US" sz="1800" dirty="0" err="1"/>
              <a:t>eksternal</a:t>
            </a:r>
            <a:r>
              <a:rPr lang="en-US" sz="1800" dirty="0"/>
              <a:t> (Bahasa tubuh) yang </a:t>
            </a:r>
            <a:r>
              <a:rPr lang="en-US" sz="1800" dirty="0" err="1"/>
              <a:t>mengindikasikan</a:t>
            </a:r>
            <a:r>
              <a:rPr lang="en-US" sz="1800" dirty="0"/>
              <a:t> suatu </a:t>
            </a:r>
            <a:r>
              <a:rPr lang="en-US" sz="1800" dirty="0" err="1"/>
              <a:t>tanda</a:t>
            </a:r>
            <a:r>
              <a:rPr lang="en-US" sz="1800" dirty="0"/>
              <a:t> atau symbol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bahasa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non-verbal. Gesture </a:t>
            </a:r>
            <a:r>
              <a:rPr lang="en-US" sz="1800" dirty="0" err="1"/>
              <a:t>dibagi</a:t>
            </a:r>
            <a:r>
              <a:rPr lang="en-US" sz="1800" dirty="0"/>
              <a:t> menjadi 2 </a:t>
            </a:r>
            <a:r>
              <a:rPr lang="en-US" sz="1800" dirty="0" err="1"/>
              <a:t>tipe</a:t>
            </a:r>
            <a:r>
              <a:rPr lang="en-US" sz="1800" dirty="0"/>
              <a:t> yaitu :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/>
              <a:t>Tipe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(yang dapat </a:t>
            </a:r>
            <a:r>
              <a:rPr lang="en-US" sz="1800" dirty="0" err="1"/>
              <a:t>dilihat</a:t>
            </a:r>
            <a:r>
              <a:rPr lang="en-US" sz="1800" dirty="0"/>
              <a:t>) : gesture yang lebih </a:t>
            </a:r>
            <a:r>
              <a:rPr lang="en-US" sz="1800" dirty="0" err="1"/>
              <a:t>diarahkan</a:t>
            </a:r>
            <a:r>
              <a:rPr lang="en-US" sz="1800" dirty="0"/>
              <a:t> pada </a:t>
            </a:r>
            <a:r>
              <a:rPr lang="en-US" sz="1800" dirty="0" err="1"/>
              <a:t>bahasa</a:t>
            </a:r>
            <a:r>
              <a:rPr lang="en-US" sz="1800" dirty="0"/>
              <a:t> </a:t>
            </a:r>
            <a:r>
              <a:rPr lang="en-US" sz="1800" dirty="0" err="1"/>
              <a:t>gerak</a:t>
            </a:r>
            <a:r>
              <a:rPr lang="en-US" sz="1800" dirty="0"/>
              <a:t> tubuh.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/>
              <a:t>Tipe</a:t>
            </a:r>
            <a:r>
              <a:rPr lang="en-US" sz="1800" dirty="0"/>
              <a:t> vocal (yang dapat </a:t>
            </a:r>
            <a:r>
              <a:rPr lang="en-US" sz="1800" dirty="0" err="1"/>
              <a:t>didengar</a:t>
            </a:r>
            <a:r>
              <a:rPr lang="en-US" sz="1800" dirty="0"/>
              <a:t>) : gesture yang </a:t>
            </a:r>
            <a:r>
              <a:rPr lang="en-US" sz="1800" dirty="0" err="1"/>
              <a:t>dibagi</a:t>
            </a:r>
            <a:r>
              <a:rPr lang="en-US" sz="1800" dirty="0"/>
              <a:t> menjadi 2, yaitu verbal (</a:t>
            </a:r>
            <a:r>
              <a:rPr lang="en-US" sz="1800" dirty="0" err="1"/>
              <a:t>mengucapkan</a:t>
            </a:r>
            <a:r>
              <a:rPr lang="en-US" sz="1800" dirty="0"/>
              <a:t> kata-kata) dan non-verbal (</a:t>
            </a:r>
            <a:r>
              <a:rPr lang="en-US" sz="1800" dirty="0" err="1"/>
              <a:t>bunyi-bunyi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).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0639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3"/>
          <p:cNvSpPr txBox="1">
            <a:spLocks noGrp="1"/>
          </p:cNvSpPr>
          <p:nvPr>
            <p:ph type="title"/>
          </p:nvPr>
        </p:nvSpPr>
        <p:spPr>
          <a:xfrm>
            <a:off x="2039414" y="1354003"/>
            <a:ext cx="5781396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4" name="Google Shape;2514;p40"/>
          <p:cNvGrpSpPr/>
          <p:nvPr/>
        </p:nvGrpSpPr>
        <p:grpSpPr>
          <a:xfrm>
            <a:off x="4353759" y="1153188"/>
            <a:ext cx="4257566" cy="2837133"/>
            <a:chOff x="-812275" y="3723075"/>
            <a:chExt cx="2111050" cy="1406750"/>
          </a:xfrm>
        </p:grpSpPr>
        <p:sp>
          <p:nvSpPr>
            <p:cNvPr id="2515" name="Google Shape;2515;p40"/>
            <p:cNvSpPr/>
            <p:nvPr/>
          </p:nvSpPr>
          <p:spPr>
            <a:xfrm>
              <a:off x="-130150" y="4565175"/>
              <a:ext cx="353075" cy="110825"/>
            </a:xfrm>
            <a:custGeom>
              <a:avLst/>
              <a:gdLst/>
              <a:ahLst/>
              <a:cxnLst/>
              <a:rect l="l" t="t" r="r" b="b"/>
              <a:pathLst>
                <a:path w="14123" h="4433" extrusionOk="0">
                  <a:moveTo>
                    <a:pt x="5287" y="0"/>
                  </a:moveTo>
                  <a:cubicBezTo>
                    <a:pt x="4956" y="0"/>
                    <a:pt x="4622" y="20"/>
                    <a:pt x="4289" y="70"/>
                  </a:cubicBezTo>
                  <a:cubicBezTo>
                    <a:pt x="3586" y="181"/>
                    <a:pt x="2847" y="440"/>
                    <a:pt x="2218" y="847"/>
                  </a:cubicBezTo>
                  <a:cubicBezTo>
                    <a:pt x="961" y="1623"/>
                    <a:pt x="148" y="3028"/>
                    <a:pt x="0" y="4433"/>
                  </a:cubicBezTo>
                  <a:cubicBezTo>
                    <a:pt x="481" y="3102"/>
                    <a:pt x="1368" y="1956"/>
                    <a:pt x="2514" y="1364"/>
                  </a:cubicBezTo>
                  <a:cubicBezTo>
                    <a:pt x="3106" y="1069"/>
                    <a:pt x="3734" y="847"/>
                    <a:pt x="4400" y="810"/>
                  </a:cubicBezTo>
                  <a:cubicBezTo>
                    <a:pt x="4644" y="769"/>
                    <a:pt x="4889" y="753"/>
                    <a:pt x="5133" y="753"/>
                  </a:cubicBezTo>
                  <a:cubicBezTo>
                    <a:pt x="5554" y="753"/>
                    <a:pt x="5975" y="800"/>
                    <a:pt x="6396" y="847"/>
                  </a:cubicBezTo>
                  <a:cubicBezTo>
                    <a:pt x="7727" y="995"/>
                    <a:pt x="9058" y="1364"/>
                    <a:pt x="10352" y="1845"/>
                  </a:cubicBezTo>
                  <a:cubicBezTo>
                    <a:pt x="11646" y="2326"/>
                    <a:pt x="12903" y="2917"/>
                    <a:pt x="14123" y="3620"/>
                  </a:cubicBezTo>
                  <a:cubicBezTo>
                    <a:pt x="13088" y="2658"/>
                    <a:pt x="11868" y="1919"/>
                    <a:pt x="10574" y="1327"/>
                  </a:cubicBezTo>
                  <a:cubicBezTo>
                    <a:pt x="9317" y="699"/>
                    <a:pt x="7912" y="255"/>
                    <a:pt x="6470" y="70"/>
                  </a:cubicBezTo>
                  <a:cubicBezTo>
                    <a:pt x="6085" y="30"/>
                    <a:pt x="5688" y="0"/>
                    <a:pt x="52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310725" y="4510550"/>
              <a:ext cx="22200" cy="91525"/>
            </a:xfrm>
            <a:custGeom>
              <a:avLst/>
              <a:gdLst/>
              <a:ahLst/>
              <a:cxnLst/>
              <a:rect l="l" t="t" r="r" b="b"/>
              <a:pathLst>
                <a:path w="888" h="3661" extrusionOk="0">
                  <a:moveTo>
                    <a:pt x="0" y="0"/>
                  </a:moveTo>
                  <a:lnTo>
                    <a:pt x="0" y="3660"/>
                  </a:lnTo>
                  <a:cubicBezTo>
                    <a:pt x="0" y="3660"/>
                    <a:pt x="887" y="3254"/>
                    <a:pt x="887" y="1849"/>
                  </a:cubicBezTo>
                  <a:cubicBezTo>
                    <a:pt x="887" y="70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18300" y="4589100"/>
              <a:ext cx="184875" cy="103550"/>
            </a:xfrm>
            <a:custGeom>
              <a:avLst/>
              <a:gdLst/>
              <a:ahLst/>
              <a:cxnLst/>
              <a:rect l="l" t="t" r="r" b="b"/>
              <a:pathLst>
                <a:path w="7395" h="4142" extrusionOk="0">
                  <a:moveTo>
                    <a:pt x="739" y="703"/>
                  </a:moveTo>
                  <a:cubicBezTo>
                    <a:pt x="1220" y="1110"/>
                    <a:pt x="1701" y="1442"/>
                    <a:pt x="2181" y="1775"/>
                  </a:cubicBezTo>
                  <a:cubicBezTo>
                    <a:pt x="2403" y="1960"/>
                    <a:pt x="2662" y="2108"/>
                    <a:pt x="2921" y="2256"/>
                  </a:cubicBezTo>
                  <a:cubicBezTo>
                    <a:pt x="3179" y="2367"/>
                    <a:pt x="3438" y="2515"/>
                    <a:pt x="3697" y="2515"/>
                  </a:cubicBezTo>
                  <a:cubicBezTo>
                    <a:pt x="3956" y="2515"/>
                    <a:pt x="4215" y="2367"/>
                    <a:pt x="4473" y="2256"/>
                  </a:cubicBezTo>
                  <a:cubicBezTo>
                    <a:pt x="4732" y="2108"/>
                    <a:pt x="4991" y="1960"/>
                    <a:pt x="5250" y="1775"/>
                  </a:cubicBezTo>
                  <a:cubicBezTo>
                    <a:pt x="5730" y="1442"/>
                    <a:pt x="6211" y="1110"/>
                    <a:pt x="6692" y="703"/>
                  </a:cubicBezTo>
                  <a:lnTo>
                    <a:pt x="6692" y="703"/>
                  </a:lnTo>
                  <a:cubicBezTo>
                    <a:pt x="6285" y="1184"/>
                    <a:pt x="5841" y="1590"/>
                    <a:pt x="5361" y="1960"/>
                  </a:cubicBezTo>
                  <a:cubicBezTo>
                    <a:pt x="5139" y="2182"/>
                    <a:pt x="4880" y="2330"/>
                    <a:pt x="4621" y="2478"/>
                  </a:cubicBezTo>
                  <a:cubicBezTo>
                    <a:pt x="4363" y="2626"/>
                    <a:pt x="4067" y="2773"/>
                    <a:pt x="3697" y="2810"/>
                  </a:cubicBezTo>
                  <a:cubicBezTo>
                    <a:pt x="3364" y="2773"/>
                    <a:pt x="3069" y="2663"/>
                    <a:pt x="2810" y="2515"/>
                  </a:cubicBezTo>
                  <a:cubicBezTo>
                    <a:pt x="2514" y="2330"/>
                    <a:pt x="2292" y="2182"/>
                    <a:pt x="2033" y="1997"/>
                  </a:cubicBezTo>
                  <a:cubicBezTo>
                    <a:pt x="1553" y="1590"/>
                    <a:pt x="1109" y="1184"/>
                    <a:pt x="739" y="703"/>
                  </a:cubicBezTo>
                  <a:close/>
                  <a:moveTo>
                    <a:pt x="370" y="1"/>
                  </a:moveTo>
                  <a:cubicBezTo>
                    <a:pt x="370" y="1"/>
                    <a:pt x="0" y="333"/>
                    <a:pt x="702" y="1332"/>
                  </a:cubicBezTo>
                  <a:cubicBezTo>
                    <a:pt x="1183" y="1960"/>
                    <a:pt x="2070" y="2995"/>
                    <a:pt x="2773" y="4141"/>
                  </a:cubicBezTo>
                  <a:cubicBezTo>
                    <a:pt x="2995" y="3883"/>
                    <a:pt x="3327" y="3735"/>
                    <a:pt x="3697" y="3735"/>
                  </a:cubicBezTo>
                  <a:cubicBezTo>
                    <a:pt x="4067" y="3735"/>
                    <a:pt x="4400" y="3883"/>
                    <a:pt x="4621" y="4141"/>
                  </a:cubicBezTo>
                  <a:cubicBezTo>
                    <a:pt x="5361" y="2995"/>
                    <a:pt x="6248" y="1960"/>
                    <a:pt x="6692" y="1332"/>
                  </a:cubicBezTo>
                  <a:cubicBezTo>
                    <a:pt x="7394" y="333"/>
                    <a:pt x="7024" y="1"/>
                    <a:pt x="7024" y="1"/>
                  </a:cubicBezTo>
                  <a:lnTo>
                    <a:pt x="7024" y="1"/>
                  </a:lnTo>
                  <a:cubicBezTo>
                    <a:pt x="7024" y="1"/>
                    <a:pt x="6173" y="784"/>
                    <a:pt x="5222" y="1337"/>
                  </a:cubicBezTo>
                  <a:lnTo>
                    <a:pt x="5222" y="1337"/>
                  </a:lnTo>
                  <a:cubicBezTo>
                    <a:pt x="5232" y="1326"/>
                    <a:pt x="5241" y="1313"/>
                    <a:pt x="5250" y="1295"/>
                  </a:cubicBezTo>
                  <a:cubicBezTo>
                    <a:pt x="5693" y="962"/>
                    <a:pt x="6100" y="592"/>
                    <a:pt x="6396" y="185"/>
                  </a:cubicBezTo>
                  <a:lnTo>
                    <a:pt x="6396" y="185"/>
                  </a:lnTo>
                  <a:lnTo>
                    <a:pt x="5028" y="999"/>
                  </a:lnTo>
                  <a:cubicBezTo>
                    <a:pt x="4806" y="1110"/>
                    <a:pt x="4584" y="1221"/>
                    <a:pt x="4363" y="1332"/>
                  </a:cubicBezTo>
                  <a:cubicBezTo>
                    <a:pt x="4141" y="1442"/>
                    <a:pt x="3882" y="1516"/>
                    <a:pt x="3697" y="1516"/>
                  </a:cubicBezTo>
                  <a:cubicBezTo>
                    <a:pt x="3512" y="1516"/>
                    <a:pt x="3290" y="1442"/>
                    <a:pt x="3069" y="1332"/>
                  </a:cubicBezTo>
                  <a:cubicBezTo>
                    <a:pt x="2810" y="1258"/>
                    <a:pt x="2588" y="1110"/>
                    <a:pt x="2366" y="999"/>
                  </a:cubicBezTo>
                  <a:lnTo>
                    <a:pt x="998" y="185"/>
                  </a:lnTo>
                  <a:lnTo>
                    <a:pt x="998" y="185"/>
                  </a:lnTo>
                  <a:cubicBezTo>
                    <a:pt x="1331" y="629"/>
                    <a:pt x="1701" y="999"/>
                    <a:pt x="2144" y="1295"/>
                  </a:cubicBezTo>
                  <a:cubicBezTo>
                    <a:pt x="2181" y="1332"/>
                    <a:pt x="2255" y="1369"/>
                    <a:pt x="2292" y="1406"/>
                  </a:cubicBezTo>
                  <a:cubicBezTo>
                    <a:pt x="1331" y="814"/>
                    <a:pt x="370" y="1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150" y="4920925"/>
              <a:ext cx="128500" cy="50850"/>
            </a:xfrm>
            <a:custGeom>
              <a:avLst/>
              <a:gdLst/>
              <a:ahLst/>
              <a:cxnLst/>
              <a:rect l="l" t="t" r="r" b="b"/>
              <a:pathLst>
                <a:path w="5140" h="2034" extrusionOk="0">
                  <a:moveTo>
                    <a:pt x="1" y="0"/>
                  </a:moveTo>
                  <a:cubicBezTo>
                    <a:pt x="1" y="0"/>
                    <a:pt x="38" y="74"/>
                    <a:pt x="149" y="185"/>
                  </a:cubicBezTo>
                  <a:cubicBezTo>
                    <a:pt x="297" y="296"/>
                    <a:pt x="445" y="444"/>
                    <a:pt x="666" y="592"/>
                  </a:cubicBezTo>
                  <a:cubicBezTo>
                    <a:pt x="851" y="776"/>
                    <a:pt x="1110" y="961"/>
                    <a:pt x="1406" y="1109"/>
                  </a:cubicBezTo>
                  <a:cubicBezTo>
                    <a:pt x="1702" y="1294"/>
                    <a:pt x="2034" y="1442"/>
                    <a:pt x="2367" y="1590"/>
                  </a:cubicBezTo>
                  <a:cubicBezTo>
                    <a:pt x="2700" y="1701"/>
                    <a:pt x="3033" y="1812"/>
                    <a:pt x="3365" y="1886"/>
                  </a:cubicBezTo>
                  <a:cubicBezTo>
                    <a:pt x="3698" y="1960"/>
                    <a:pt x="3994" y="1997"/>
                    <a:pt x="4253" y="1997"/>
                  </a:cubicBezTo>
                  <a:cubicBezTo>
                    <a:pt x="4511" y="2033"/>
                    <a:pt x="4733" y="2033"/>
                    <a:pt x="4881" y="2033"/>
                  </a:cubicBezTo>
                  <a:lnTo>
                    <a:pt x="5140" y="2033"/>
                  </a:lnTo>
                  <a:cubicBezTo>
                    <a:pt x="5140" y="2033"/>
                    <a:pt x="5066" y="1997"/>
                    <a:pt x="4918" y="1997"/>
                  </a:cubicBezTo>
                  <a:cubicBezTo>
                    <a:pt x="4733" y="1960"/>
                    <a:pt x="4548" y="1923"/>
                    <a:pt x="4290" y="1886"/>
                  </a:cubicBezTo>
                  <a:cubicBezTo>
                    <a:pt x="4031" y="1812"/>
                    <a:pt x="3735" y="1738"/>
                    <a:pt x="3402" y="1664"/>
                  </a:cubicBezTo>
                  <a:cubicBezTo>
                    <a:pt x="3106" y="1590"/>
                    <a:pt x="2774" y="1479"/>
                    <a:pt x="2441" y="1331"/>
                  </a:cubicBezTo>
                  <a:cubicBezTo>
                    <a:pt x="2108" y="1220"/>
                    <a:pt x="1812" y="1072"/>
                    <a:pt x="1517" y="924"/>
                  </a:cubicBezTo>
                  <a:cubicBezTo>
                    <a:pt x="1221" y="776"/>
                    <a:pt x="962" y="629"/>
                    <a:pt x="740" y="481"/>
                  </a:cubicBezTo>
                  <a:cubicBezTo>
                    <a:pt x="519" y="333"/>
                    <a:pt x="334" y="222"/>
                    <a:pt x="186" y="148"/>
                  </a:cubicBezTo>
                  <a:cubicBezTo>
                    <a:pt x="75" y="3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-27575" y="4718125"/>
              <a:ext cx="233875" cy="96525"/>
            </a:xfrm>
            <a:custGeom>
              <a:avLst/>
              <a:gdLst/>
              <a:ahLst/>
              <a:cxnLst/>
              <a:rect l="l" t="t" r="r" b="b"/>
              <a:pathLst>
                <a:path w="9355" h="3861" extrusionOk="0">
                  <a:moveTo>
                    <a:pt x="2787" y="0"/>
                  </a:moveTo>
                  <a:cubicBezTo>
                    <a:pt x="2363" y="0"/>
                    <a:pt x="1967" y="26"/>
                    <a:pt x="1628" y="52"/>
                  </a:cubicBezTo>
                  <a:cubicBezTo>
                    <a:pt x="1110" y="126"/>
                    <a:pt x="703" y="237"/>
                    <a:pt x="407" y="311"/>
                  </a:cubicBezTo>
                  <a:cubicBezTo>
                    <a:pt x="149" y="422"/>
                    <a:pt x="1" y="459"/>
                    <a:pt x="1" y="459"/>
                  </a:cubicBezTo>
                  <a:cubicBezTo>
                    <a:pt x="1" y="459"/>
                    <a:pt x="149" y="459"/>
                    <a:pt x="444" y="422"/>
                  </a:cubicBezTo>
                  <a:cubicBezTo>
                    <a:pt x="740" y="385"/>
                    <a:pt x="1147" y="348"/>
                    <a:pt x="1628" y="348"/>
                  </a:cubicBezTo>
                  <a:cubicBezTo>
                    <a:pt x="2108" y="348"/>
                    <a:pt x="2700" y="385"/>
                    <a:pt x="3291" y="459"/>
                  </a:cubicBezTo>
                  <a:cubicBezTo>
                    <a:pt x="3883" y="570"/>
                    <a:pt x="4511" y="718"/>
                    <a:pt x="5103" y="940"/>
                  </a:cubicBezTo>
                  <a:cubicBezTo>
                    <a:pt x="5731" y="1162"/>
                    <a:pt x="6323" y="1420"/>
                    <a:pt x="6840" y="1753"/>
                  </a:cubicBezTo>
                  <a:cubicBezTo>
                    <a:pt x="7358" y="2049"/>
                    <a:pt x="7802" y="2382"/>
                    <a:pt x="8171" y="2714"/>
                  </a:cubicBezTo>
                  <a:cubicBezTo>
                    <a:pt x="8578" y="3010"/>
                    <a:pt x="8874" y="3306"/>
                    <a:pt x="9059" y="3528"/>
                  </a:cubicBezTo>
                  <a:cubicBezTo>
                    <a:pt x="9243" y="3750"/>
                    <a:pt x="9354" y="3860"/>
                    <a:pt x="9354" y="3860"/>
                  </a:cubicBezTo>
                  <a:cubicBezTo>
                    <a:pt x="9354" y="3860"/>
                    <a:pt x="9280" y="3713"/>
                    <a:pt x="9133" y="3454"/>
                  </a:cubicBezTo>
                  <a:cubicBezTo>
                    <a:pt x="8985" y="3232"/>
                    <a:pt x="8726" y="2899"/>
                    <a:pt x="8393" y="2493"/>
                  </a:cubicBezTo>
                  <a:cubicBezTo>
                    <a:pt x="8023" y="2160"/>
                    <a:pt x="7580" y="1753"/>
                    <a:pt x="7062" y="1383"/>
                  </a:cubicBezTo>
                  <a:cubicBezTo>
                    <a:pt x="6545" y="1014"/>
                    <a:pt x="5916" y="718"/>
                    <a:pt x="5288" y="459"/>
                  </a:cubicBezTo>
                  <a:cubicBezTo>
                    <a:pt x="4659" y="237"/>
                    <a:pt x="3994" y="89"/>
                    <a:pt x="3328" y="16"/>
                  </a:cubicBezTo>
                  <a:cubicBezTo>
                    <a:pt x="3144" y="5"/>
                    <a:pt x="2963" y="0"/>
                    <a:pt x="27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39900" y="4747150"/>
              <a:ext cx="115550" cy="54550"/>
            </a:xfrm>
            <a:custGeom>
              <a:avLst/>
              <a:gdLst/>
              <a:ahLst/>
              <a:cxnLst/>
              <a:rect l="l" t="t" r="r" b="b"/>
              <a:pathLst>
                <a:path w="4622" h="2182" extrusionOk="0">
                  <a:moveTo>
                    <a:pt x="1" y="1"/>
                  </a:moveTo>
                  <a:cubicBezTo>
                    <a:pt x="1" y="1"/>
                    <a:pt x="75" y="38"/>
                    <a:pt x="186" y="75"/>
                  </a:cubicBezTo>
                  <a:cubicBezTo>
                    <a:pt x="333" y="112"/>
                    <a:pt x="518" y="148"/>
                    <a:pt x="777" y="222"/>
                  </a:cubicBezTo>
                  <a:cubicBezTo>
                    <a:pt x="999" y="296"/>
                    <a:pt x="1258" y="407"/>
                    <a:pt x="1553" y="518"/>
                  </a:cubicBezTo>
                  <a:cubicBezTo>
                    <a:pt x="1812" y="629"/>
                    <a:pt x="2108" y="740"/>
                    <a:pt x="2404" y="888"/>
                  </a:cubicBezTo>
                  <a:cubicBezTo>
                    <a:pt x="2700" y="999"/>
                    <a:pt x="2958" y="1147"/>
                    <a:pt x="3217" y="1295"/>
                  </a:cubicBezTo>
                  <a:cubicBezTo>
                    <a:pt x="3476" y="1479"/>
                    <a:pt x="3735" y="1590"/>
                    <a:pt x="3920" y="1738"/>
                  </a:cubicBezTo>
                  <a:cubicBezTo>
                    <a:pt x="4141" y="1886"/>
                    <a:pt x="4326" y="1960"/>
                    <a:pt x="4437" y="2071"/>
                  </a:cubicBezTo>
                  <a:cubicBezTo>
                    <a:pt x="4548" y="2145"/>
                    <a:pt x="4622" y="2182"/>
                    <a:pt x="4622" y="2182"/>
                  </a:cubicBezTo>
                  <a:cubicBezTo>
                    <a:pt x="4622" y="2182"/>
                    <a:pt x="4548" y="2108"/>
                    <a:pt x="4474" y="2034"/>
                  </a:cubicBezTo>
                  <a:cubicBezTo>
                    <a:pt x="4363" y="1923"/>
                    <a:pt x="4215" y="1775"/>
                    <a:pt x="4030" y="1627"/>
                  </a:cubicBezTo>
                  <a:cubicBezTo>
                    <a:pt x="3846" y="1479"/>
                    <a:pt x="3624" y="1295"/>
                    <a:pt x="3365" y="1110"/>
                  </a:cubicBezTo>
                  <a:cubicBezTo>
                    <a:pt x="3106" y="962"/>
                    <a:pt x="2810" y="814"/>
                    <a:pt x="2515" y="666"/>
                  </a:cubicBezTo>
                  <a:cubicBezTo>
                    <a:pt x="2219" y="518"/>
                    <a:pt x="1886" y="407"/>
                    <a:pt x="1627" y="296"/>
                  </a:cubicBezTo>
                  <a:cubicBezTo>
                    <a:pt x="1332" y="185"/>
                    <a:pt x="1036" y="148"/>
                    <a:pt x="814" y="112"/>
                  </a:cubicBezTo>
                  <a:cubicBezTo>
                    <a:pt x="555" y="38"/>
                    <a:pt x="370" y="38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-89500" y="4596500"/>
              <a:ext cx="195050" cy="30525"/>
            </a:xfrm>
            <a:custGeom>
              <a:avLst/>
              <a:gdLst/>
              <a:ahLst/>
              <a:cxnLst/>
              <a:rect l="l" t="t" r="r" b="b"/>
              <a:pathLst>
                <a:path w="7802" h="1221" extrusionOk="0">
                  <a:moveTo>
                    <a:pt x="3883" y="0"/>
                  </a:moveTo>
                  <a:cubicBezTo>
                    <a:pt x="3365" y="0"/>
                    <a:pt x="2848" y="74"/>
                    <a:pt x="2367" y="185"/>
                  </a:cubicBezTo>
                  <a:cubicBezTo>
                    <a:pt x="1923" y="296"/>
                    <a:pt x="1480" y="444"/>
                    <a:pt x="1110" y="592"/>
                  </a:cubicBezTo>
                  <a:cubicBezTo>
                    <a:pt x="925" y="666"/>
                    <a:pt x="777" y="740"/>
                    <a:pt x="629" y="814"/>
                  </a:cubicBezTo>
                  <a:cubicBezTo>
                    <a:pt x="518" y="888"/>
                    <a:pt x="370" y="962"/>
                    <a:pt x="297" y="1036"/>
                  </a:cubicBezTo>
                  <a:cubicBezTo>
                    <a:pt x="112" y="1146"/>
                    <a:pt x="1" y="1220"/>
                    <a:pt x="1" y="1220"/>
                  </a:cubicBezTo>
                  <a:cubicBezTo>
                    <a:pt x="1" y="1220"/>
                    <a:pt x="112" y="1183"/>
                    <a:pt x="333" y="1073"/>
                  </a:cubicBezTo>
                  <a:cubicBezTo>
                    <a:pt x="407" y="1036"/>
                    <a:pt x="555" y="962"/>
                    <a:pt x="703" y="925"/>
                  </a:cubicBezTo>
                  <a:cubicBezTo>
                    <a:pt x="814" y="851"/>
                    <a:pt x="999" y="777"/>
                    <a:pt x="1184" y="740"/>
                  </a:cubicBezTo>
                  <a:cubicBezTo>
                    <a:pt x="1517" y="592"/>
                    <a:pt x="1960" y="481"/>
                    <a:pt x="2404" y="407"/>
                  </a:cubicBezTo>
                  <a:cubicBezTo>
                    <a:pt x="2884" y="296"/>
                    <a:pt x="3402" y="259"/>
                    <a:pt x="3883" y="259"/>
                  </a:cubicBezTo>
                  <a:cubicBezTo>
                    <a:pt x="4021" y="249"/>
                    <a:pt x="4157" y="245"/>
                    <a:pt x="4291" y="245"/>
                  </a:cubicBezTo>
                  <a:cubicBezTo>
                    <a:pt x="4658" y="245"/>
                    <a:pt x="5010" y="279"/>
                    <a:pt x="5362" y="333"/>
                  </a:cubicBezTo>
                  <a:cubicBezTo>
                    <a:pt x="5842" y="407"/>
                    <a:pt x="6249" y="481"/>
                    <a:pt x="6619" y="629"/>
                  </a:cubicBezTo>
                  <a:cubicBezTo>
                    <a:pt x="6803" y="666"/>
                    <a:pt x="6988" y="740"/>
                    <a:pt x="7136" y="777"/>
                  </a:cubicBezTo>
                  <a:cubicBezTo>
                    <a:pt x="7284" y="851"/>
                    <a:pt x="7395" y="888"/>
                    <a:pt x="7506" y="925"/>
                  </a:cubicBezTo>
                  <a:cubicBezTo>
                    <a:pt x="7691" y="999"/>
                    <a:pt x="7802" y="1073"/>
                    <a:pt x="7802" y="1073"/>
                  </a:cubicBezTo>
                  <a:cubicBezTo>
                    <a:pt x="7802" y="1073"/>
                    <a:pt x="7728" y="999"/>
                    <a:pt x="7506" y="888"/>
                  </a:cubicBezTo>
                  <a:cubicBezTo>
                    <a:pt x="7432" y="814"/>
                    <a:pt x="7321" y="777"/>
                    <a:pt x="7173" y="703"/>
                  </a:cubicBezTo>
                  <a:cubicBezTo>
                    <a:pt x="7025" y="629"/>
                    <a:pt x="6877" y="555"/>
                    <a:pt x="6692" y="481"/>
                  </a:cubicBezTo>
                  <a:cubicBezTo>
                    <a:pt x="6323" y="333"/>
                    <a:pt x="5879" y="222"/>
                    <a:pt x="5398" y="111"/>
                  </a:cubicBezTo>
                  <a:cubicBezTo>
                    <a:pt x="4918" y="37"/>
                    <a:pt x="4400" y="0"/>
                    <a:pt x="38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492800" y="4920925"/>
              <a:ext cx="128500" cy="50850"/>
            </a:xfrm>
            <a:custGeom>
              <a:avLst/>
              <a:gdLst/>
              <a:ahLst/>
              <a:cxnLst/>
              <a:rect l="l" t="t" r="r" b="b"/>
              <a:pathLst>
                <a:path w="5140" h="2034" extrusionOk="0">
                  <a:moveTo>
                    <a:pt x="5139" y="0"/>
                  </a:moveTo>
                  <a:cubicBezTo>
                    <a:pt x="5139" y="0"/>
                    <a:pt x="5065" y="37"/>
                    <a:pt x="4954" y="148"/>
                  </a:cubicBezTo>
                  <a:cubicBezTo>
                    <a:pt x="4843" y="222"/>
                    <a:pt x="4659" y="333"/>
                    <a:pt x="4400" y="481"/>
                  </a:cubicBezTo>
                  <a:cubicBezTo>
                    <a:pt x="4215" y="629"/>
                    <a:pt x="3919" y="776"/>
                    <a:pt x="3623" y="924"/>
                  </a:cubicBezTo>
                  <a:cubicBezTo>
                    <a:pt x="3365" y="1072"/>
                    <a:pt x="3032" y="1220"/>
                    <a:pt x="2699" y="1331"/>
                  </a:cubicBezTo>
                  <a:cubicBezTo>
                    <a:pt x="2403" y="1442"/>
                    <a:pt x="2071" y="1553"/>
                    <a:pt x="1738" y="1664"/>
                  </a:cubicBezTo>
                  <a:cubicBezTo>
                    <a:pt x="1442" y="1738"/>
                    <a:pt x="1146" y="1812"/>
                    <a:pt x="888" y="1849"/>
                  </a:cubicBezTo>
                  <a:cubicBezTo>
                    <a:pt x="629" y="1923"/>
                    <a:pt x="407" y="1960"/>
                    <a:pt x="259" y="1960"/>
                  </a:cubicBezTo>
                  <a:cubicBezTo>
                    <a:pt x="111" y="1997"/>
                    <a:pt x="0" y="1997"/>
                    <a:pt x="0" y="1997"/>
                  </a:cubicBezTo>
                  <a:cubicBezTo>
                    <a:pt x="0" y="1997"/>
                    <a:pt x="111" y="2033"/>
                    <a:pt x="259" y="2033"/>
                  </a:cubicBezTo>
                  <a:cubicBezTo>
                    <a:pt x="407" y="2033"/>
                    <a:pt x="629" y="2033"/>
                    <a:pt x="888" y="1997"/>
                  </a:cubicBezTo>
                  <a:cubicBezTo>
                    <a:pt x="1146" y="1997"/>
                    <a:pt x="1479" y="1960"/>
                    <a:pt x="1812" y="1886"/>
                  </a:cubicBezTo>
                  <a:cubicBezTo>
                    <a:pt x="2108" y="1812"/>
                    <a:pt x="2477" y="1701"/>
                    <a:pt x="2810" y="1590"/>
                  </a:cubicBezTo>
                  <a:cubicBezTo>
                    <a:pt x="3143" y="1442"/>
                    <a:pt x="3439" y="1294"/>
                    <a:pt x="3734" y="1109"/>
                  </a:cubicBezTo>
                  <a:cubicBezTo>
                    <a:pt x="4030" y="961"/>
                    <a:pt x="4289" y="776"/>
                    <a:pt x="4511" y="592"/>
                  </a:cubicBezTo>
                  <a:cubicBezTo>
                    <a:pt x="4696" y="444"/>
                    <a:pt x="4880" y="296"/>
                    <a:pt x="4991" y="185"/>
                  </a:cubicBezTo>
                  <a:cubicBezTo>
                    <a:pt x="5102" y="74"/>
                    <a:pt x="5139" y="0"/>
                    <a:pt x="51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415150" y="4718350"/>
              <a:ext cx="234800" cy="96300"/>
            </a:xfrm>
            <a:custGeom>
              <a:avLst/>
              <a:gdLst/>
              <a:ahLst/>
              <a:cxnLst/>
              <a:rect l="l" t="t" r="r" b="b"/>
              <a:pathLst>
                <a:path w="9392" h="3852" extrusionOk="0">
                  <a:moveTo>
                    <a:pt x="6801" y="1"/>
                  </a:moveTo>
                  <a:cubicBezTo>
                    <a:pt x="6552" y="1"/>
                    <a:pt x="6293" y="12"/>
                    <a:pt x="6027" y="43"/>
                  </a:cubicBezTo>
                  <a:cubicBezTo>
                    <a:pt x="5398" y="80"/>
                    <a:pt x="4696" y="228"/>
                    <a:pt x="4068" y="450"/>
                  </a:cubicBezTo>
                  <a:cubicBezTo>
                    <a:pt x="3439" y="709"/>
                    <a:pt x="2811" y="1005"/>
                    <a:pt x="2293" y="1374"/>
                  </a:cubicBezTo>
                  <a:cubicBezTo>
                    <a:pt x="1775" y="1744"/>
                    <a:pt x="1332" y="2151"/>
                    <a:pt x="962" y="2521"/>
                  </a:cubicBezTo>
                  <a:cubicBezTo>
                    <a:pt x="629" y="2890"/>
                    <a:pt x="407" y="3223"/>
                    <a:pt x="223" y="3482"/>
                  </a:cubicBezTo>
                  <a:cubicBezTo>
                    <a:pt x="75" y="3704"/>
                    <a:pt x="1" y="3851"/>
                    <a:pt x="1" y="3851"/>
                  </a:cubicBezTo>
                  <a:cubicBezTo>
                    <a:pt x="1" y="3851"/>
                    <a:pt x="112" y="3741"/>
                    <a:pt x="297" y="3519"/>
                  </a:cubicBezTo>
                  <a:cubicBezTo>
                    <a:pt x="518" y="3297"/>
                    <a:pt x="814" y="3038"/>
                    <a:pt x="1184" y="2705"/>
                  </a:cubicBezTo>
                  <a:cubicBezTo>
                    <a:pt x="1554" y="2410"/>
                    <a:pt x="1997" y="2040"/>
                    <a:pt x="2552" y="1744"/>
                  </a:cubicBezTo>
                  <a:cubicBezTo>
                    <a:pt x="3069" y="1411"/>
                    <a:pt x="3624" y="1153"/>
                    <a:pt x="4252" y="931"/>
                  </a:cubicBezTo>
                  <a:cubicBezTo>
                    <a:pt x="4844" y="709"/>
                    <a:pt x="5472" y="561"/>
                    <a:pt x="6064" y="450"/>
                  </a:cubicBezTo>
                  <a:cubicBezTo>
                    <a:pt x="6692" y="376"/>
                    <a:pt x="7247" y="339"/>
                    <a:pt x="7728" y="339"/>
                  </a:cubicBezTo>
                  <a:cubicBezTo>
                    <a:pt x="8245" y="339"/>
                    <a:pt x="8652" y="376"/>
                    <a:pt x="8911" y="413"/>
                  </a:cubicBezTo>
                  <a:cubicBezTo>
                    <a:pt x="9206" y="450"/>
                    <a:pt x="9391" y="450"/>
                    <a:pt x="9391" y="450"/>
                  </a:cubicBezTo>
                  <a:cubicBezTo>
                    <a:pt x="9391" y="450"/>
                    <a:pt x="9206" y="413"/>
                    <a:pt x="8948" y="302"/>
                  </a:cubicBezTo>
                  <a:cubicBezTo>
                    <a:pt x="8652" y="228"/>
                    <a:pt x="8245" y="117"/>
                    <a:pt x="7765" y="43"/>
                  </a:cubicBezTo>
                  <a:cubicBezTo>
                    <a:pt x="7466" y="22"/>
                    <a:pt x="7142" y="1"/>
                    <a:pt x="680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466925" y="4747150"/>
              <a:ext cx="115550" cy="54550"/>
            </a:xfrm>
            <a:custGeom>
              <a:avLst/>
              <a:gdLst/>
              <a:ahLst/>
              <a:cxnLst/>
              <a:rect l="l" t="t" r="r" b="b"/>
              <a:pathLst>
                <a:path w="4622" h="2182" extrusionOk="0">
                  <a:moveTo>
                    <a:pt x="4400" y="1"/>
                  </a:moveTo>
                  <a:cubicBezTo>
                    <a:pt x="4252" y="38"/>
                    <a:pt x="4030" y="38"/>
                    <a:pt x="3808" y="112"/>
                  </a:cubicBezTo>
                  <a:cubicBezTo>
                    <a:pt x="3549" y="148"/>
                    <a:pt x="3291" y="222"/>
                    <a:pt x="2995" y="296"/>
                  </a:cubicBezTo>
                  <a:cubicBezTo>
                    <a:pt x="2699" y="407"/>
                    <a:pt x="2403" y="518"/>
                    <a:pt x="2107" y="666"/>
                  </a:cubicBezTo>
                  <a:cubicBezTo>
                    <a:pt x="1812" y="777"/>
                    <a:pt x="1516" y="962"/>
                    <a:pt x="1257" y="1110"/>
                  </a:cubicBezTo>
                  <a:cubicBezTo>
                    <a:pt x="998" y="1295"/>
                    <a:pt x="777" y="1442"/>
                    <a:pt x="592" y="1627"/>
                  </a:cubicBezTo>
                  <a:cubicBezTo>
                    <a:pt x="407" y="1775"/>
                    <a:pt x="259" y="1923"/>
                    <a:pt x="148" y="2034"/>
                  </a:cubicBezTo>
                  <a:cubicBezTo>
                    <a:pt x="37" y="2108"/>
                    <a:pt x="0" y="2182"/>
                    <a:pt x="0" y="2182"/>
                  </a:cubicBezTo>
                  <a:cubicBezTo>
                    <a:pt x="0" y="2182"/>
                    <a:pt x="74" y="2145"/>
                    <a:pt x="185" y="2071"/>
                  </a:cubicBezTo>
                  <a:cubicBezTo>
                    <a:pt x="296" y="1960"/>
                    <a:pt x="481" y="1849"/>
                    <a:pt x="666" y="1738"/>
                  </a:cubicBezTo>
                  <a:cubicBezTo>
                    <a:pt x="850" y="1590"/>
                    <a:pt x="1109" y="1479"/>
                    <a:pt x="1368" y="1295"/>
                  </a:cubicBezTo>
                  <a:cubicBezTo>
                    <a:pt x="1627" y="1147"/>
                    <a:pt x="1923" y="999"/>
                    <a:pt x="2218" y="888"/>
                  </a:cubicBezTo>
                  <a:cubicBezTo>
                    <a:pt x="2477" y="740"/>
                    <a:pt x="2773" y="629"/>
                    <a:pt x="3069" y="518"/>
                  </a:cubicBezTo>
                  <a:cubicBezTo>
                    <a:pt x="3364" y="407"/>
                    <a:pt x="3623" y="296"/>
                    <a:pt x="3845" y="222"/>
                  </a:cubicBezTo>
                  <a:cubicBezTo>
                    <a:pt x="4067" y="148"/>
                    <a:pt x="4252" y="112"/>
                    <a:pt x="4400" y="75"/>
                  </a:cubicBezTo>
                  <a:cubicBezTo>
                    <a:pt x="4548" y="38"/>
                    <a:pt x="4621" y="1"/>
                    <a:pt x="462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515900" y="4595575"/>
              <a:ext cx="195050" cy="31450"/>
            </a:xfrm>
            <a:custGeom>
              <a:avLst/>
              <a:gdLst/>
              <a:ahLst/>
              <a:cxnLst/>
              <a:rect l="l" t="t" r="r" b="b"/>
              <a:pathLst>
                <a:path w="7802" h="1258" extrusionOk="0">
                  <a:moveTo>
                    <a:pt x="3919" y="0"/>
                  </a:moveTo>
                  <a:cubicBezTo>
                    <a:pt x="3402" y="0"/>
                    <a:pt x="2884" y="74"/>
                    <a:pt x="2404" y="148"/>
                  </a:cubicBezTo>
                  <a:cubicBezTo>
                    <a:pt x="1923" y="222"/>
                    <a:pt x="1479" y="370"/>
                    <a:pt x="1147" y="518"/>
                  </a:cubicBezTo>
                  <a:cubicBezTo>
                    <a:pt x="962" y="592"/>
                    <a:pt x="814" y="666"/>
                    <a:pt x="666" y="740"/>
                  </a:cubicBezTo>
                  <a:cubicBezTo>
                    <a:pt x="518" y="814"/>
                    <a:pt x="407" y="851"/>
                    <a:pt x="296" y="925"/>
                  </a:cubicBezTo>
                  <a:cubicBezTo>
                    <a:pt x="111" y="1036"/>
                    <a:pt x="1" y="1110"/>
                    <a:pt x="1" y="1110"/>
                  </a:cubicBezTo>
                  <a:cubicBezTo>
                    <a:pt x="1" y="1110"/>
                    <a:pt x="111" y="1036"/>
                    <a:pt x="333" y="962"/>
                  </a:cubicBezTo>
                  <a:cubicBezTo>
                    <a:pt x="407" y="925"/>
                    <a:pt x="555" y="851"/>
                    <a:pt x="703" y="814"/>
                  </a:cubicBezTo>
                  <a:cubicBezTo>
                    <a:pt x="851" y="777"/>
                    <a:pt x="999" y="703"/>
                    <a:pt x="1184" y="666"/>
                  </a:cubicBezTo>
                  <a:cubicBezTo>
                    <a:pt x="1553" y="518"/>
                    <a:pt x="1997" y="444"/>
                    <a:pt x="2441" y="370"/>
                  </a:cubicBezTo>
                  <a:cubicBezTo>
                    <a:pt x="2792" y="316"/>
                    <a:pt x="3164" y="282"/>
                    <a:pt x="3527" y="282"/>
                  </a:cubicBezTo>
                  <a:cubicBezTo>
                    <a:pt x="3659" y="282"/>
                    <a:pt x="3791" y="286"/>
                    <a:pt x="3919" y="296"/>
                  </a:cubicBezTo>
                  <a:cubicBezTo>
                    <a:pt x="4437" y="296"/>
                    <a:pt x="4918" y="333"/>
                    <a:pt x="5398" y="444"/>
                  </a:cubicBezTo>
                  <a:cubicBezTo>
                    <a:pt x="5842" y="518"/>
                    <a:pt x="6286" y="629"/>
                    <a:pt x="6655" y="777"/>
                  </a:cubicBezTo>
                  <a:cubicBezTo>
                    <a:pt x="6803" y="814"/>
                    <a:pt x="6988" y="888"/>
                    <a:pt x="7136" y="962"/>
                  </a:cubicBezTo>
                  <a:cubicBezTo>
                    <a:pt x="7284" y="999"/>
                    <a:pt x="7395" y="1073"/>
                    <a:pt x="7506" y="1110"/>
                  </a:cubicBezTo>
                  <a:cubicBezTo>
                    <a:pt x="7690" y="1220"/>
                    <a:pt x="7801" y="1257"/>
                    <a:pt x="7801" y="1257"/>
                  </a:cubicBezTo>
                  <a:cubicBezTo>
                    <a:pt x="7801" y="1257"/>
                    <a:pt x="7727" y="1183"/>
                    <a:pt x="7506" y="1073"/>
                  </a:cubicBezTo>
                  <a:cubicBezTo>
                    <a:pt x="7432" y="999"/>
                    <a:pt x="7321" y="925"/>
                    <a:pt x="7173" y="851"/>
                  </a:cubicBezTo>
                  <a:cubicBezTo>
                    <a:pt x="7025" y="777"/>
                    <a:pt x="6877" y="703"/>
                    <a:pt x="6692" y="629"/>
                  </a:cubicBezTo>
                  <a:cubicBezTo>
                    <a:pt x="6360" y="481"/>
                    <a:pt x="5916" y="333"/>
                    <a:pt x="5435" y="222"/>
                  </a:cubicBezTo>
                  <a:cubicBezTo>
                    <a:pt x="4955" y="111"/>
                    <a:pt x="4437" y="37"/>
                    <a:pt x="391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86675" y="4688925"/>
              <a:ext cx="49025" cy="49000"/>
            </a:xfrm>
            <a:custGeom>
              <a:avLst/>
              <a:gdLst/>
              <a:ahLst/>
              <a:cxnLst/>
              <a:rect l="l" t="t" r="r" b="b"/>
              <a:pathLst>
                <a:path w="1961" h="1960" extrusionOk="0">
                  <a:moveTo>
                    <a:pt x="962" y="259"/>
                  </a:moveTo>
                  <a:cubicBezTo>
                    <a:pt x="1369" y="259"/>
                    <a:pt x="1665" y="555"/>
                    <a:pt x="1665" y="925"/>
                  </a:cubicBezTo>
                  <a:cubicBezTo>
                    <a:pt x="1665" y="1060"/>
                    <a:pt x="1632" y="1105"/>
                    <a:pt x="1573" y="1105"/>
                  </a:cubicBezTo>
                  <a:cubicBezTo>
                    <a:pt x="1455" y="1105"/>
                    <a:pt x="1233" y="925"/>
                    <a:pt x="962" y="925"/>
                  </a:cubicBezTo>
                  <a:cubicBezTo>
                    <a:pt x="716" y="925"/>
                    <a:pt x="486" y="1105"/>
                    <a:pt x="360" y="1105"/>
                  </a:cubicBezTo>
                  <a:cubicBezTo>
                    <a:pt x="297" y="1105"/>
                    <a:pt x="260" y="1060"/>
                    <a:pt x="260" y="925"/>
                  </a:cubicBezTo>
                  <a:cubicBezTo>
                    <a:pt x="260" y="555"/>
                    <a:pt x="592" y="259"/>
                    <a:pt x="962" y="259"/>
                  </a:cubicBezTo>
                  <a:close/>
                  <a:moveTo>
                    <a:pt x="962" y="0"/>
                  </a:moveTo>
                  <a:cubicBezTo>
                    <a:pt x="444" y="0"/>
                    <a:pt x="1" y="444"/>
                    <a:pt x="1" y="962"/>
                  </a:cubicBezTo>
                  <a:cubicBezTo>
                    <a:pt x="1" y="1516"/>
                    <a:pt x="444" y="1960"/>
                    <a:pt x="962" y="1960"/>
                  </a:cubicBezTo>
                  <a:cubicBezTo>
                    <a:pt x="1517" y="1960"/>
                    <a:pt x="1960" y="1516"/>
                    <a:pt x="1960" y="962"/>
                  </a:cubicBezTo>
                  <a:cubicBezTo>
                    <a:pt x="1960" y="444"/>
                    <a:pt x="1517" y="0"/>
                    <a:pt x="9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509425" y="5010575"/>
              <a:ext cx="134050" cy="61950"/>
            </a:xfrm>
            <a:custGeom>
              <a:avLst/>
              <a:gdLst/>
              <a:ahLst/>
              <a:cxnLst/>
              <a:rect l="l" t="t" r="r" b="b"/>
              <a:pathLst>
                <a:path w="5362" h="2478" extrusionOk="0">
                  <a:moveTo>
                    <a:pt x="5362" y="0"/>
                  </a:moveTo>
                  <a:lnTo>
                    <a:pt x="5362" y="0"/>
                  </a:lnTo>
                  <a:cubicBezTo>
                    <a:pt x="5361" y="0"/>
                    <a:pt x="5288" y="37"/>
                    <a:pt x="5177" y="185"/>
                  </a:cubicBezTo>
                  <a:cubicBezTo>
                    <a:pt x="5103" y="259"/>
                    <a:pt x="5029" y="333"/>
                    <a:pt x="4955" y="407"/>
                  </a:cubicBezTo>
                  <a:cubicBezTo>
                    <a:pt x="4881" y="481"/>
                    <a:pt x="4770" y="555"/>
                    <a:pt x="4659" y="666"/>
                  </a:cubicBezTo>
                  <a:cubicBezTo>
                    <a:pt x="4474" y="851"/>
                    <a:pt x="4178" y="1035"/>
                    <a:pt x="3920" y="1257"/>
                  </a:cubicBezTo>
                  <a:cubicBezTo>
                    <a:pt x="3624" y="1442"/>
                    <a:pt x="3291" y="1627"/>
                    <a:pt x="2921" y="1775"/>
                  </a:cubicBezTo>
                  <a:cubicBezTo>
                    <a:pt x="2589" y="1923"/>
                    <a:pt x="2256" y="2071"/>
                    <a:pt x="1886" y="2145"/>
                  </a:cubicBezTo>
                  <a:cubicBezTo>
                    <a:pt x="1554" y="2219"/>
                    <a:pt x="1221" y="2292"/>
                    <a:pt x="962" y="2329"/>
                  </a:cubicBezTo>
                  <a:cubicBezTo>
                    <a:pt x="814" y="2329"/>
                    <a:pt x="666" y="2366"/>
                    <a:pt x="555" y="2366"/>
                  </a:cubicBezTo>
                  <a:lnTo>
                    <a:pt x="1" y="2366"/>
                  </a:lnTo>
                  <a:cubicBezTo>
                    <a:pt x="1" y="2366"/>
                    <a:pt x="112" y="2403"/>
                    <a:pt x="260" y="2403"/>
                  </a:cubicBezTo>
                  <a:cubicBezTo>
                    <a:pt x="334" y="2440"/>
                    <a:pt x="444" y="2440"/>
                    <a:pt x="555" y="2440"/>
                  </a:cubicBezTo>
                  <a:cubicBezTo>
                    <a:pt x="703" y="2477"/>
                    <a:pt x="814" y="2477"/>
                    <a:pt x="962" y="2477"/>
                  </a:cubicBezTo>
                  <a:cubicBezTo>
                    <a:pt x="1258" y="2440"/>
                    <a:pt x="1591" y="2440"/>
                    <a:pt x="1960" y="2366"/>
                  </a:cubicBezTo>
                  <a:cubicBezTo>
                    <a:pt x="2330" y="2255"/>
                    <a:pt x="2700" y="2145"/>
                    <a:pt x="3032" y="1997"/>
                  </a:cubicBezTo>
                  <a:cubicBezTo>
                    <a:pt x="3402" y="1812"/>
                    <a:pt x="3735" y="1627"/>
                    <a:pt x="4031" y="1405"/>
                  </a:cubicBezTo>
                  <a:cubicBezTo>
                    <a:pt x="4326" y="1220"/>
                    <a:pt x="4585" y="961"/>
                    <a:pt x="4770" y="740"/>
                  </a:cubicBezTo>
                  <a:cubicBezTo>
                    <a:pt x="4881" y="666"/>
                    <a:pt x="4955" y="555"/>
                    <a:pt x="5029" y="444"/>
                  </a:cubicBezTo>
                  <a:cubicBezTo>
                    <a:pt x="5103" y="370"/>
                    <a:pt x="5177" y="259"/>
                    <a:pt x="5214" y="222"/>
                  </a:cubicBezTo>
                  <a:cubicBezTo>
                    <a:pt x="5288" y="74"/>
                    <a:pt x="5362" y="0"/>
                    <a:pt x="53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-21100" y="5010575"/>
              <a:ext cx="133125" cy="61950"/>
            </a:xfrm>
            <a:custGeom>
              <a:avLst/>
              <a:gdLst/>
              <a:ahLst/>
              <a:cxnLst/>
              <a:rect l="l" t="t" r="r" b="b"/>
              <a:pathLst>
                <a:path w="5325" h="24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8" y="74"/>
                    <a:pt x="148" y="222"/>
                  </a:cubicBezTo>
                  <a:cubicBezTo>
                    <a:pt x="185" y="296"/>
                    <a:pt x="259" y="370"/>
                    <a:pt x="333" y="481"/>
                  </a:cubicBezTo>
                  <a:cubicBezTo>
                    <a:pt x="370" y="555"/>
                    <a:pt x="481" y="666"/>
                    <a:pt x="555" y="777"/>
                  </a:cubicBezTo>
                  <a:cubicBezTo>
                    <a:pt x="777" y="998"/>
                    <a:pt x="1036" y="1220"/>
                    <a:pt x="1295" y="1442"/>
                  </a:cubicBezTo>
                  <a:cubicBezTo>
                    <a:pt x="1627" y="1664"/>
                    <a:pt x="1960" y="1849"/>
                    <a:pt x="2293" y="1997"/>
                  </a:cubicBezTo>
                  <a:cubicBezTo>
                    <a:pt x="2662" y="2182"/>
                    <a:pt x="3032" y="2292"/>
                    <a:pt x="3402" y="2366"/>
                  </a:cubicBezTo>
                  <a:cubicBezTo>
                    <a:pt x="3735" y="2440"/>
                    <a:pt x="4104" y="2477"/>
                    <a:pt x="4363" y="2477"/>
                  </a:cubicBezTo>
                  <a:lnTo>
                    <a:pt x="4770" y="2477"/>
                  </a:lnTo>
                  <a:cubicBezTo>
                    <a:pt x="4881" y="2440"/>
                    <a:pt x="4992" y="2440"/>
                    <a:pt x="5066" y="2440"/>
                  </a:cubicBezTo>
                  <a:cubicBezTo>
                    <a:pt x="5250" y="2403"/>
                    <a:pt x="5324" y="2403"/>
                    <a:pt x="5324" y="2403"/>
                  </a:cubicBezTo>
                  <a:lnTo>
                    <a:pt x="5066" y="2403"/>
                  </a:lnTo>
                  <a:cubicBezTo>
                    <a:pt x="4992" y="2403"/>
                    <a:pt x="4881" y="2366"/>
                    <a:pt x="4770" y="2366"/>
                  </a:cubicBezTo>
                  <a:cubicBezTo>
                    <a:pt x="4659" y="2366"/>
                    <a:pt x="4548" y="2366"/>
                    <a:pt x="4400" y="2329"/>
                  </a:cubicBezTo>
                  <a:cubicBezTo>
                    <a:pt x="4104" y="2329"/>
                    <a:pt x="3772" y="2219"/>
                    <a:pt x="3439" y="2145"/>
                  </a:cubicBezTo>
                  <a:cubicBezTo>
                    <a:pt x="3106" y="2071"/>
                    <a:pt x="2736" y="1923"/>
                    <a:pt x="2404" y="1775"/>
                  </a:cubicBezTo>
                  <a:cubicBezTo>
                    <a:pt x="2071" y="1627"/>
                    <a:pt x="1738" y="1442"/>
                    <a:pt x="1442" y="1257"/>
                  </a:cubicBezTo>
                  <a:cubicBezTo>
                    <a:pt x="1147" y="1072"/>
                    <a:pt x="888" y="888"/>
                    <a:pt x="666" y="666"/>
                  </a:cubicBezTo>
                  <a:cubicBezTo>
                    <a:pt x="555" y="592"/>
                    <a:pt x="481" y="481"/>
                    <a:pt x="370" y="407"/>
                  </a:cubicBezTo>
                  <a:cubicBezTo>
                    <a:pt x="296" y="333"/>
                    <a:pt x="222" y="259"/>
                    <a:pt x="185" y="185"/>
                  </a:cubicBezTo>
                  <a:cubicBezTo>
                    <a:pt x="75" y="7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-812275" y="3723075"/>
              <a:ext cx="2111050" cy="1406750"/>
            </a:xfrm>
            <a:custGeom>
              <a:avLst/>
              <a:gdLst/>
              <a:ahLst/>
              <a:cxnLst/>
              <a:rect l="l" t="t" r="r" b="b"/>
              <a:pathLst>
                <a:path w="84442" h="56270" extrusionOk="0">
                  <a:moveTo>
                    <a:pt x="52573" y="8577"/>
                  </a:moveTo>
                  <a:cubicBezTo>
                    <a:pt x="53128" y="8577"/>
                    <a:pt x="53571" y="9021"/>
                    <a:pt x="53571" y="9575"/>
                  </a:cubicBezTo>
                  <a:cubicBezTo>
                    <a:pt x="53571" y="10130"/>
                    <a:pt x="53128" y="10574"/>
                    <a:pt x="52573" y="10574"/>
                  </a:cubicBezTo>
                  <a:cubicBezTo>
                    <a:pt x="52018" y="10574"/>
                    <a:pt x="51575" y="10130"/>
                    <a:pt x="51575" y="9575"/>
                  </a:cubicBezTo>
                  <a:cubicBezTo>
                    <a:pt x="51575" y="9021"/>
                    <a:pt x="52018" y="8577"/>
                    <a:pt x="52573" y="8577"/>
                  </a:cubicBezTo>
                  <a:close/>
                  <a:moveTo>
                    <a:pt x="42998" y="14419"/>
                  </a:moveTo>
                  <a:cubicBezTo>
                    <a:pt x="42998" y="14419"/>
                    <a:pt x="42998" y="14530"/>
                    <a:pt x="42998" y="14714"/>
                  </a:cubicBezTo>
                  <a:cubicBezTo>
                    <a:pt x="42998" y="14899"/>
                    <a:pt x="42998" y="15195"/>
                    <a:pt x="42998" y="15528"/>
                  </a:cubicBezTo>
                  <a:cubicBezTo>
                    <a:pt x="42961" y="15860"/>
                    <a:pt x="42961" y="16267"/>
                    <a:pt x="42924" y="16674"/>
                  </a:cubicBezTo>
                  <a:cubicBezTo>
                    <a:pt x="42924" y="17081"/>
                    <a:pt x="42887" y="17524"/>
                    <a:pt x="42850" y="18005"/>
                  </a:cubicBezTo>
                  <a:cubicBezTo>
                    <a:pt x="42813" y="18448"/>
                    <a:pt x="42776" y="18892"/>
                    <a:pt x="42739" y="19299"/>
                  </a:cubicBezTo>
                  <a:cubicBezTo>
                    <a:pt x="42702" y="19705"/>
                    <a:pt x="42665" y="20112"/>
                    <a:pt x="42628" y="20445"/>
                  </a:cubicBezTo>
                  <a:cubicBezTo>
                    <a:pt x="42591" y="20778"/>
                    <a:pt x="42554" y="21036"/>
                    <a:pt x="42517" y="21258"/>
                  </a:cubicBezTo>
                  <a:cubicBezTo>
                    <a:pt x="42480" y="21443"/>
                    <a:pt x="42480" y="21554"/>
                    <a:pt x="42480" y="21554"/>
                  </a:cubicBezTo>
                  <a:cubicBezTo>
                    <a:pt x="42480" y="21554"/>
                    <a:pt x="42480" y="21443"/>
                    <a:pt x="42480" y="21221"/>
                  </a:cubicBezTo>
                  <a:cubicBezTo>
                    <a:pt x="42480" y="21036"/>
                    <a:pt x="42480" y="20778"/>
                    <a:pt x="42480" y="20408"/>
                  </a:cubicBezTo>
                  <a:cubicBezTo>
                    <a:pt x="42480" y="20075"/>
                    <a:pt x="42517" y="19705"/>
                    <a:pt x="42517" y="19262"/>
                  </a:cubicBezTo>
                  <a:cubicBezTo>
                    <a:pt x="42554" y="18855"/>
                    <a:pt x="42591" y="18411"/>
                    <a:pt x="42591" y="17968"/>
                  </a:cubicBezTo>
                  <a:cubicBezTo>
                    <a:pt x="42628" y="17524"/>
                    <a:pt x="42665" y="17081"/>
                    <a:pt x="42702" y="16674"/>
                  </a:cubicBezTo>
                  <a:cubicBezTo>
                    <a:pt x="42739" y="16230"/>
                    <a:pt x="42813" y="15860"/>
                    <a:pt x="42850" y="15528"/>
                  </a:cubicBezTo>
                  <a:cubicBezTo>
                    <a:pt x="42887" y="15195"/>
                    <a:pt x="42924" y="14899"/>
                    <a:pt x="42924" y="14714"/>
                  </a:cubicBezTo>
                  <a:cubicBezTo>
                    <a:pt x="42961" y="14530"/>
                    <a:pt x="42998" y="14419"/>
                    <a:pt x="42998" y="14419"/>
                  </a:cubicBezTo>
                  <a:close/>
                  <a:moveTo>
                    <a:pt x="20150" y="19336"/>
                  </a:moveTo>
                  <a:cubicBezTo>
                    <a:pt x="20150" y="19336"/>
                    <a:pt x="20187" y="19373"/>
                    <a:pt x="20298" y="19447"/>
                  </a:cubicBezTo>
                  <a:cubicBezTo>
                    <a:pt x="20408" y="19521"/>
                    <a:pt x="20593" y="19632"/>
                    <a:pt x="20778" y="19779"/>
                  </a:cubicBezTo>
                  <a:cubicBezTo>
                    <a:pt x="20926" y="19927"/>
                    <a:pt x="21148" y="20075"/>
                    <a:pt x="21370" y="20260"/>
                  </a:cubicBezTo>
                  <a:cubicBezTo>
                    <a:pt x="21555" y="20482"/>
                    <a:pt x="21776" y="20667"/>
                    <a:pt x="21998" y="20889"/>
                  </a:cubicBezTo>
                  <a:cubicBezTo>
                    <a:pt x="22220" y="21147"/>
                    <a:pt x="22405" y="21369"/>
                    <a:pt x="22590" y="21591"/>
                  </a:cubicBezTo>
                  <a:cubicBezTo>
                    <a:pt x="22738" y="21813"/>
                    <a:pt x="22886" y="22035"/>
                    <a:pt x="23033" y="22219"/>
                  </a:cubicBezTo>
                  <a:cubicBezTo>
                    <a:pt x="23144" y="22404"/>
                    <a:pt x="23218" y="22589"/>
                    <a:pt x="23292" y="22700"/>
                  </a:cubicBezTo>
                  <a:cubicBezTo>
                    <a:pt x="23366" y="22811"/>
                    <a:pt x="23403" y="22885"/>
                    <a:pt x="23403" y="22885"/>
                  </a:cubicBezTo>
                  <a:cubicBezTo>
                    <a:pt x="23403" y="22885"/>
                    <a:pt x="23366" y="22848"/>
                    <a:pt x="23255" y="22737"/>
                  </a:cubicBezTo>
                  <a:cubicBezTo>
                    <a:pt x="23181" y="22626"/>
                    <a:pt x="23070" y="22478"/>
                    <a:pt x="22923" y="22330"/>
                  </a:cubicBezTo>
                  <a:cubicBezTo>
                    <a:pt x="22775" y="22146"/>
                    <a:pt x="22590" y="21924"/>
                    <a:pt x="22405" y="21739"/>
                  </a:cubicBezTo>
                  <a:cubicBezTo>
                    <a:pt x="22220" y="21517"/>
                    <a:pt x="22035" y="21295"/>
                    <a:pt x="21813" y="21073"/>
                  </a:cubicBezTo>
                  <a:cubicBezTo>
                    <a:pt x="21629" y="20852"/>
                    <a:pt x="21407" y="20630"/>
                    <a:pt x="21222" y="20445"/>
                  </a:cubicBezTo>
                  <a:cubicBezTo>
                    <a:pt x="21000" y="20223"/>
                    <a:pt x="20815" y="20038"/>
                    <a:pt x="20667" y="19890"/>
                  </a:cubicBezTo>
                  <a:lnTo>
                    <a:pt x="20298" y="19484"/>
                  </a:lnTo>
                  <a:cubicBezTo>
                    <a:pt x="20187" y="19410"/>
                    <a:pt x="20150" y="19336"/>
                    <a:pt x="20150" y="19336"/>
                  </a:cubicBezTo>
                  <a:close/>
                  <a:moveTo>
                    <a:pt x="61668" y="18781"/>
                  </a:moveTo>
                  <a:lnTo>
                    <a:pt x="61483" y="18966"/>
                  </a:lnTo>
                  <a:cubicBezTo>
                    <a:pt x="61372" y="19077"/>
                    <a:pt x="61187" y="19262"/>
                    <a:pt x="60965" y="19484"/>
                  </a:cubicBezTo>
                  <a:cubicBezTo>
                    <a:pt x="60781" y="19668"/>
                    <a:pt x="60559" y="19927"/>
                    <a:pt x="60300" y="20223"/>
                  </a:cubicBezTo>
                  <a:cubicBezTo>
                    <a:pt x="60041" y="20482"/>
                    <a:pt x="59782" y="20778"/>
                    <a:pt x="59524" y="21073"/>
                  </a:cubicBezTo>
                  <a:cubicBezTo>
                    <a:pt x="59302" y="21406"/>
                    <a:pt x="59043" y="21702"/>
                    <a:pt x="58821" y="21998"/>
                  </a:cubicBezTo>
                  <a:cubicBezTo>
                    <a:pt x="58599" y="22293"/>
                    <a:pt x="58414" y="22589"/>
                    <a:pt x="58230" y="22848"/>
                  </a:cubicBezTo>
                  <a:cubicBezTo>
                    <a:pt x="58082" y="23070"/>
                    <a:pt x="57934" y="23292"/>
                    <a:pt x="57860" y="23439"/>
                  </a:cubicBezTo>
                  <a:cubicBezTo>
                    <a:pt x="57749" y="23587"/>
                    <a:pt x="57675" y="23661"/>
                    <a:pt x="57675" y="23661"/>
                  </a:cubicBezTo>
                  <a:cubicBezTo>
                    <a:pt x="57675" y="23661"/>
                    <a:pt x="57712" y="23550"/>
                    <a:pt x="57786" y="23403"/>
                  </a:cubicBezTo>
                  <a:cubicBezTo>
                    <a:pt x="57860" y="23255"/>
                    <a:pt x="57971" y="23033"/>
                    <a:pt x="58119" y="22737"/>
                  </a:cubicBezTo>
                  <a:cubicBezTo>
                    <a:pt x="58267" y="22478"/>
                    <a:pt x="58414" y="22182"/>
                    <a:pt x="58636" y="21887"/>
                  </a:cubicBezTo>
                  <a:cubicBezTo>
                    <a:pt x="58858" y="21554"/>
                    <a:pt x="59080" y="21258"/>
                    <a:pt x="59339" y="20925"/>
                  </a:cubicBezTo>
                  <a:cubicBezTo>
                    <a:pt x="59597" y="20630"/>
                    <a:pt x="59856" y="20334"/>
                    <a:pt x="60115" y="20075"/>
                  </a:cubicBezTo>
                  <a:cubicBezTo>
                    <a:pt x="60374" y="19779"/>
                    <a:pt x="60670" y="19558"/>
                    <a:pt x="60891" y="19373"/>
                  </a:cubicBezTo>
                  <a:cubicBezTo>
                    <a:pt x="61113" y="19188"/>
                    <a:pt x="61335" y="19040"/>
                    <a:pt x="61446" y="18929"/>
                  </a:cubicBezTo>
                  <a:cubicBezTo>
                    <a:pt x="61594" y="18818"/>
                    <a:pt x="61668" y="18781"/>
                    <a:pt x="61668" y="18781"/>
                  </a:cubicBezTo>
                  <a:close/>
                  <a:moveTo>
                    <a:pt x="42517" y="11868"/>
                  </a:moveTo>
                  <a:cubicBezTo>
                    <a:pt x="42517" y="11868"/>
                    <a:pt x="42517" y="12053"/>
                    <a:pt x="42480" y="12422"/>
                  </a:cubicBezTo>
                  <a:cubicBezTo>
                    <a:pt x="42443" y="12755"/>
                    <a:pt x="42369" y="13236"/>
                    <a:pt x="42332" y="13827"/>
                  </a:cubicBezTo>
                  <a:cubicBezTo>
                    <a:pt x="42258" y="14382"/>
                    <a:pt x="42184" y="15084"/>
                    <a:pt x="42073" y="15824"/>
                  </a:cubicBezTo>
                  <a:cubicBezTo>
                    <a:pt x="41962" y="16526"/>
                    <a:pt x="41852" y="17302"/>
                    <a:pt x="41778" y="18079"/>
                  </a:cubicBezTo>
                  <a:cubicBezTo>
                    <a:pt x="41630" y="18855"/>
                    <a:pt x="41519" y="19632"/>
                    <a:pt x="41408" y="20371"/>
                  </a:cubicBezTo>
                  <a:cubicBezTo>
                    <a:pt x="41297" y="21073"/>
                    <a:pt x="41186" y="21776"/>
                    <a:pt x="41112" y="22330"/>
                  </a:cubicBezTo>
                  <a:cubicBezTo>
                    <a:pt x="41001" y="22922"/>
                    <a:pt x="40890" y="23403"/>
                    <a:pt x="40853" y="23735"/>
                  </a:cubicBezTo>
                  <a:cubicBezTo>
                    <a:pt x="40779" y="24068"/>
                    <a:pt x="40742" y="24253"/>
                    <a:pt x="40742" y="24253"/>
                  </a:cubicBezTo>
                  <a:cubicBezTo>
                    <a:pt x="40742" y="24253"/>
                    <a:pt x="40779" y="24068"/>
                    <a:pt x="40816" y="23735"/>
                  </a:cubicBezTo>
                  <a:cubicBezTo>
                    <a:pt x="40853" y="23366"/>
                    <a:pt x="40890" y="22885"/>
                    <a:pt x="40964" y="22330"/>
                  </a:cubicBezTo>
                  <a:cubicBezTo>
                    <a:pt x="41038" y="21739"/>
                    <a:pt x="41112" y="21036"/>
                    <a:pt x="41186" y="20334"/>
                  </a:cubicBezTo>
                  <a:cubicBezTo>
                    <a:pt x="41297" y="19595"/>
                    <a:pt x="41408" y="18818"/>
                    <a:pt x="41519" y="18042"/>
                  </a:cubicBezTo>
                  <a:cubicBezTo>
                    <a:pt x="41630" y="17265"/>
                    <a:pt x="41741" y="16489"/>
                    <a:pt x="41852" y="15787"/>
                  </a:cubicBezTo>
                  <a:cubicBezTo>
                    <a:pt x="41962" y="15047"/>
                    <a:pt x="42073" y="14382"/>
                    <a:pt x="42184" y="13790"/>
                  </a:cubicBezTo>
                  <a:cubicBezTo>
                    <a:pt x="42258" y="13199"/>
                    <a:pt x="42369" y="12718"/>
                    <a:pt x="42406" y="12385"/>
                  </a:cubicBezTo>
                  <a:cubicBezTo>
                    <a:pt x="42480" y="12053"/>
                    <a:pt x="42517" y="11868"/>
                    <a:pt x="42517" y="11868"/>
                  </a:cubicBezTo>
                  <a:close/>
                  <a:moveTo>
                    <a:pt x="47545" y="7357"/>
                  </a:moveTo>
                  <a:lnTo>
                    <a:pt x="47545" y="7357"/>
                  </a:lnTo>
                  <a:cubicBezTo>
                    <a:pt x="47804" y="8910"/>
                    <a:pt x="48026" y="10463"/>
                    <a:pt x="48284" y="12053"/>
                  </a:cubicBezTo>
                  <a:cubicBezTo>
                    <a:pt x="48506" y="13605"/>
                    <a:pt x="48728" y="15195"/>
                    <a:pt x="48950" y="16748"/>
                  </a:cubicBezTo>
                  <a:cubicBezTo>
                    <a:pt x="49172" y="18338"/>
                    <a:pt x="49394" y="19890"/>
                    <a:pt x="49578" y="21480"/>
                  </a:cubicBezTo>
                  <a:lnTo>
                    <a:pt x="49874" y="23846"/>
                  </a:lnTo>
                  <a:cubicBezTo>
                    <a:pt x="49985" y="24623"/>
                    <a:pt x="50059" y="25399"/>
                    <a:pt x="50170" y="26212"/>
                  </a:cubicBezTo>
                  <a:cubicBezTo>
                    <a:pt x="50022" y="25436"/>
                    <a:pt x="49911" y="24623"/>
                    <a:pt x="49763" y="23846"/>
                  </a:cubicBezTo>
                  <a:lnTo>
                    <a:pt x="49394" y="21517"/>
                  </a:lnTo>
                  <a:cubicBezTo>
                    <a:pt x="49172" y="19927"/>
                    <a:pt x="48950" y="18374"/>
                    <a:pt x="48728" y="16785"/>
                  </a:cubicBezTo>
                  <a:cubicBezTo>
                    <a:pt x="48506" y="15232"/>
                    <a:pt x="48284" y="13642"/>
                    <a:pt x="48100" y="12089"/>
                  </a:cubicBezTo>
                  <a:cubicBezTo>
                    <a:pt x="47878" y="10500"/>
                    <a:pt x="47693" y="8910"/>
                    <a:pt x="47545" y="7357"/>
                  </a:cubicBezTo>
                  <a:close/>
                  <a:moveTo>
                    <a:pt x="63775" y="16230"/>
                  </a:moveTo>
                  <a:cubicBezTo>
                    <a:pt x="63775" y="16230"/>
                    <a:pt x="63627" y="16341"/>
                    <a:pt x="63295" y="16526"/>
                  </a:cubicBezTo>
                  <a:cubicBezTo>
                    <a:pt x="63110" y="16600"/>
                    <a:pt x="62925" y="16711"/>
                    <a:pt x="62703" y="16822"/>
                  </a:cubicBezTo>
                  <a:cubicBezTo>
                    <a:pt x="62592" y="16896"/>
                    <a:pt x="62444" y="16970"/>
                    <a:pt x="62333" y="17044"/>
                  </a:cubicBezTo>
                  <a:cubicBezTo>
                    <a:pt x="62222" y="17117"/>
                    <a:pt x="62074" y="17191"/>
                    <a:pt x="61964" y="17265"/>
                  </a:cubicBezTo>
                  <a:cubicBezTo>
                    <a:pt x="61409" y="17598"/>
                    <a:pt x="60817" y="18079"/>
                    <a:pt x="60226" y="18559"/>
                  </a:cubicBezTo>
                  <a:cubicBezTo>
                    <a:pt x="59597" y="19077"/>
                    <a:pt x="59006" y="19668"/>
                    <a:pt x="58488" y="20297"/>
                  </a:cubicBezTo>
                  <a:cubicBezTo>
                    <a:pt x="57934" y="20962"/>
                    <a:pt x="57416" y="21628"/>
                    <a:pt x="57010" y="22293"/>
                  </a:cubicBezTo>
                  <a:cubicBezTo>
                    <a:pt x="56603" y="22996"/>
                    <a:pt x="56270" y="23624"/>
                    <a:pt x="56011" y="24216"/>
                  </a:cubicBezTo>
                  <a:cubicBezTo>
                    <a:pt x="55937" y="24364"/>
                    <a:pt x="55900" y="24512"/>
                    <a:pt x="55826" y="24623"/>
                  </a:cubicBezTo>
                  <a:cubicBezTo>
                    <a:pt x="55789" y="24770"/>
                    <a:pt x="55716" y="24881"/>
                    <a:pt x="55679" y="25029"/>
                  </a:cubicBezTo>
                  <a:cubicBezTo>
                    <a:pt x="55605" y="25251"/>
                    <a:pt x="55494" y="25473"/>
                    <a:pt x="55457" y="25658"/>
                  </a:cubicBezTo>
                  <a:cubicBezTo>
                    <a:pt x="55346" y="25990"/>
                    <a:pt x="55272" y="26212"/>
                    <a:pt x="55272" y="26212"/>
                  </a:cubicBezTo>
                  <a:cubicBezTo>
                    <a:pt x="55272" y="26212"/>
                    <a:pt x="55346" y="25990"/>
                    <a:pt x="55420" y="25621"/>
                  </a:cubicBezTo>
                  <a:cubicBezTo>
                    <a:pt x="55457" y="25436"/>
                    <a:pt x="55531" y="25214"/>
                    <a:pt x="55605" y="24992"/>
                  </a:cubicBezTo>
                  <a:cubicBezTo>
                    <a:pt x="55642" y="24844"/>
                    <a:pt x="55679" y="24733"/>
                    <a:pt x="55716" y="24586"/>
                  </a:cubicBezTo>
                  <a:cubicBezTo>
                    <a:pt x="55752" y="24438"/>
                    <a:pt x="55826" y="24290"/>
                    <a:pt x="55863" y="24142"/>
                  </a:cubicBezTo>
                  <a:cubicBezTo>
                    <a:pt x="56085" y="23550"/>
                    <a:pt x="56418" y="22885"/>
                    <a:pt x="56825" y="22182"/>
                  </a:cubicBezTo>
                  <a:cubicBezTo>
                    <a:pt x="57231" y="21480"/>
                    <a:pt x="57712" y="20778"/>
                    <a:pt x="58267" y="20149"/>
                  </a:cubicBezTo>
                  <a:cubicBezTo>
                    <a:pt x="58858" y="19484"/>
                    <a:pt x="59450" y="18892"/>
                    <a:pt x="60078" y="18374"/>
                  </a:cubicBezTo>
                  <a:cubicBezTo>
                    <a:pt x="60707" y="17894"/>
                    <a:pt x="61298" y="17450"/>
                    <a:pt x="61853" y="17154"/>
                  </a:cubicBezTo>
                  <a:cubicBezTo>
                    <a:pt x="62001" y="17081"/>
                    <a:pt x="62148" y="16970"/>
                    <a:pt x="62259" y="16933"/>
                  </a:cubicBezTo>
                  <a:cubicBezTo>
                    <a:pt x="62407" y="16859"/>
                    <a:pt x="62518" y="16785"/>
                    <a:pt x="62629" y="16748"/>
                  </a:cubicBezTo>
                  <a:cubicBezTo>
                    <a:pt x="62851" y="16637"/>
                    <a:pt x="63073" y="16526"/>
                    <a:pt x="63258" y="16452"/>
                  </a:cubicBezTo>
                  <a:cubicBezTo>
                    <a:pt x="63590" y="16304"/>
                    <a:pt x="63775" y="16230"/>
                    <a:pt x="63775" y="16230"/>
                  </a:cubicBezTo>
                  <a:close/>
                  <a:moveTo>
                    <a:pt x="16416" y="18338"/>
                  </a:moveTo>
                  <a:cubicBezTo>
                    <a:pt x="16416" y="18338"/>
                    <a:pt x="16601" y="18411"/>
                    <a:pt x="16896" y="18522"/>
                  </a:cubicBezTo>
                  <a:cubicBezTo>
                    <a:pt x="17044" y="18596"/>
                    <a:pt x="17192" y="18670"/>
                    <a:pt x="17377" y="18781"/>
                  </a:cubicBezTo>
                  <a:cubicBezTo>
                    <a:pt x="17599" y="18892"/>
                    <a:pt x="17821" y="19003"/>
                    <a:pt x="18042" y="19151"/>
                  </a:cubicBezTo>
                  <a:cubicBezTo>
                    <a:pt x="18523" y="19410"/>
                    <a:pt x="19041" y="19742"/>
                    <a:pt x="19595" y="20149"/>
                  </a:cubicBezTo>
                  <a:cubicBezTo>
                    <a:pt x="20113" y="20593"/>
                    <a:pt x="20667" y="21073"/>
                    <a:pt x="21185" y="21591"/>
                  </a:cubicBezTo>
                  <a:cubicBezTo>
                    <a:pt x="21665" y="22109"/>
                    <a:pt x="22109" y="22663"/>
                    <a:pt x="22516" y="23218"/>
                  </a:cubicBezTo>
                  <a:cubicBezTo>
                    <a:pt x="22923" y="23809"/>
                    <a:pt x="23218" y="24327"/>
                    <a:pt x="23477" y="24807"/>
                  </a:cubicBezTo>
                  <a:cubicBezTo>
                    <a:pt x="23588" y="25066"/>
                    <a:pt x="23699" y="25288"/>
                    <a:pt x="23810" y="25510"/>
                  </a:cubicBezTo>
                  <a:cubicBezTo>
                    <a:pt x="23884" y="25695"/>
                    <a:pt x="23958" y="25880"/>
                    <a:pt x="23995" y="26027"/>
                  </a:cubicBezTo>
                  <a:cubicBezTo>
                    <a:pt x="24106" y="26323"/>
                    <a:pt x="24180" y="26471"/>
                    <a:pt x="24180" y="26471"/>
                  </a:cubicBezTo>
                  <a:cubicBezTo>
                    <a:pt x="24180" y="26471"/>
                    <a:pt x="24106" y="26323"/>
                    <a:pt x="23958" y="26027"/>
                  </a:cubicBezTo>
                  <a:cubicBezTo>
                    <a:pt x="23884" y="25880"/>
                    <a:pt x="23810" y="25732"/>
                    <a:pt x="23699" y="25547"/>
                  </a:cubicBezTo>
                  <a:cubicBezTo>
                    <a:pt x="23588" y="25325"/>
                    <a:pt x="23477" y="25140"/>
                    <a:pt x="23329" y="24881"/>
                  </a:cubicBezTo>
                  <a:cubicBezTo>
                    <a:pt x="23070" y="24438"/>
                    <a:pt x="22738" y="23920"/>
                    <a:pt x="22331" y="23366"/>
                  </a:cubicBezTo>
                  <a:cubicBezTo>
                    <a:pt x="21961" y="22811"/>
                    <a:pt x="21481" y="22293"/>
                    <a:pt x="21000" y="21776"/>
                  </a:cubicBezTo>
                  <a:cubicBezTo>
                    <a:pt x="20482" y="21258"/>
                    <a:pt x="19965" y="20741"/>
                    <a:pt x="19447" y="20334"/>
                  </a:cubicBezTo>
                  <a:cubicBezTo>
                    <a:pt x="18930" y="19927"/>
                    <a:pt x="18412" y="19521"/>
                    <a:pt x="17968" y="19262"/>
                  </a:cubicBezTo>
                  <a:cubicBezTo>
                    <a:pt x="17747" y="19114"/>
                    <a:pt x="17525" y="18966"/>
                    <a:pt x="17340" y="18855"/>
                  </a:cubicBezTo>
                  <a:cubicBezTo>
                    <a:pt x="17155" y="18744"/>
                    <a:pt x="17007" y="18633"/>
                    <a:pt x="16859" y="18596"/>
                  </a:cubicBezTo>
                  <a:cubicBezTo>
                    <a:pt x="16564" y="18412"/>
                    <a:pt x="16416" y="18338"/>
                    <a:pt x="16416" y="18338"/>
                  </a:cubicBezTo>
                  <a:close/>
                  <a:moveTo>
                    <a:pt x="69062" y="18670"/>
                  </a:moveTo>
                  <a:cubicBezTo>
                    <a:pt x="69062" y="18670"/>
                    <a:pt x="68951" y="18781"/>
                    <a:pt x="68766" y="19040"/>
                  </a:cubicBezTo>
                  <a:cubicBezTo>
                    <a:pt x="68655" y="19151"/>
                    <a:pt x="68544" y="19299"/>
                    <a:pt x="68396" y="19484"/>
                  </a:cubicBezTo>
                  <a:cubicBezTo>
                    <a:pt x="68286" y="19632"/>
                    <a:pt x="68138" y="19853"/>
                    <a:pt x="67990" y="20038"/>
                  </a:cubicBezTo>
                  <a:cubicBezTo>
                    <a:pt x="67657" y="20482"/>
                    <a:pt x="67324" y="20999"/>
                    <a:pt x="66992" y="21554"/>
                  </a:cubicBezTo>
                  <a:cubicBezTo>
                    <a:pt x="66622" y="22109"/>
                    <a:pt x="66252" y="22700"/>
                    <a:pt x="65919" y="23329"/>
                  </a:cubicBezTo>
                  <a:cubicBezTo>
                    <a:pt x="65587" y="23957"/>
                    <a:pt x="65291" y="24586"/>
                    <a:pt x="65032" y="25177"/>
                  </a:cubicBezTo>
                  <a:cubicBezTo>
                    <a:pt x="64773" y="25769"/>
                    <a:pt x="64515" y="26360"/>
                    <a:pt x="64367" y="26841"/>
                  </a:cubicBezTo>
                  <a:cubicBezTo>
                    <a:pt x="64256" y="27100"/>
                    <a:pt x="64182" y="27321"/>
                    <a:pt x="64108" y="27506"/>
                  </a:cubicBezTo>
                  <a:cubicBezTo>
                    <a:pt x="64034" y="27728"/>
                    <a:pt x="63960" y="27913"/>
                    <a:pt x="63923" y="28061"/>
                  </a:cubicBezTo>
                  <a:cubicBezTo>
                    <a:pt x="63812" y="28357"/>
                    <a:pt x="63775" y="28504"/>
                    <a:pt x="63775" y="28504"/>
                  </a:cubicBezTo>
                  <a:cubicBezTo>
                    <a:pt x="63775" y="28504"/>
                    <a:pt x="63812" y="28357"/>
                    <a:pt x="63886" y="28024"/>
                  </a:cubicBezTo>
                  <a:cubicBezTo>
                    <a:pt x="63923" y="27876"/>
                    <a:pt x="63960" y="27691"/>
                    <a:pt x="63997" y="27506"/>
                  </a:cubicBezTo>
                  <a:cubicBezTo>
                    <a:pt x="64071" y="27284"/>
                    <a:pt x="64145" y="27063"/>
                    <a:pt x="64219" y="26804"/>
                  </a:cubicBezTo>
                  <a:cubicBezTo>
                    <a:pt x="64367" y="26286"/>
                    <a:pt x="64588" y="25695"/>
                    <a:pt x="64810" y="25103"/>
                  </a:cubicBezTo>
                  <a:cubicBezTo>
                    <a:pt x="65069" y="24475"/>
                    <a:pt x="65402" y="23846"/>
                    <a:pt x="65698" y="23218"/>
                  </a:cubicBezTo>
                  <a:cubicBezTo>
                    <a:pt x="66067" y="22589"/>
                    <a:pt x="66437" y="21998"/>
                    <a:pt x="66807" y="21443"/>
                  </a:cubicBezTo>
                  <a:cubicBezTo>
                    <a:pt x="67176" y="20889"/>
                    <a:pt x="67546" y="20371"/>
                    <a:pt x="67879" y="19964"/>
                  </a:cubicBezTo>
                  <a:cubicBezTo>
                    <a:pt x="68027" y="19779"/>
                    <a:pt x="68212" y="19595"/>
                    <a:pt x="68323" y="19410"/>
                  </a:cubicBezTo>
                  <a:cubicBezTo>
                    <a:pt x="68470" y="19262"/>
                    <a:pt x="68618" y="19114"/>
                    <a:pt x="68729" y="19003"/>
                  </a:cubicBezTo>
                  <a:cubicBezTo>
                    <a:pt x="68914" y="18781"/>
                    <a:pt x="69062" y="18670"/>
                    <a:pt x="69062" y="18670"/>
                  </a:cubicBezTo>
                  <a:close/>
                  <a:moveTo>
                    <a:pt x="47212" y="666"/>
                  </a:moveTo>
                  <a:cubicBezTo>
                    <a:pt x="48137" y="776"/>
                    <a:pt x="48876" y="1368"/>
                    <a:pt x="49504" y="1960"/>
                  </a:cubicBezTo>
                  <a:cubicBezTo>
                    <a:pt x="49800" y="2292"/>
                    <a:pt x="50096" y="2662"/>
                    <a:pt x="50392" y="3032"/>
                  </a:cubicBezTo>
                  <a:cubicBezTo>
                    <a:pt x="51168" y="3993"/>
                    <a:pt x="51834" y="5176"/>
                    <a:pt x="52018" y="6211"/>
                  </a:cubicBezTo>
                  <a:cubicBezTo>
                    <a:pt x="52092" y="6544"/>
                    <a:pt x="52129" y="6803"/>
                    <a:pt x="52129" y="7024"/>
                  </a:cubicBezTo>
                  <a:cubicBezTo>
                    <a:pt x="52055" y="6914"/>
                    <a:pt x="51945" y="6766"/>
                    <a:pt x="51834" y="6618"/>
                  </a:cubicBezTo>
                  <a:cubicBezTo>
                    <a:pt x="50022" y="4215"/>
                    <a:pt x="48839" y="3475"/>
                    <a:pt x="48728" y="3401"/>
                  </a:cubicBezTo>
                  <a:lnTo>
                    <a:pt x="48284" y="3143"/>
                  </a:lnTo>
                  <a:cubicBezTo>
                    <a:pt x="46732" y="2070"/>
                    <a:pt x="45216" y="1516"/>
                    <a:pt x="43959" y="1331"/>
                  </a:cubicBezTo>
                  <a:cubicBezTo>
                    <a:pt x="43848" y="1405"/>
                    <a:pt x="43700" y="1442"/>
                    <a:pt x="43589" y="1553"/>
                  </a:cubicBezTo>
                  <a:cubicBezTo>
                    <a:pt x="43330" y="1775"/>
                    <a:pt x="43145" y="2144"/>
                    <a:pt x="42998" y="2514"/>
                  </a:cubicBezTo>
                  <a:cubicBezTo>
                    <a:pt x="42739" y="3290"/>
                    <a:pt x="42628" y="4141"/>
                    <a:pt x="42480" y="4991"/>
                  </a:cubicBezTo>
                  <a:cubicBezTo>
                    <a:pt x="42369" y="5804"/>
                    <a:pt x="42258" y="6655"/>
                    <a:pt x="42147" y="7505"/>
                  </a:cubicBezTo>
                  <a:cubicBezTo>
                    <a:pt x="42036" y="8355"/>
                    <a:pt x="41925" y="9206"/>
                    <a:pt x="41778" y="10056"/>
                  </a:cubicBezTo>
                  <a:lnTo>
                    <a:pt x="40964" y="15084"/>
                  </a:lnTo>
                  <a:cubicBezTo>
                    <a:pt x="40668" y="16785"/>
                    <a:pt x="40447" y="18448"/>
                    <a:pt x="40188" y="20149"/>
                  </a:cubicBezTo>
                  <a:cubicBezTo>
                    <a:pt x="39670" y="23513"/>
                    <a:pt x="39264" y="26915"/>
                    <a:pt x="39005" y="30316"/>
                  </a:cubicBezTo>
                  <a:cubicBezTo>
                    <a:pt x="39042" y="28578"/>
                    <a:pt x="39153" y="26878"/>
                    <a:pt x="39264" y="25177"/>
                  </a:cubicBezTo>
                  <a:cubicBezTo>
                    <a:pt x="39411" y="23476"/>
                    <a:pt x="39596" y="21776"/>
                    <a:pt x="39781" y="20112"/>
                  </a:cubicBezTo>
                  <a:cubicBezTo>
                    <a:pt x="40225" y="16711"/>
                    <a:pt x="40779" y="13346"/>
                    <a:pt x="41260" y="9982"/>
                  </a:cubicBezTo>
                  <a:cubicBezTo>
                    <a:pt x="41408" y="9132"/>
                    <a:pt x="41556" y="8281"/>
                    <a:pt x="41667" y="7431"/>
                  </a:cubicBezTo>
                  <a:cubicBezTo>
                    <a:pt x="41778" y="6618"/>
                    <a:pt x="41888" y="5767"/>
                    <a:pt x="42036" y="4917"/>
                  </a:cubicBezTo>
                  <a:cubicBezTo>
                    <a:pt x="42147" y="4067"/>
                    <a:pt x="42295" y="3217"/>
                    <a:pt x="42591" y="2366"/>
                  </a:cubicBezTo>
                  <a:cubicBezTo>
                    <a:pt x="42739" y="1960"/>
                    <a:pt x="42924" y="1516"/>
                    <a:pt x="43330" y="1220"/>
                  </a:cubicBezTo>
                  <a:cubicBezTo>
                    <a:pt x="43552" y="1035"/>
                    <a:pt x="43848" y="924"/>
                    <a:pt x="44144" y="850"/>
                  </a:cubicBezTo>
                  <a:cubicBezTo>
                    <a:pt x="44439" y="887"/>
                    <a:pt x="44809" y="961"/>
                    <a:pt x="45179" y="1109"/>
                  </a:cubicBezTo>
                  <a:cubicBezTo>
                    <a:pt x="45623" y="1220"/>
                    <a:pt x="46066" y="1368"/>
                    <a:pt x="46510" y="1516"/>
                  </a:cubicBezTo>
                  <a:cubicBezTo>
                    <a:pt x="46990" y="1664"/>
                    <a:pt x="47434" y="1812"/>
                    <a:pt x="47804" y="1996"/>
                  </a:cubicBezTo>
                  <a:cubicBezTo>
                    <a:pt x="48210" y="2181"/>
                    <a:pt x="48580" y="2403"/>
                    <a:pt x="48839" y="2625"/>
                  </a:cubicBezTo>
                  <a:cubicBezTo>
                    <a:pt x="49135" y="2810"/>
                    <a:pt x="49357" y="3032"/>
                    <a:pt x="49467" y="3180"/>
                  </a:cubicBezTo>
                  <a:cubicBezTo>
                    <a:pt x="49615" y="3364"/>
                    <a:pt x="49689" y="3438"/>
                    <a:pt x="49689" y="3438"/>
                  </a:cubicBezTo>
                  <a:cubicBezTo>
                    <a:pt x="49689" y="3438"/>
                    <a:pt x="49652" y="3327"/>
                    <a:pt x="49578" y="3143"/>
                  </a:cubicBezTo>
                  <a:cubicBezTo>
                    <a:pt x="49467" y="2958"/>
                    <a:pt x="49320" y="2662"/>
                    <a:pt x="49061" y="2403"/>
                  </a:cubicBezTo>
                  <a:cubicBezTo>
                    <a:pt x="48802" y="2107"/>
                    <a:pt x="48432" y="1849"/>
                    <a:pt x="48026" y="1590"/>
                  </a:cubicBezTo>
                  <a:cubicBezTo>
                    <a:pt x="47767" y="1442"/>
                    <a:pt x="47471" y="1331"/>
                    <a:pt x="47175" y="1183"/>
                  </a:cubicBezTo>
                  <a:lnTo>
                    <a:pt x="47212" y="1183"/>
                  </a:lnTo>
                  <a:cubicBezTo>
                    <a:pt x="47397" y="1220"/>
                    <a:pt x="47582" y="1294"/>
                    <a:pt x="47730" y="1331"/>
                  </a:cubicBezTo>
                  <a:cubicBezTo>
                    <a:pt x="47915" y="1368"/>
                    <a:pt x="48063" y="1405"/>
                    <a:pt x="48137" y="1442"/>
                  </a:cubicBezTo>
                  <a:cubicBezTo>
                    <a:pt x="48247" y="1442"/>
                    <a:pt x="48284" y="1479"/>
                    <a:pt x="48284" y="1479"/>
                  </a:cubicBezTo>
                  <a:cubicBezTo>
                    <a:pt x="48284" y="1479"/>
                    <a:pt x="48247" y="1405"/>
                    <a:pt x="48210" y="1331"/>
                  </a:cubicBezTo>
                  <a:cubicBezTo>
                    <a:pt x="48137" y="1257"/>
                    <a:pt x="47989" y="1183"/>
                    <a:pt x="47878" y="1072"/>
                  </a:cubicBezTo>
                  <a:cubicBezTo>
                    <a:pt x="47730" y="961"/>
                    <a:pt x="47545" y="850"/>
                    <a:pt x="47323" y="776"/>
                  </a:cubicBezTo>
                  <a:cubicBezTo>
                    <a:pt x="47212" y="739"/>
                    <a:pt x="47101" y="702"/>
                    <a:pt x="46990" y="666"/>
                  </a:cubicBezTo>
                  <a:close/>
                  <a:moveTo>
                    <a:pt x="18227" y="14141"/>
                  </a:moveTo>
                  <a:cubicBezTo>
                    <a:pt x="18810" y="14141"/>
                    <a:pt x="19392" y="14160"/>
                    <a:pt x="19965" y="14197"/>
                  </a:cubicBezTo>
                  <a:cubicBezTo>
                    <a:pt x="21111" y="14271"/>
                    <a:pt x="22257" y="14456"/>
                    <a:pt x="23403" y="14751"/>
                  </a:cubicBezTo>
                  <a:cubicBezTo>
                    <a:pt x="24512" y="15047"/>
                    <a:pt x="25621" y="15454"/>
                    <a:pt x="26657" y="16008"/>
                  </a:cubicBezTo>
                  <a:cubicBezTo>
                    <a:pt x="28727" y="17081"/>
                    <a:pt x="30538" y="18596"/>
                    <a:pt x="31980" y="20371"/>
                  </a:cubicBezTo>
                  <a:cubicBezTo>
                    <a:pt x="33459" y="22182"/>
                    <a:pt x="34568" y="24216"/>
                    <a:pt x="35419" y="26360"/>
                  </a:cubicBezTo>
                  <a:cubicBezTo>
                    <a:pt x="35862" y="27432"/>
                    <a:pt x="36195" y="28541"/>
                    <a:pt x="36491" y="29651"/>
                  </a:cubicBezTo>
                  <a:cubicBezTo>
                    <a:pt x="36787" y="30760"/>
                    <a:pt x="37008" y="31906"/>
                    <a:pt x="37156" y="33015"/>
                  </a:cubicBezTo>
                  <a:cubicBezTo>
                    <a:pt x="36750" y="30760"/>
                    <a:pt x="36121" y="28578"/>
                    <a:pt x="35197" y="26471"/>
                  </a:cubicBezTo>
                  <a:cubicBezTo>
                    <a:pt x="34309" y="24364"/>
                    <a:pt x="33163" y="22367"/>
                    <a:pt x="31685" y="20630"/>
                  </a:cubicBezTo>
                  <a:cubicBezTo>
                    <a:pt x="30243" y="18892"/>
                    <a:pt x="28468" y="17413"/>
                    <a:pt x="26435" y="16415"/>
                  </a:cubicBezTo>
                  <a:cubicBezTo>
                    <a:pt x="25437" y="15897"/>
                    <a:pt x="24364" y="15528"/>
                    <a:pt x="23255" y="15232"/>
                  </a:cubicBezTo>
                  <a:cubicBezTo>
                    <a:pt x="22183" y="14936"/>
                    <a:pt x="21037" y="14788"/>
                    <a:pt x="19928" y="14677"/>
                  </a:cubicBezTo>
                  <a:cubicBezTo>
                    <a:pt x="19151" y="14640"/>
                    <a:pt x="18412" y="14640"/>
                    <a:pt x="17636" y="14640"/>
                  </a:cubicBezTo>
                  <a:cubicBezTo>
                    <a:pt x="17447" y="14631"/>
                    <a:pt x="17254" y="14626"/>
                    <a:pt x="17057" y="14626"/>
                  </a:cubicBezTo>
                  <a:cubicBezTo>
                    <a:pt x="16517" y="14626"/>
                    <a:pt x="15949" y="14660"/>
                    <a:pt x="15380" y="14714"/>
                  </a:cubicBezTo>
                  <a:cubicBezTo>
                    <a:pt x="14715" y="14825"/>
                    <a:pt x="14087" y="14973"/>
                    <a:pt x="13421" y="15158"/>
                  </a:cubicBezTo>
                  <a:cubicBezTo>
                    <a:pt x="12793" y="15380"/>
                    <a:pt x="12164" y="15639"/>
                    <a:pt x="11536" y="15971"/>
                  </a:cubicBezTo>
                  <a:cubicBezTo>
                    <a:pt x="10315" y="16637"/>
                    <a:pt x="9280" y="17561"/>
                    <a:pt x="8430" y="18559"/>
                  </a:cubicBezTo>
                  <a:cubicBezTo>
                    <a:pt x="7617" y="19521"/>
                    <a:pt x="7025" y="20593"/>
                    <a:pt x="6655" y="21554"/>
                  </a:cubicBezTo>
                  <a:cubicBezTo>
                    <a:pt x="6286" y="22515"/>
                    <a:pt x="6138" y="23366"/>
                    <a:pt x="6064" y="23957"/>
                  </a:cubicBezTo>
                  <a:cubicBezTo>
                    <a:pt x="6027" y="24253"/>
                    <a:pt x="6027" y="24475"/>
                    <a:pt x="6027" y="24623"/>
                  </a:cubicBezTo>
                  <a:cubicBezTo>
                    <a:pt x="6027" y="24807"/>
                    <a:pt x="6027" y="24881"/>
                    <a:pt x="6027" y="24881"/>
                  </a:cubicBezTo>
                  <a:cubicBezTo>
                    <a:pt x="6027" y="24881"/>
                    <a:pt x="6027" y="24807"/>
                    <a:pt x="6064" y="24623"/>
                  </a:cubicBezTo>
                  <a:cubicBezTo>
                    <a:pt x="6064" y="24475"/>
                    <a:pt x="6101" y="24253"/>
                    <a:pt x="6175" y="23957"/>
                  </a:cubicBezTo>
                  <a:cubicBezTo>
                    <a:pt x="6286" y="23403"/>
                    <a:pt x="6508" y="22589"/>
                    <a:pt x="6951" y="21665"/>
                  </a:cubicBezTo>
                  <a:cubicBezTo>
                    <a:pt x="7284" y="20889"/>
                    <a:pt x="7801" y="20038"/>
                    <a:pt x="8467" y="19225"/>
                  </a:cubicBezTo>
                  <a:lnTo>
                    <a:pt x="8467" y="19225"/>
                  </a:lnTo>
                  <a:cubicBezTo>
                    <a:pt x="8319" y="19410"/>
                    <a:pt x="8208" y="19632"/>
                    <a:pt x="8097" y="19853"/>
                  </a:cubicBezTo>
                  <a:cubicBezTo>
                    <a:pt x="7173" y="21591"/>
                    <a:pt x="6692" y="23809"/>
                    <a:pt x="6692" y="26175"/>
                  </a:cubicBezTo>
                  <a:cubicBezTo>
                    <a:pt x="6692" y="28800"/>
                    <a:pt x="7432" y="31092"/>
                    <a:pt x="8430" y="33052"/>
                  </a:cubicBezTo>
                  <a:cubicBezTo>
                    <a:pt x="8023" y="32423"/>
                    <a:pt x="7580" y="31758"/>
                    <a:pt x="7062" y="31129"/>
                  </a:cubicBezTo>
                  <a:cubicBezTo>
                    <a:pt x="5324" y="28911"/>
                    <a:pt x="3587" y="23846"/>
                    <a:pt x="5472" y="19890"/>
                  </a:cubicBezTo>
                  <a:cubicBezTo>
                    <a:pt x="6138" y="18485"/>
                    <a:pt x="7247" y="17339"/>
                    <a:pt x="8726" y="16489"/>
                  </a:cubicBezTo>
                  <a:cubicBezTo>
                    <a:pt x="9058" y="16230"/>
                    <a:pt x="9391" y="16045"/>
                    <a:pt x="9761" y="15860"/>
                  </a:cubicBezTo>
                  <a:cubicBezTo>
                    <a:pt x="10796" y="15343"/>
                    <a:pt x="11905" y="14973"/>
                    <a:pt x="13051" y="14714"/>
                  </a:cubicBezTo>
                  <a:cubicBezTo>
                    <a:pt x="14197" y="14456"/>
                    <a:pt x="15344" y="14271"/>
                    <a:pt x="16490" y="14197"/>
                  </a:cubicBezTo>
                  <a:cubicBezTo>
                    <a:pt x="17063" y="14160"/>
                    <a:pt x="17645" y="14141"/>
                    <a:pt x="18227" y="14141"/>
                  </a:cubicBezTo>
                  <a:close/>
                  <a:moveTo>
                    <a:pt x="60411" y="31203"/>
                  </a:moveTo>
                  <a:cubicBezTo>
                    <a:pt x="60411" y="31203"/>
                    <a:pt x="60485" y="31203"/>
                    <a:pt x="60559" y="31240"/>
                  </a:cubicBezTo>
                  <a:cubicBezTo>
                    <a:pt x="60670" y="31240"/>
                    <a:pt x="60817" y="31277"/>
                    <a:pt x="60965" y="31351"/>
                  </a:cubicBezTo>
                  <a:cubicBezTo>
                    <a:pt x="61150" y="31425"/>
                    <a:pt x="61335" y="31499"/>
                    <a:pt x="61520" y="31610"/>
                  </a:cubicBezTo>
                  <a:cubicBezTo>
                    <a:pt x="61705" y="31721"/>
                    <a:pt x="61890" y="31869"/>
                    <a:pt x="62074" y="32017"/>
                  </a:cubicBezTo>
                  <a:cubicBezTo>
                    <a:pt x="62259" y="32202"/>
                    <a:pt x="62407" y="32386"/>
                    <a:pt x="62518" y="32534"/>
                  </a:cubicBezTo>
                  <a:cubicBezTo>
                    <a:pt x="62666" y="32719"/>
                    <a:pt x="62740" y="32904"/>
                    <a:pt x="62814" y="33052"/>
                  </a:cubicBezTo>
                  <a:cubicBezTo>
                    <a:pt x="62925" y="33237"/>
                    <a:pt x="62962" y="33348"/>
                    <a:pt x="62962" y="33459"/>
                  </a:cubicBezTo>
                  <a:cubicBezTo>
                    <a:pt x="62999" y="33569"/>
                    <a:pt x="62999" y="33606"/>
                    <a:pt x="62999" y="33606"/>
                  </a:cubicBezTo>
                  <a:cubicBezTo>
                    <a:pt x="62999" y="33606"/>
                    <a:pt x="62962" y="33569"/>
                    <a:pt x="62925" y="33496"/>
                  </a:cubicBezTo>
                  <a:cubicBezTo>
                    <a:pt x="62888" y="33385"/>
                    <a:pt x="62814" y="33274"/>
                    <a:pt x="62703" y="33126"/>
                  </a:cubicBezTo>
                  <a:cubicBezTo>
                    <a:pt x="62629" y="32978"/>
                    <a:pt x="62481" y="32830"/>
                    <a:pt x="62370" y="32682"/>
                  </a:cubicBezTo>
                  <a:cubicBezTo>
                    <a:pt x="62222" y="32534"/>
                    <a:pt x="62074" y="32349"/>
                    <a:pt x="61890" y="32202"/>
                  </a:cubicBezTo>
                  <a:cubicBezTo>
                    <a:pt x="61742" y="32054"/>
                    <a:pt x="61557" y="31906"/>
                    <a:pt x="61409" y="31795"/>
                  </a:cubicBezTo>
                  <a:cubicBezTo>
                    <a:pt x="61224" y="31684"/>
                    <a:pt x="61076" y="31573"/>
                    <a:pt x="60928" y="31462"/>
                  </a:cubicBezTo>
                  <a:cubicBezTo>
                    <a:pt x="60781" y="31388"/>
                    <a:pt x="60633" y="31314"/>
                    <a:pt x="60559" y="31277"/>
                  </a:cubicBezTo>
                  <a:cubicBezTo>
                    <a:pt x="60485" y="31240"/>
                    <a:pt x="60411" y="31203"/>
                    <a:pt x="60411" y="31203"/>
                  </a:cubicBezTo>
                  <a:close/>
                  <a:moveTo>
                    <a:pt x="28209" y="32054"/>
                  </a:moveTo>
                  <a:lnTo>
                    <a:pt x="28209" y="32054"/>
                  </a:lnTo>
                  <a:cubicBezTo>
                    <a:pt x="28209" y="32054"/>
                    <a:pt x="28172" y="32091"/>
                    <a:pt x="28135" y="32165"/>
                  </a:cubicBezTo>
                  <a:cubicBezTo>
                    <a:pt x="28061" y="32202"/>
                    <a:pt x="28024" y="32275"/>
                    <a:pt x="27914" y="32349"/>
                  </a:cubicBezTo>
                  <a:cubicBezTo>
                    <a:pt x="27840" y="32423"/>
                    <a:pt x="27766" y="32534"/>
                    <a:pt x="27655" y="32645"/>
                  </a:cubicBezTo>
                  <a:cubicBezTo>
                    <a:pt x="27544" y="32719"/>
                    <a:pt x="27433" y="32830"/>
                    <a:pt x="27359" y="32941"/>
                  </a:cubicBezTo>
                  <a:cubicBezTo>
                    <a:pt x="27248" y="33052"/>
                    <a:pt x="27137" y="33163"/>
                    <a:pt x="27063" y="33274"/>
                  </a:cubicBezTo>
                  <a:cubicBezTo>
                    <a:pt x="26952" y="33385"/>
                    <a:pt x="26878" y="33496"/>
                    <a:pt x="26804" y="33606"/>
                  </a:cubicBezTo>
                  <a:cubicBezTo>
                    <a:pt x="26730" y="33680"/>
                    <a:pt x="26657" y="33754"/>
                    <a:pt x="26620" y="33791"/>
                  </a:cubicBezTo>
                  <a:cubicBezTo>
                    <a:pt x="26583" y="33865"/>
                    <a:pt x="26546" y="33902"/>
                    <a:pt x="26546" y="33902"/>
                  </a:cubicBezTo>
                  <a:cubicBezTo>
                    <a:pt x="26546" y="33902"/>
                    <a:pt x="26546" y="33865"/>
                    <a:pt x="26583" y="33791"/>
                  </a:cubicBezTo>
                  <a:cubicBezTo>
                    <a:pt x="26583" y="33717"/>
                    <a:pt x="26620" y="33606"/>
                    <a:pt x="26657" y="33496"/>
                  </a:cubicBezTo>
                  <a:cubicBezTo>
                    <a:pt x="26730" y="33422"/>
                    <a:pt x="26767" y="33274"/>
                    <a:pt x="26878" y="33163"/>
                  </a:cubicBezTo>
                  <a:cubicBezTo>
                    <a:pt x="26952" y="33015"/>
                    <a:pt x="27063" y="32904"/>
                    <a:pt x="27137" y="32793"/>
                  </a:cubicBezTo>
                  <a:cubicBezTo>
                    <a:pt x="27248" y="32645"/>
                    <a:pt x="27396" y="32571"/>
                    <a:pt x="27507" y="32460"/>
                  </a:cubicBezTo>
                  <a:cubicBezTo>
                    <a:pt x="27618" y="32349"/>
                    <a:pt x="27729" y="32275"/>
                    <a:pt x="27840" y="32239"/>
                  </a:cubicBezTo>
                  <a:cubicBezTo>
                    <a:pt x="27951" y="32165"/>
                    <a:pt x="28024" y="32128"/>
                    <a:pt x="28098" y="32091"/>
                  </a:cubicBezTo>
                  <a:cubicBezTo>
                    <a:pt x="28172" y="32091"/>
                    <a:pt x="28209" y="32054"/>
                    <a:pt x="28209" y="32054"/>
                  </a:cubicBezTo>
                  <a:close/>
                  <a:moveTo>
                    <a:pt x="58434" y="31607"/>
                  </a:moveTo>
                  <a:cubicBezTo>
                    <a:pt x="58651" y="31607"/>
                    <a:pt x="58868" y="31619"/>
                    <a:pt x="59080" y="31647"/>
                  </a:cubicBezTo>
                  <a:cubicBezTo>
                    <a:pt x="59634" y="31684"/>
                    <a:pt x="60189" y="31832"/>
                    <a:pt x="60670" y="32091"/>
                  </a:cubicBezTo>
                  <a:cubicBezTo>
                    <a:pt x="61150" y="32312"/>
                    <a:pt x="61557" y="32608"/>
                    <a:pt x="61853" y="32904"/>
                  </a:cubicBezTo>
                  <a:cubicBezTo>
                    <a:pt x="62148" y="33200"/>
                    <a:pt x="62333" y="33532"/>
                    <a:pt x="62444" y="33754"/>
                  </a:cubicBezTo>
                  <a:cubicBezTo>
                    <a:pt x="62481" y="33865"/>
                    <a:pt x="62518" y="33939"/>
                    <a:pt x="62555" y="34013"/>
                  </a:cubicBezTo>
                  <a:cubicBezTo>
                    <a:pt x="62518" y="33976"/>
                    <a:pt x="62481" y="33865"/>
                    <a:pt x="62407" y="33754"/>
                  </a:cubicBezTo>
                  <a:cubicBezTo>
                    <a:pt x="62296" y="33569"/>
                    <a:pt x="62074" y="33274"/>
                    <a:pt x="61779" y="33015"/>
                  </a:cubicBezTo>
                  <a:cubicBezTo>
                    <a:pt x="61446" y="32756"/>
                    <a:pt x="61039" y="32497"/>
                    <a:pt x="60596" y="32275"/>
                  </a:cubicBezTo>
                  <a:cubicBezTo>
                    <a:pt x="60115" y="32054"/>
                    <a:pt x="59597" y="31943"/>
                    <a:pt x="59043" y="31869"/>
                  </a:cubicBezTo>
                  <a:cubicBezTo>
                    <a:pt x="58891" y="31858"/>
                    <a:pt x="58737" y="31853"/>
                    <a:pt x="58580" y="31853"/>
                  </a:cubicBezTo>
                  <a:cubicBezTo>
                    <a:pt x="58204" y="31853"/>
                    <a:pt x="57819" y="31880"/>
                    <a:pt x="57453" y="31906"/>
                  </a:cubicBezTo>
                  <a:cubicBezTo>
                    <a:pt x="56973" y="31980"/>
                    <a:pt x="56492" y="32091"/>
                    <a:pt x="56085" y="32202"/>
                  </a:cubicBezTo>
                  <a:cubicBezTo>
                    <a:pt x="55679" y="32275"/>
                    <a:pt x="55346" y="32386"/>
                    <a:pt x="55124" y="32460"/>
                  </a:cubicBezTo>
                  <a:cubicBezTo>
                    <a:pt x="54865" y="32497"/>
                    <a:pt x="54754" y="32571"/>
                    <a:pt x="54754" y="32571"/>
                  </a:cubicBezTo>
                  <a:cubicBezTo>
                    <a:pt x="54754" y="32571"/>
                    <a:pt x="54865" y="32497"/>
                    <a:pt x="55087" y="32386"/>
                  </a:cubicBezTo>
                  <a:cubicBezTo>
                    <a:pt x="55309" y="32312"/>
                    <a:pt x="55642" y="32165"/>
                    <a:pt x="56048" y="32054"/>
                  </a:cubicBezTo>
                  <a:cubicBezTo>
                    <a:pt x="56455" y="31906"/>
                    <a:pt x="56899" y="31795"/>
                    <a:pt x="57416" y="31684"/>
                  </a:cubicBezTo>
                  <a:cubicBezTo>
                    <a:pt x="57736" y="31638"/>
                    <a:pt x="58084" y="31607"/>
                    <a:pt x="58434" y="31607"/>
                  </a:cubicBezTo>
                  <a:close/>
                  <a:moveTo>
                    <a:pt x="44104" y="35113"/>
                  </a:moveTo>
                  <a:cubicBezTo>
                    <a:pt x="44121" y="35135"/>
                    <a:pt x="44134" y="35150"/>
                    <a:pt x="44144" y="35159"/>
                  </a:cubicBezTo>
                  <a:cubicBezTo>
                    <a:pt x="44137" y="35150"/>
                    <a:pt x="44124" y="35134"/>
                    <a:pt x="44104" y="35113"/>
                  </a:cubicBezTo>
                  <a:close/>
                  <a:moveTo>
                    <a:pt x="30908" y="31573"/>
                  </a:moveTo>
                  <a:cubicBezTo>
                    <a:pt x="30908" y="31573"/>
                    <a:pt x="30797" y="31610"/>
                    <a:pt x="30649" y="31684"/>
                  </a:cubicBezTo>
                  <a:cubicBezTo>
                    <a:pt x="30501" y="31758"/>
                    <a:pt x="30280" y="31869"/>
                    <a:pt x="30058" y="32017"/>
                  </a:cubicBezTo>
                  <a:cubicBezTo>
                    <a:pt x="29799" y="32165"/>
                    <a:pt x="29503" y="32349"/>
                    <a:pt x="29244" y="32534"/>
                  </a:cubicBezTo>
                  <a:cubicBezTo>
                    <a:pt x="28949" y="32719"/>
                    <a:pt x="28653" y="32978"/>
                    <a:pt x="28357" y="33200"/>
                  </a:cubicBezTo>
                  <a:cubicBezTo>
                    <a:pt x="28061" y="33459"/>
                    <a:pt x="27803" y="33717"/>
                    <a:pt x="27581" y="33976"/>
                  </a:cubicBezTo>
                  <a:cubicBezTo>
                    <a:pt x="27322" y="34272"/>
                    <a:pt x="27100" y="34494"/>
                    <a:pt x="26952" y="34716"/>
                  </a:cubicBezTo>
                  <a:cubicBezTo>
                    <a:pt x="26767" y="34974"/>
                    <a:pt x="26620" y="35159"/>
                    <a:pt x="26546" y="35307"/>
                  </a:cubicBezTo>
                  <a:cubicBezTo>
                    <a:pt x="26435" y="35418"/>
                    <a:pt x="26398" y="35492"/>
                    <a:pt x="26398" y="35492"/>
                  </a:cubicBezTo>
                  <a:cubicBezTo>
                    <a:pt x="26398" y="35492"/>
                    <a:pt x="26435" y="35418"/>
                    <a:pt x="26509" y="35270"/>
                  </a:cubicBezTo>
                  <a:cubicBezTo>
                    <a:pt x="26583" y="35122"/>
                    <a:pt x="26657" y="34900"/>
                    <a:pt x="26841" y="34642"/>
                  </a:cubicBezTo>
                  <a:cubicBezTo>
                    <a:pt x="26989" y="34383"/>
                    <a:pt x="27174" y="34124"/>
                    <a:pt x="27396" y="33828"/>
                  </a:cubicBezTo>
                  <a:cubicBezTo>
                    <a:pt x="27618" y="33569"/>
                    <a:pt x="27914" y="33274"/>
                    <a:pt x="28209" y="33015"/>
                  </a:cubicBezTo>
                  <a:cubicBezTo>
                    <a:pt x="28505" y="32756"/>
                    <a:pt x="28801" y="32534"/>
                    <a:pt x="29097" y="32349"/>
                  </a:cubicBezTo>
                  <a:cubicBezTo>
                    <a:pt x="29429" y="32128"/>
                    <a:pt x="29725" y="31980"/>
                    <a:pt x="29984" y="31869"/>
                  </a:cubicBezTo>
                  <a:cubicBezTo>
                    <a:pt x="30243" y="31758"/>
                    <a:pt x="30465" y="31684"/>
                    <a:pt x="30649" y="31647"/>
                  </a:cubicBezTo>
                  <a:cubicBezTo>
                    <a:pt x="30797" y="31573"/>
                    <a:pt x="30908" y="31573"/>
                    <a:pt x="30908" y="31573"/>
                  </a:cubicBezTo>
                  <a:close/>
                  <a:moveTo>
                    <a:pt x="9872" y="35492"/>
                  </a:moveTo>
                  <a:cubicBezTo>
                    <a:pt x="10463" y="36342"/>
                    <a:pt x="11018" y="37119"/>
                    <a:pt x="11499" y="37747"/>
                  </a:cubicBezTo>
                  <a:cubicBezTo>
                    <a:pt x="11868" y="38228"/>
                    <a:pt x="12312" y="38819"/>
                    <a:pt x="12534" y="39189"/>
                  </a:cubicBezTo>
                  <a:cubicBezTo>
                    <a:pt x="11794" y="39004"/>
                    <a:pt x="11092" y="37673"/>
                    <a:pt x="10168" y="36047"/>
                  </a:cubicBezTo>
                  <a:cubicBezTo>
                    <a:pt x="10094" y="35862"/>
                    <a:pt x="9983" y="35677"/>
                    <a:pt x="9872" y="35492"/>
                  </a:cubicBezTo>
                  <a:close/>
                  <a:moveTo>
                    <a:pt x="68482" y="14257"/>
                  </a:moveTo>
                  <a:cubicBezTo>
                    <a:pt x="68739" y="14257"/>
                    <a:pt x="68994" y="14262"/>
                    <a:pt x="69247" y="14271"/>
                  </a:cubicBezTo>
                  <a:cubicBezTo>
                    <a:pt x="70319" y="14308"/>
                    <a:pt x="71391" y="14382"/>
                    <a:pt x="72463" y="14603"/>
                  </a:cubicBezTo>
                  <a:cubicBezTo>
                    <a:pt x="72907" y="14677"/>
                    <a:pt x="73388" y="14788"/>
                    <a:pt x="73831" y="14936"/>
                  </a:cubicBezTo>
                  <a:cubicBezTo>
                    <a:pt x="75975" y="15491"/>
                    <a:pt x="77565" y="16452"/>
                    <a:pt x="78563" y="17857"/>
                  </a:cubicBezTo>
                  <a:cubicBezTo>
                    <a:pt x="81336" y="21702"/>
                    <a:pt x="79229" y="28098"/>
                    <a:pt x="78342" y="30834"/>
                  </a:cubicBezTo>
                  <a:cubicBezTo>
                    <a:pt x="77565" y="33200"/>
                    <a:pt x="77491" y="35381"/>
                    <a:pt x="77454" y="37008"/>
                  </a:cubicBezTo>
                  <a:cubicBezTo>
                    <a:pt x="77417" y="37858"/>
                    <a:pt x="77380" y="39041"/>
                    <a:pt x="77196" y="39226"/>
                  </a:cubicBezTo>
                  <a:lnTo>
                    <a:pt x="76937" y="39226"/>
                  </a:lnTo>
                  <a:cubicBezTo>
                    <a:pt x="76826" y="39189"/>
                    <a:pt x="76641" y="39152"/>
                    <a:pt x="76641" y="38487"/>
                  </a:cubicBezTo>
                  <a:cubicBezTo>
                    <a:pt x="76604" y="37747"/>
                    <a:pt x="76826" y="36601"/>
                    <a:pt x="77085" y="35196"/>
                  </a:cubicBezTo>
                  <a:cubicBezTo>
                    <a:pt x="77491" y="32941"/>
                    <a:pt x="78083" y="29835"/>
                    <a:pt x="78083" y="26175"/>
                  </a:cubicBezTo>
                  <a:cubicBezTo>
                    <a:pt x="78083" y="23809"/>
                    <a:pt x="77565" y="21554"/>
                    <a:pt x="76678" y="19853"/>
                  </a:cubicBezTo>
                  <a:cubicBezTo>
                    <a:pt x="76197" y="18966"/>
                    <a:pt x="75680" y="18301"/>
                    <a:pt x="75051" y="17783"/>
                  </a:cubicBezTo>
                  <a:cubicBezTo>
                    <a:pt x="74201" y="16785"/>
                    <a:pt x="73129" y="15897"/>
                    <a:pt x="71835" y="15232"/>
                  </a:cubicBezTo>
                  <a:cubicBezTo>
                    <a:pt x="70984" y="15084"/>
                    <a:pt x="70097" y="15047"/>
                    <a:pt x="69210" y="15010"/>
                  </a:cubicBezTo>
                  <a:cubicBezTo>
                    <a:pt x="68175" y="15010"/>
                    <a:pt x="67139" y="15047"/>
                    <a:pt x="66104" y="15195"/>
                  </a:cubicBezTo>
                  <a:cubicBezTo>
                    <a:pt x="64034" y="15454"/>
                    <a:pt x="62038" y="16082"/>
                    <a:pt x="60263" y="17191"/>
                  </a:cubicBezTo>
                  <a:cubicBezTo>
                    <a:pt x="58525" y="18264"/>
                    <a:pt x="57046" y="19779"/>
                    <a:pt x="55900" y="21517"/>
                  </a:cubicBezTo>
                  <a:cubicBezTo>
                    <a:pt x="54754" y="23292"/>
                    <a:pt x="53941" y="25251"/>
                    <a:pt x="53386" y="27247"/>
                  </a:cubicBezTo>
                  <a:cubicBezTo>
                    <a:pt x="52795" y="29281"/>
                    <a:pt x="52462" y="31388"/>
                    <a:pt x="52351" y="33496"/>
                  </a:cubicBezTo>
                  <a:cubicBezTo>
                    <a:pt x="52314" y="32460"/>
                    <a:pt x="52388" y="31388"/>
                    <a:pt x="52499" y="30316"/>
                  </a:cubicBezTo>
                  <a:cubicBezTo>
                    <a:pt x="52610" y="29281"/>
                    <a:pt x="52758" y="28209"/>
                    <a:pt x="53017" y="27174"/>
                  </a:cubicBezTo>
                  <a:cubicBezTo>
                    <a:pt x="53497" y="25103"/>
                    <a:pt x="54274" y="23070"/>
                    <a:pt x="55383" y="21221"/>
                  </a:cubicBezTo>
                  <a:cubicBezTo>
                    <a:pt x="56529" y="19373"/>
                    <a:pt x="58045" y="17746"/>
                    <a:pt x="59893" y="16563"/>
                  </a:cubicBezTo>
                  <a:cubicBezTo>
                    <a:pt x="61742" y="15380"/>
                    <a:pt x="63849" y="14714"/>
                    <a:pt x="65993" y="14419"/>
                  </a:cubicBezTo>
                  <a:cubicBezTo>
                    <a:pt x="66812" y="14306"/>
                    <a:pt x="67653" y="14257"/>
                    <a:pt x="68482" y="14257"/>
                  </a:cubicBezTo>
                  <a:close/>
                  <a:moveTo>
                    <a:pt x="57083" y="38450"/>
                  </a:moveTo>
                  <a:cubicBezTo>
                    <a:pt x="57971" y="38450"/>
                    <a:pt x="58821" y="38561"/>
                    <a:pt x="59671" y="38856"/>
                  </a:cubicBezTo>
                  <a:cubicBezTo>
                    <a:pt x="59819" y="38856"/>
                    <a:pt x="59967" y="38930"/>
                    <a:pt x="60115" y="38967"/>
                  </a:cubicBezTo>
                  <a:cubicBezTo>
                    <a:pt x="59967" y="39226"/>
                    <a:pt x="59856" y="39485"/>
                    <a:pt x="59745" y="39781"/>
                  </a:cubicBezTo>
                  <a:cubicBezTo>
                    <a:pt x="59560" y="39596"/>
                    <a:pt x="59339" y="39448"/>
                    <a:pt x="59117" y="39337"/>
                  </a:cubicBezTo>
                  <a:cubicBezTo>
                    <a:pt x="58414" y="38930"/>
                    <a:pt x="57601" y="38708"/>
                    <a:pt x="56788" y="38597"/>
                  </a:cubicBezTo>
                  <a:cubicBezTo>
                    <a:pt x="56344" y="38524"/>
                    <a:pt x="55937" y="38524"/>
                    <a:pt x="55494" y="38524"/>
                  </a:cubicBezTo>
                  <a:cubicBezTo>
                    <a:pt x="56011" y="38450"/>
                    <a:pt x="56529" y="38450"/>
                    <a:pt x="57083" y="38450"/>
                  </a:cubicBezTo>
                  <a:close/>
                  <a:moveTo>
                    <a:pt x="13273" y="40187"/>
                  </a:moveTo>
                  <a:cubicBezTo>
                    <a:pt x="13828" y="40187"/>
                    <a:pt x="14271" y="40668"/>
                    <a:pt x="14271" y="41185"/>
                  </a:cubicBezTo>
                  <a:cubicBezTo>
                    <a:pt x="14271" y="41740"/>
                    <a:pt x="13828" y="42221"/>
                    <a:pt x="13273" y="42221"/>
                  </a:cubicBezTo>
                  <a:cubicBezTo>
                    <a:pt x="12719" y="42221"/>
                    <a:pt x="12275" y="41740"/>
                    <a:pt x="12275" y="41185"/>
                  </a:cubicBezTo>
                  <a:cubicBezTo>
                    <a:pt x="12275" y="40631"/>
                    <a:pt x="12719" y="40187"/>
                    <a:pt x="13273" y="40187"/>
                  </a:cubicBezTo>
                  <a:close/>
                  <a:moveTo>
                    <a:pt x="76937" y="40261"/>
                  </a:moveTo>
                  <a:cubicBezTo>
                    <a:pt x="77491" y="40261"/>
                    <a:pt x="77935" y="40742"/>
                    <a:pt x="77935" y="41296"/>
                  </a:cubicBezTo>
                  <a:cubicBezTo>
                    <a:pt x="77935" y="41851"/>
                    <a:pt x="77491" y="42295"/>
                    <a:pt x="76937" y="42295"/>
                  </a:cubicBezTo>
                  <a:cubicBezTo>
                    <a:pt x="76382" y="42295"/>
                    <a:pt x="75939" y="41851"/>
                    <a:pt x="75939" y="41296"/>
                  </a:cubicBezTo>
                  <a:cubicBezTo>
                    <a:pt x="75939" y="40742"/>
                    <a:pt x="76382" y="40261"/>
                    <a:pt x="76937" y="40261"/>
                  </a:cubicBezTo>
                  <a:close/>
                  <a:moveTo>
                    <a:pt x="44920" y="31055"/>
                  </a:moveTo>
                  <a:cubicBezTo>
                    <a:pt x="44920" y="31055"/>
                    <a:pt x="46177" y="31795"/>
                    <a:pt x="46177" y="33274"/>
                  </a:cubicBezTo>
                  <a:cubicBezTo>
                    <a:pt x="46177" y="34642"/>
                    <a:pt x="45770" y="35085"/>
                    <a:pt x="45696" y="35159"/>
                  </a:cubicBezTo>
                  <a:cubicBezTo>
                    <a:pt x="45807" y="35085"/>
                    <a:pt x="46843" y="34124"/>
                    <a:pt x="47841" y="34124"/>
                  </a:cubicBezTo>
                  <a:cubicBezTo>
                    <a:pt x="48026" y="34124"/>
                    <a:pt x="48247" y="34161"/>
                    <a:pt x="48432" y="34272"/>
                  </a:cubicBezTo>
                  <a:cubicBezTo>
                    <a:pt x="48839" y="34457"/>
                    <a:pt x="48913" y="34826"/>
                    <a:pt x="48876" y="35196"/>
                  </a:cubicBezTo>
                  <a:cubicBezTo>
                    <a:pt x="48839" y="35270"/>
                    <a:pt x="48765" y="35381"/>
                    <a:pt x="48728" y="35492"/>
                  </a:cubicBezTo>
                  <a:cubicBezTo>
                    <a:pt x="48617" y="35677"/>
                    <a:pt x="48469" y="35899"/>
                    <a:pt x="48284" y="36120"/>
                  </a:cubicBezTo>
                  <a:cubicBezTo>
                    <a:pt x="48137" y="36305"/>
                    <a:pt x="47952" y="36527"/>
                    <a:pt x="47804" y="36712"/>
                  </a:cubicBezTo>
                  <a:cubicBezTo>
                    <a:pt x="47434" y="37119"/>
                    <a:pt x="47101" y="37562"/>
                    <a:pt x="46806" y="38006"/>
                  </a:cubicBezTo>
                  <a:cubicBezTo>
                    <a:pt x="46510" y="38487"/>
                    <a:pt x="46251" y="39004"/>
                    <a:pt x="46177" y="39559"/>
                  </a:cubicBezTo>
                  <a:cubicBezTo>
                    <a:pt x="46436" y="39041"/>
                    <a:pt x="46769" y="38671"/>
                    <a:pt x="47138" y="38265"/>
                  </a:cubicBezTo>
                  <a:cubicBezTo>
                    <a:pt x="47471" y="37858"/>
                    <a:pt x="47841" y="37451"/>
                    <a:pt x="48173" y="37045"/>
                  </a:cubicBezTo>
                  <a:cubicBezTo>
                    <a:pt x="48432" y="36712"/>
                    <a:pt x="48691" y="36379"/>
                    <a:pt x="48913" y="36010"/>
                  </a:cubicBezTo>
                  <a:cubicBezTo>
                    <a:pt x="50429" y="35048"/>
                    <a:pt x="53904" y="33126"/>
                    <a:pt x="57897" y="33126"/>
                  </a:cubicBezTo>
                  <a:cubicBezTo>
                    <a:pt x="58063" y="33107"/>
                    <a:pt x="58239" y="33098"/>
                    <a:pt x="58414" y="33098"/>
                  </a:cubicBezTo>
                  <a:cubicBezTo>
                    <a:pt x="58590" y="33098"/>
                    <a:pt x="58766" y="33107"/>
                    <a:pt x="58932" y="33126"/>
                  </a:cubicBezTo>
                  <a:cubicBezTo>
                    <a:pt x="59265" y="33163"/>
                    <a:pt x="59634" y="33237"/>
                    <a:pt x="59967" y="33348"/>
                  </a:cubicBezTo>
                  <a:cubicBezTo>
                    <a:pt x="60633" y="33532"/>
                    <a:pt x="61261" y="33939"/>
                    <a:pt x="61779" y="34420"/>
                  </a:cubicBezTo>
                  <a:cubicBezTo>
                    <a:pt x="62259" y="34937"/>
                    <a:pt x="62629" y="35566"/>
                    <a:pt x="62851" y="36231"/>
                  </a:cubicBezTo>
                  <a:cubicBezTo>
                    <a:pt x="63073" y="36897"/>
                    <a:pt x="63221" y="37599"/>
                    <a:pt x="63184" y="38302"/>
                  </a:cubicBezTo>
                  <a:cubicBezTo>
                    <a:pt x="63147" y="37932"/>
                    <a:pt x="63073" y="37599"/>
                    <a:pt x="62999" y="37267"/>
                  </a:cubicBezTo>
                  <a:cubicBezTo>
                    <a:pt x="62925" y="36934"/>
                    <a:pt x="62814" y="36601"/>
                    <a:pt x="62666" y="36305"/>
                  </a:cubicBezTo>
                  <a:cubicBezTo>
                    <a:pt x="62592" y="36120"/>
                    <a:pt x="62518" y="35936"/>
                    <a:pt x="62444" y="35788"/>
                  </a:cubicBezTo>
                  <a:cubicBezTo>
                    <a:pt x="62296" y="35936"/>
                    <a:pt x="62148" y="36083"/>
                    <a:pt x="62001" y="36268"/>
                  </a:cubicBezTo>
                  <a:cubicBezTo>
                    <a:pt x="61594" y="35566"/>
                    <a:pt x="61039" y="34974"/>
                    <a:pt x="60374" y="34531"/>
                  </a:cubicBezTo>
                  <a:cubicBezTo>
                    <a:pt x="59745" y="34124"/>
                    <a:pt x="59006" y="33865"/>
                    <a:pt x="58267" y="33754"/>
                  </a:cubicBezTo>
                  <a:cubicBezTo>
                    <a:pt x="57933" y="33704"/>
                    <a:pt x="57599" y="33684"/>
                    <a:pt x="57269" y="33684"/>
                  </a:cubicBezTo>
                  <a:cubicBezTo>
                    <a:pt x="56867" y="33684"/>
                    <a:pt x="56471" y="33714"/>
                    <a:pt x="56085" y="33754"/>
                  </a:cubicBezTo>
                  <a:cubicBezTo>
                    <a:pt x="54643" y="33939"/>
                    <a:pt x="53275" y="34383"/>
                    <a:pt x="51981" y="35011"/>
                  </a:cubicBezTo>
                  <a:cubicBezTo>
                    <a:pt x="50724" y="35603"/>
                    <a:pt x="49504" y="36342"/>
                    <a:pt x="48432" y="37304"/>
                  </a:cubicBezTo>
                  <a:cubicBezTo>
                    <a:pt x="49652" y="36601"/>
                    <a:pt x="50946" y="36010"/>
                    <a:pt x="52203" y="35529"/>
                  </a:cubicBezTo>
                  <a:cubicBezTo>
                    <a:pt x="53497" y="35048"/>
                    <a:pt x="54828" y="34679"/>
                    <a:pt x="56159" y="34531"/>
                  </a:cubicBezTo>
                  <a:cubicBezTo>
                    <a:pt x="56603" y="34484"/>
                    <a:pt x="57033" y="34437"/>
                    <a:pt x="57457" y="34437"/>
                  </a:cubicBezTo>
                  <a:cubicBezTo>
                    <a:pt x="57703" y="34437"/>
                    <a:pt x="57948" y="34453"/>
                    <a:pt x="58193" y="34494"/>
                  </a:cubicBezTo>
                  <a:cubicBezTo>
                    <a:pt x="58821" y="34531"/>
                    <a:pt x="59450" y="34753"/>
                    <a:pt x="60041" y="35048"/>
                  </a:cubicBezTo>
                  <a:cubicBezTo>
                    <a:pt x="60707" y="35381"/>
                    <a:pt x="61298" y="35936"/>
                    <a:pt x="61742" y="36564"/>
                  </a:cubicBezTo>
                  <a:cubicBezTo>
                    <a:pt x="61372" y="37008"/>
                    <a:pt x="60928" y="37562"/>
                    <a:pt x="60522" y="38228"/>
                  </a:cubicBezTo>
                  <a:cubicBezTo>
                    <a:pt x="59634" y="37710"/>
                    <a:pt x="58303" y="37230"/>
                    <a:pt x="56418" y="37156"/>
                  </a:cubicBezTo>
                  <a:cubicBezTo>
                    <a:pt x="56161" y="37142"/>
                    <a:pt x="55899" y="37134"/>
                    <a:pt x="55634" y="37134"/>
                  </a:cubicBezTo>
                  <a:cubicBezTo>
                    <a:pt x="55174" y="37134"/>
                    <a:pt x="54705" y="37159"/>
                    <a:pt x="54237" y="37230"/>
                  </a:cubicBezTo>
                  <a:cubicBezTo>
                    <a:pt x="53238" y="37340"/>
                    <a:pt x="52277" y="37636"/>
                    <a:pt x="51353" y="38043"/>
                  </a:cubicBezTo>
                  <a:cubicBezTo>
                    <a:pt x="49578" y="38893"/>
                    <a:pt x="48100" y="40298"/>
                    <a:pt x="47027" y="41888"/>
                  </a:cubicBezTo>
                  <a:cubicBezTo>
                    <a:pt x="47508" y="41038"/>
                    <a:pt x="48100" y="40298"/>
                    <a:pt x="48765" y="39596"/>
                  </a:cubicBezTo>
                  <a:cubicBezTo>
                    <a:pt x="49172" y="39189"/>
                    <a:pt x="49615" y="38782"/>
                    <a:pt x="50096" y="38450"/>
                  </a:cubicBezTo>
                  <a:cubicBezTo>
                    <a:pt x="50318" y="38265"/>
                    <a:pt x="50577" y="38117"/>
                    <a:pt x="50835" y="37969"/>
                  </a:cubicBezTo>
                  <a:cubicBezTo>
                    <a:pt x="51094" y="37821"/>
                    <a:pt x="51353" y="37673"/>
                    <a:pt x="51612" y="37562"/>
                  </a:cubicBezTo>
                  <a:cubicBezTo>
                    <a:pt x="52684" y="37045"/>
                    <a:pt x="53867" y="36786"/>
                    <a:pt x="55050" y="36675"/>
                  </a:cubicBezTo>
                  <a:cubicBezTo>
                    <a:pt x="54858" y="36663"/>
                    <a:pt x="54664" y="36657"/>
                    <a:pt x="54469" y="36657"/>
                  </a:cubicBezTo>
                  <a:cubicBezTo>
                    <a:pt x="53462" y="36657"/>
                    <a:pt x="52424" y="36821"/>
                    <a:pt x="51464" y="37193"/>
                  </a:cubicBezTo>
                  <a:cubicBezTo>
                    <a:pt x="51168" y="37304"/>
                    <a:pt x="50909" y="37451"/>
                    <a:pt x="50614" y="37562"/>
                  </a:cubicBezTo>
                  <a:cubicBezTo>
                    <a:pt x="50355" y="37710"/>
                    <a:pt x="50059" y="37858"/>
                    <a:pt x="49800" y="38043"/>
                  </a:cubicBezTo>
                  <a:cubicBezTo>
                    <a:pt x="49283" y="38339"/>
                    <a:pt x="48802" y="38745"/>
                    <a:pt x="48358" y="39152"/>
                  </a:cubicBezTo>
                  <a:cubicBezTo>
                    <a:pt x="47434" y="40002"/>
                    <a:pt x="46695" y="41001"/>
                    <a:pt x="46029" y="42073"/>
                  </a:cubicBezTo>
                  <a:cubicBezTo>
                    <a:pt x="45733" y="42590"/>
                    <a:pt x="45438" y="43145"/>
                    <a:pt x="45216" y="43699"/>
                  </a:cubicBezTo>
                  <a:cubicBezTo>
                    <a:pt x="45179" y="43736"/>
                    <a:pt x="45179" y="43773"/>
                    <a:pt x="45142" y="43810"/>
                  </a:cubicBezTo>
                  <a:lnTo>
                    <a:pt x="44920" y="41666"/>
                  </a:lnTo>
                  <a:lnTo>
                    <a:pt x="44698" y="43810"/>
                  </a:lnTo>
                  <a:cubicBezTo>
                    <a:pt x="44661" y="43773"/>
                    <a:pt x="44661" y="43736"/>
                    <a:pt x="44661" y="43699"/>
                  </a:cubicBezTo>
                  <a:cubicBezTo>
                    <a:pt x="44402" y="43145"/>
                    <a:pt x="44107" y="42590"/>
                    <a:pt x="43811" y="42073"/>
                  </a:cubicBezTo>
                  <a:cubicBezTo>
                    <a:pt x="43182" y="41001"/>
                    <a:pt x="42406" y="40002"/>
                    <a:pt x="41519" y="39152"/>
                  </a:cubicBezTo>
                  <a:cubicBezTo>
                    <a:pt x="41038" y="38745"/>
                    <a:pt x="40558" y="38339"/>
                    <a:pt x="40040" y="38043"/>
                  </a:cubicBezTo>
                  <a:cubicBezTo>
                    <a:pt x="39781" y="37858"/>
                    <a:pt x="39485" y="37710"/>
                    <a:pt x="39227" y="37562"/>
                  </a:cubicBezTo>
                  <a:cubicBezTo>
                    <a:pt x="38968" y="37451"/>
                    <a:pt x="38672" y="37304"/>
                    <a:pt x="38376" y="37193"/>
                  </a:cubicBezTo>
                  <a:cubicBezTo>
                    <a:pt x="37416" y="36821"/>
                    <a:pt x="36378" y="36657"/>
                    <a:pt x="35371" y="36657"/>
                  </a:cubicBezTo>
                  <a:cubicBezTo>
                    <a:pt x="35176" y="36657"/>
                    <a:pt x="34982" y="36663"/>
                    <a:pt x="34790" y="36675"/>
                  </a:cubicBezTo>
                  <a:cubicBezTo>
                    <a:pt x="35973" y="36786"/>
                    <a:pt x="37156" y="37045"/>
                    <a:pt x="38228" y="37562"/>
                  </a:cubicBezTo>
                  <a:cubicBezTo>
                    <a:pt x="38524" y="37673"/>
                    <a:pt x="38746" y="37821"/>
                    <a:pt x="39005" y="37969"/>
                  </a:cubicBezTo>
                  <a:cubicBezTo>
                    <a:pt x="39264" y="38117"/>
                    <a:pt x="39522" y="38265"/>
                    <a:pt x="39744" y="38450"/>
                  </a:cubicBezTo>
                  <a:cubicBezTo>
                    <a:pt x="40225" y="38782"/>
                    <a:pt x="40668" y="39189"/>
                    <a:pt x="41075" y="39596"/>
                  </a:cubicBezTo>
                  <a:cubicBezTo>
                    <a:pt x="41260" y="39818"/>
                    <a:pt x="41445" y="40002"/>
                    <a:pt x="41630" y="40224"/>
                  </a:cubicBezTo>
                  <a:cubicBezTo>
                    <a:pt x="40779" y="39337"/>
                    <a:pt x="39744" y="38597"/>
                    <a:pt x="38635" y="38043"/>
                  </a:cubicBezTo>
                  <a:cubicBezTo>
                    <a:pt x="37711" y="37636"/>
                    <a:pt x="36750" y="37340"/>
                    <a:pt x="35751" y="37193"/>
                  </a:cubicBezTo>
                  <a:cubicBezTo>
                    <a:pt x="35340" y="37149"/>
                    <a:pt x="34916" y="37131"/>
                    <a:pt x="34494" y="37131"/>
                  </a:cubicBezTo>
                  <a:cubicBezTo>
                    <a:pt x="34195" y="37131"/>
                    <a:pt x="33898" y="37140"/>
                    <a:pt x="33607" y="37156"/>
                  </a:cubicBezTo>
                  <a:cubicBezTo>
                    <a:pt x="29910" y="37230"/>
                    <a:pt x="28394" y="38819"/>
                    <a:pt x="27840" y="39633"/>
                  </a:cubicBezTo>
                  <a:cubicBezTo>
                    <a:pt x="27211" y="38634"/>
                    <a:pt x="26657" y="38265"/>
                    <a:pt x="26657" y="38265"/>
                  </a:cubicBezTo>
                  <a:cubicBezTo>
                    <a:pt x="26657" y="38265"/>
                    <a:pt x="26657" y="33126"/>
                    <a:pt x="31980" y="33126"/>
                  </a:cubicBezTo>
                  <a:cubicBezTo>
                    <a:pt x="35936" y="33126"/>
                    <a:pt x="39448" y="35048"/>
                    <a:pt x="40964" y="36010"/>
                  </a:cubicBezTo>
                  <a:cubicBezTo>
                    <a:pt x="41149" y="36379"/>
                    <a:pt x="41408" y="36712"/>
                    <a:pt x="41667" y="37045"/>
                  </a:cubicBezTo>
                  <a:cubicBezTo>
                    <a:pt x="42036" y="37451"/>
                    <a:pt x="42369" y="37858"/>
                    <a:pt x="42739" y="38265"/>
                  </a:cubicBezTo>
                  <a:cubicBezTo>
                    <a:pt x="43072" y="38671"/>
                    <a:pt x="43404" y="39041"/>
                    <a:pt x="43663" y="39559"/>
                  </a:cubicBezTo>
                  <a:cubicBezTo>
                    <a:pt x="43626" y="39004"/>
                    <a:pt x="43330" y="38487"/>
                    <a:pt x="43035" y="38006"/>
                  </a:cubicBezTo>
                  <a:cubicBezTo>
                    <a:pt x="42739" y="37562"/>
                    <a:pt x="42406" y="37119"/>
                    <a:pt x="42073" y="36712"/>
                  </a:cubicBezTo>
                  <a:cubicBezTo>
                    <a:pt x="41888" y="36527"/>
                    <a:pt x="41741" y="36305"/>
                    <a:pt x="41556" y="36120"/>
                  </a:cubicBezTo>
                  <a:cubicBezTo>
                    <a:pt x="41408" y="35899"/>
                    <a:pt x="41260" y="35677"/>
                    <a:pt x="41112" y="35492"/>
                  </a:cubicBezTo>
                  <a:cubicBezTo>
                    <a:pt x="41075" y="35381"/>
                    <a:pt x="41038" y="35307"/>
                    <a:pt x="41001" y="35196"/>
                  </a:cubicBezTo>
                  <a:cubicBezTo>
                    <a:pt x="40927" y="34826"/>
                    <a:pt x="41001" y="34494"/>
                    <a:pt x="41408" y="34272"/>
                  </a:cubicBezTo>
                  <a:cubicBezTo>
                    <a:pt x="41630" y="34161"/>
                    <a:pt x="41815" y="34124"/>
                    <a:pt x="42036" y="34124"/>
                  </a:cubicBezTo>
                  <a:cubicBezTo>
                    <a:pt x="42948" y="34124"/>
                    <a:pt x="43891" y="34895"/>
                    <a:pt x="44104" y="35113"/>
                  </a:cubicBezTo>
                  <a:lnTo>
                    <a:pt x="44104" y="35113"/>
                  </a:lnTo>
                  <a:cubicBezTo>
                    <a:pt x="43983" y="34960"/>
                    <a:pt x="43700" y="34471"/>
                    <a:pt x="43700" y="33274"/>
                  </a:cubicBezTo>
                  <a:cubicBezTo>
                    <a:pt x="43700" y="31795"/>
                    <a:pt x="44920" y="31055"/>
                    <a:pt x="44920" y="31055"/>
                  </a:cubicBezTo>
                  <a:close/>
                  <a:moveTo>
                    <a:pt x="36971" y="44587"/>
                  </a:moveTo>
                  <a:cubicBezTo>
                    <a:pt x="39190" y="44587"/>
                    <a:pt x="40373" y="45992"/>
                    <a:pt x="40927" y="46842"/>
                  </a:cubicBezTo>
                  <a:cubicBezTo>
                    <a:pt x="39633" y="47249"/>
                    <a:pt x="38413" y="47470"/>
                    <a:pt x="37341" y="47470"/>
                  </a:cubicBezTo>
                  <a:cubicBezTo>
                    <a:pt x="34938" y="47470"/>
                    <a:pt x="33607" y="46435"/>
                    <a:pt x="32979" y="45770"/>
                  </a:cubicBezTo>
                  <a:cubicBezTo>
                    <a:pt x="34457" y="44993"/>
                    <a:pt x="35788" y="44587"/>
                    <a:pt x="36971" y="44587"/>
                  </a:cubicBezTo>
                  <a:close/>
                  <a:moveTo>
                    <a:pt x="52869" y="44587"/>
                  </a:moveTo>
                  <a:cubicBezTo>
                    <a:pt x="54052" y="44587"/>
                    <a:pt x="55420" y="44993"/>
                    <a:pt x="56899" y="45770"/>
                  </a:cubicBezTo>
                  <a:cubicBezTo>
                    <a:pt x="56270" y="46435"/>
                    <a:pt x="54939" y="47470"/>
                    <a:pt x="52499" y="47470"/>
                  </a:cubicBezTo>
                  <a:cubicBezTo>
                    <a:pt x="51427" y="47470"/>
                    <a:pt x="50244" y="47249"/>
                    <a:pt x="48950" y="46842"/>
                  </a:cubicBezTo>
                  <a:cubicBezTo>
                    <a:pt x="49467" y="45955"/>
                    <a:pt x="50688" y="44587"/>
                    <a:pt x="52869" y="44587"/>
                  </a:cubicBezTo>
                  <a:close/>
                  <a:moveTo>
                    <a:pt x="41223" y="47433"/>
                  </a:moveTo>
                  <a:cubicBezTo>
                    <a:pt x="40927" y="47544"/>
                    <a:pt x="40668" y="47655"/>
                    <a:pt x="40410" y="47766"/>
                  </a:cubicBezTo>
                  <a:cubicBezTo>
                    <a:pt x="40114" y="47840"/>
                    <a:pt x="39855" y="47914"/>
                    <a:pt x="39559" y="47988"/>
                  </a:cubicBezTo>
                  <a:cubicBezTo>
                    <a:pt x="39005" y="48136"/>
                    <a:pt x="38450" y="48210"/>
                    <a:pt x="37859" y="48247"/>
                  </a:cubicBezTo>
                  <a:cubicBezTo>
                    <a:pt x="37304" y="48247"/>
                    <a:pt x="36713" y="48210"/>
                    <a:pt x="36158" y="48099"/>
                  </a:cubicBezTo>
                  <a:cubicBezTo>
                    <a:pt x="35566" y="47988"/>
                    <a:pt x="35012" y="47766"/>
                    <a:pt x="34531" y="47470"/>
                  </a:cubicBezTo>
                  <a:lnTo>
                    <a:pt x="34531" y="47470"/>
                  </a:lnTo>
                  <a:cubicBezTo>
                    <a:pt x="34790" y="47581"/>
                    <a:pt x="35049" y="47692"/>
                    <a:pt x="35345" y="47729"/>
                  </a:cubicBezTo>
                  <a:cubicBezTo>
                    <a:pt x="35603" y="47803"/>
                    <a:pt x="35899" y="47877"/>
                    <a:pt x="36158" y="47914"/>
                  </a:cubicBezTo>
                  <a:cubicBezTo>
                    <a:pt x="36591" y="47968"/>
                    <a:pt x="37004" y="48003"/>
                    <a:pt x="37412" y="48003"/>
                  </a:cubicBezTo>
                  <a:cubicBezTo>
                    <a:pt x="37561" y="48003"/>
                    <a:pt x="37710" y="47998"/>
                    <a:pt x="37859" y="47988"/>
                  </a:cubicBezTo>
                  <a:cubicBezTo>
                    <a:pt x="38413" y="47951"/>
                    <a:pt x="38968" y="47877"/>
                    <a:pt x="39522" y="47803"/>
                  </a:cubicBezTo>
                  <a:cubicBezTo>
                    <a:pt x="39818" y="47766"/>
                    <a:pt x="40114" y="47692"/>
                    <a:pt x="40373" y="47618"/>
                  </a:cubicBezTo>
                  <a:cubicBezTo>
                    <a:pt x="40668" y="47581"/>
                    <a:pt x="40927" y="47507"/>
                    <a:pt x="41223" y="47433"/>
                  </a:cubicBezTo>
                  <a:close/>
                  <a:moveTo>
                    <a:pt x="48802" y="47470"/>
                  </a:moveTo>
                  <a:cubicBezTo>
                    <a:pt x="49098" y="47507"/>
                    <a:pt x="49357" y="47581"/>
                    <a:pt x="49652" y="47655"/>
                  </a:cubicBezTo>
                  <a:cubicBezTo>
                    <a:pt x="49911" y="47692"/>
                    <a:pt x="50207" y="47766"/>
                    <a:pt x="50466" y="47803"/>
                  </a:cubicBezTo>
                  <a:cubicBezTo>
                    <a:pt x="51020" y="47877"/>
                    <a:pt x="51575" y="47951"/>
                    <a:pt x="52166" y="47988"/>
                  </a:cubicBezTo>
                  <a:cubicBezTo>
                    <a:pt x="52315" y="47998"/>
                    <a:pt x="52464" y="48003"/>
                    <a:pt x="52612" y="48003"/>
                  </a:cubicBezTo>
                  <a:cubicBezTo>
                    <a:pt x="53018" y="48003"/>
                    <a:pt x="53424" y="47968"/>
                    <a:pt x="53830" y="47914"/>
                  </a:cubicBezTo>
                  <a:cubicBezTo>
                    <a:pt x="54089" y="47877"/>
                    <a:pt x="54385" y="47803"/>
                    <a:pt x="54643" y="47729"/>
                  </a:cubicBezTo>
                  <a:cubicBezTo>
                    <a:pt x="54939" y="47692"/>
                    <a:pt x="55198" y="47581"/>
                    <a:pt x="55457" y="47470"/>
                  </a:cubicBezTo>
                  <a:lnTo>
                    <a:pt x="55457" y="47470"/>
                  </a:lnTo>
                  <a:cubicBezTo>
                    <a:pt x="54976" y="47766"/>
                    <a:pt x="54422" y="47988"/>
                    <a:pt x="53867" y="48099"/>
                  </a:cubicBezTo>
                  <a:cubicBezTo>
                    <a:pt x="53312" y="48210"/>
                    <a:pt x="52721" y="48247"/>
                    <a:pt x="52129" y="48247"/>
                  </a:cubicBezTo>
                  <a:cubicBezTo>
                    <a:pt x="51575" y="48210"/>
                    <a:pt x="50983" y="48136"/>
                    <a:pt x="50429" y="47988"/>
                  </a:cubicBezTo>
                  <a:cubicBezTo>
                    <a:pt x="50170" y="47914"/>
                    <a:pt x="49874" y="47840"/>
                    <a:pt x="49615" y="47766"/>
                  </a:cubicBezTo>
                  <a:cubicBezTo>
                    <a:pt x="49320" y="47655"/>
                    <a:pt x="49061" y="47581"/>
                    <a:pt x="48802" y="47470"/>
                  </a:cubicBezTo>
                  <a:close/>
                  <a:moveTo>
                    <a:pt x="32905" y="38450"/>
                  </a:moveTo>
                  <a:cubicBezTo>
                    <a:pt x="33459" y="38450"/>
                    <a:pt x="34014" y="38450"/>
                    <a:pt x="34568" y="38524"/>
                  </a:cubicBezTo>
                  <a:cubicBezTo>
                    <a:pt x="34430" y="38514"/>
                    <a:pt x="34294" y="38509"/>
                    <a:pt x="34159" y="38509"/>
                  </a:cubicBezTo>
                  <a:cubicBezTo>
                    <a:pt x="33790" y="38509"/>
                    <a:pt x="33431" y="38543"/>
                    <a:pt x="33052" y="38597"/>
                  </a:cubicBezTo>
                  <a:cubicBezTo>
                    <a:pt x="32239" y="38708"/>
                    <a:pt x="31426" y="38930"/>
                    <a:pt x="30723" y="39337"/>
                  </a:cubicBezTo>
                  <a:cubicBezTo>
                    <a:pt x="30021" y="39744"/>
                    <a:pt x="29392" y="40335"/>
                    <a:pt x="29097" y="41111"/>
                  </a:cubicBezTo>
                  <a:cubicBezTo>
                    <a:pt x="29540" y="40446"/>
                    <a:pt x="30169" y="39965"/>
                    <a:pt x="30871" y="39670"/>
                  </a:cubicBezTo>
                  <a:cubicBezTo>
                    <a:pt x="31574" y="39374"/>
                    <a:pt x="32350" y="39226"/>
                    <a:pt x="33126" y="39189"/>
                  </a:cubicBezTo>
                  <a:cubicBezTo>
                    <a:pt x="33372" y="39171"/>
                    <a:pt x="33619" y="39162"/>
                    <a:pt x="33866" y="39162"/>
                  </a:cubicBezTo>
                  <a:cubicBezTo>
                    <a:pt x="35141" y="39162"/>
                    <a:pt x="36417" y="39408"/>
                    <a:pt x="37563" y="39965"/>
                  </a:cubicBezTo>
                  <a:cubicBezTo>
                    <a:pt x="38228" y="40298"/>
                    <a:pt x="38857" y="40742"/>
                    <a:pt x="39448" y="41222"/>
                  </a:cubicBezTo>
                  <a:cubicBezTo>
                    <a:pt x="40040" y="41703"/>
                    <a:pt x="40558" y="42295"/>
                    <a:pt x="41038" y="42886"/>
                  </a:cubicBezTo>
                  <a:cubicBezTo>
                    <a:pt x="41999" y="44106"/>
                    <a:pt x="42776" y="45511"/>
                    <a:pt x="43404" y="46953"/>
                  </a:cubicBezTo>
                  <a:cubicBezTo>
                    <a:pt x="43072" y="45400"/>
                    <a:pt x="42406" y="43884"/>
                    <a:pt x="41519" y="42553"/>
                  </a:cubicBezTo>
                  <a:cubicBezTo>
                    <a:pt x="41075" y="41888"/>
                    <a:pt x="40521" y="41259"/>
                    <a:pt x="39929" y="40705"/>
                  </a:cubicBezTo>
                  <a:cubicBezTo>
                    <a:pt x="39670" y="40483"/>
                    <a:pt x="39448" y="40298"/>
                    <a:pt x="39153" y="40076"/>
                  </a:cubicBezTo>
                  <a:lnTo>
                    <a:pt x="39153" y="40076"/>
                  </a:lnTo>
                  <a:cubicBezTo>
                    <a:pt x="40225" y="40779"/>
                    <a:pt x="41186" y="41666"/>
                    <a:pt x="42036" y="42664"/>
                  </a:cubicBezTo>
                  <a:cubicBezTo>
                    <a:pt x="42406" y="43071"/>
                    <a:pt x="42776" y="43515"/>
                    <a:pt x="43109" y="43995"/>
                  </a:cubicBezTo>
                  <a:cubicBezTo>
                    <a:pt x="44107" y="45807"/>
                    <a:pt x="44550" y="47286"/>
                    <a:pt x="44550" y="47323"/>
                  </a:cubicBezTo>
                  <a:lnTo>
                    <a:pt x="44920" y="48690"/>
                  </a:lnTo>
                  <a:lnTo>
                    <a:pt x="45290" y="47323"/>
                  </a:lnTo>
                  <a:cubicBezTo>
                    <a:pt x="45290" y="47286"/>
                    <a:pt x="45586" y="46250"/>
                    <a:pt x="46251" y="44883"/>
                  </a:cubicBezTo>
                  <a:cubicBezTo>
                    <a:pt x="46769" y="44106"/>
                    <a:pt x="47323" y="43367"/>
                    <a:pt x="47915" y="42664"/>
                  </a:cubicBezTo>
                  <a:cubicBezTo>
                    <a:pt x="48506" y="41999"/>
                    <a:pt x="49098" y="41370"/>
                    <a:pt x="49763" y="40853"/>
                  </a:cubicBezTo>
                  <a:lnTo>
                    <a:pt x="49763" y="40853"/>
                  </a:lnTo>
                  <a:cubicBezTo>
                    <a:pt x="49246" y="41370"/>
                    <a:pt x="48728" y="41925"/>
                    <a:pt x="48321" y="42553"/>
                  </a:cubicBezTo>
                  <a:cubicBezTo>
                    <a:pt x="47434" y="43884"/>
                    <a:pt x="46769" y="45400"/>
                    <a:pt x="46473" y="46953"/>
                  </a:cubicBezTo>
                  <a:cubicBezTo>
                    <a:pt x="47064" y="45511"/>
                    <a:pt x="47841" y="44106"/>
                    <a:pt x="48802" y="42886"/>
                  </a:cubicBezTo>
                  <a:cubicBezTo>
                    <a:pt x="49283" y="42295"/>
                    <a:pt x="49800" y="41740"/>
                    <a:pt x="50392" y="41222"/>
                  </a:cubicBezTo>
                  <a:cubicBezTo>
                    <a:pt x="50983" y="40742"/>
                    <a:pt x="51612" y="40298"/>
                    <a:pt x="52277" y="40002"/>
                  </a:cubicBezTo>
                  <a:cubicBezTo>
                    <a:pt x="53425" y="39413"/>
                    <a:pt x="54703" y="39162"/>
                    <a:pt x="56002" y="39162"/>
                  </a:cubicBezTo>
                  <a:cubicBezTo>
                    <a:pt x="56251" y="39162"/>
                    <a:pt x="56501" y="39171"/>
                    <a:pt x="56751" y="39189"/>
                  </a:cubicBezTo>
                  <a:cubicBezTo>
                    <a:pt x="56899" y="39189"/>
                    <a:pt x="57046" y="39189"/>
                    <a:pt x="57194" y="39226"/>
                  </a:cubicBezTo>
                  <a:lnTo>
                    <a:pt x="57416" y="39226"/>
                  </a:lnTo>
                  <a:cubicBezTo>
                    <a:pt x="57897" y="39300"/>
                    <a:pt x="58377" y="39411"/>
                    <a:pt x="58821" y="39559"/>
                  </a:cubicBezTo>
                  <a:cubicBezTo>
                    <a:pt x="59265" y="39744"/>
                    <a:pt x="59671" y="39965"/>
                    <a:pt x="60041" y="40298"/>
                  </a:cubicBezTo>
                  <a:cubicBezTo>
                    <a:pt x="60411" y="40631"/>
                    <a:pt x="60707" y="41001"/>
                    <a:pt x="60854" y="41444"/>
                  </a:cubicBezTo>
                  <a:cubicBezTo>
                    <a:pt x="60596" y="41038"/>
                    <a:pt x="60263" y="40742"/>
                    <a:pt x="59930" y="40446"/>
                  </a:cubicBezTo>
                  <a:cubicBezTo>
                    <a:pt x="59782" y="40372"/>
                    <a:pt x="59671" y="40298"/>
                    <a:pt x="59560" y="40224"/>
                  </a:cubicBezTo>
                  <a:cubicBezTo>
                    <a:pt x="59302" y="40890"/>
                    <a:pt x="59117" y="41629"/>
                    <a:pt x="59006" y="42405"/>
                  </a:cubicBezTo>
                  <a:cubicBezTo>
                    <a:pt x="58673" y="45104"/>
                    <a:pt x="58969" y="49282"/>
                    <a:pt x="58340" y="52129"/>
                  </a:cubicBezTo>
                  <a:cubicBezTo>
                    <a:pt x="58267" y="52277"/>
                    <a:pt x="58193" y="52388"/>
                    <a:pt x="58119" y="52535"/>
                  </a:cubicBezTo>
                  <a:cubicBezTo>
                    <a:pt x="57786" y="52979"/>
                    <a:pt x="57416" y="53349"/>
                    <a:pt x="56973" y="53645"/>
                  </a:cubicBezTo>
                  <a:cubicBezTo>
                    <a:pt x="56085" y="54236"/>
                    <a:pt x="54976" y="54421"/>
                    <a:pt x="53867" y="54458"/>
                  </a:cubicBezTo>
                  <a:cubicBezTo>
                    <a:pt x="53693" y="54469"/>
                    <a:pt x="53519" y="54476"/>
                    <a:pt x="53344" y="54476"/>
                  </a:cubicBezTo>
                  <a:cubicBezTo>
                    <a:pt x="52403" y="54476"/>
                    <a:pt x="51456" y="54297"/>
                    <a:pt x="50614" y="53829"/>
                  </a:cubicBezTo>
                  <a:lnTo>
                    <a:pt x="50614" y="53829"/>
                  </a:lnTo>
                  <a:cubicBezTo>
                    <a:pt x="51057" y="54199"/>
                    <a:pt x="51575" y="54458"/>
                    <a:pt x="52129" y="54606"/>
                  </a:cubicBezTo>
                  <a:cubicBezTo>
                    <a:pt x="52425" y="54680"/>
                    <a:pt x="52684" y="54754"/>
                    <a:pt x="52980" y="54791"/>
                  </a:cubicBezTo>
                  <a:cubicBezTo>
                    <a:pt x="52610" y="54791"/>
                    <a:pt x="52277" y="54754"/>
                    <a:pt x="51945" y="54717"/>
                  </a:cubicBezTo>
                  <a:cubicBezTo>
                    <a:pt x="51242" y="54606"/>
                    <a:pt x="50577" y="54347"/>
                    <a:pt x="49948" y="53977"/>
                  </a:cubicBezTo>
                  <a:cubicBezTo>
                    <a:pt x="50133" y="52831"/>
                    <a:pt x="50503" y="50687"/>
                    <a:pt x="51094" y="49023"/>
                  </a:cubicBezTo>
                  <a:cubicBezTo>
                    <a:pt x="51164" y="48988"/>
                    <a:pt x="51267" y="48986"/>
                    <a:pt x="51340" y="48955"/>
                  </a:cubicBezTo>
                  <a:lnTo>
                    <a:pt x="51340" y="48955"/>
                  </a:lnTo>
                  <a:cubicBezTo>
                    <a:pt x="51653" y="48985"/>
                    <a:pt x="51972" y="49001"/>
                    <a:pt x="52295" y="49001"/>
                  </a:cubicBezTo>
                  <a:cubicBezTo>
                    <a:pt x="52716" y="49001"/>
                    <a:pt x="53144" y="48973"/>
                    <a:pt x="53571" y="48912"/>
                  </a:cubicBezTo>
                  <a:cubicBezTo>
                    <a:pt x="53719" y="48875"/>
                    <a:pt x="53830" y="48875"/>
                    <a:pt x="53978" y="48838"/>
                  </a:cubicBezTo>
                  <a:lnTo>
                    <a:pt x="54385" y="48764"/>
                  </a:lnTo>
                  <a:cubicBezTo>
                    <a:pt x="54643" y="48690"/>
                    <a:pt x="54902" y="48654"/>
                    <a:pt x="55161" y="48543"/>
                  </a:cubicBezTo>
                  <a:cubicBezTo>
                    <a:pt x="55679" y="48358"/>
                    <a:pt x="56159" y="48099"/>
                    <a:pt x="56603" y="47803"/>
                  </a:cubicBezTo>
                  <a:cubicBezTo>
                    <a:pt x="57490" y="47212"/>
                    <a:pt x="58267" y="46435"/>
                    <a:pt x="58673" y="45437"/>
                  </a:cubicBezTo>
                  <a:lnTo>
                    <a:pt x="58673" y="45437"/>
                  </a:lnTo>
                  <a:cubicBezTo>
                    <a:pt x="58008" y="46250"/>
                    <a:pt x="57194" y="46842"/>
                    <a:pt x="56307" y="47249"/>
                  </a:cubicBezTo>
                  <a:lnTo>
                    <a:pt x="56159" y="47286"/>
                  </a:lnTo>
                  <a:cubicBezTo>
                    <a:pt x="57490" y="46509"/>
                    <a:pt x="58008" y="45511"/>
                    <a:pt x="58008" y="45511"/>
                  </a:cubicBezTo>
                  <a:cubicBezTo>
                    <a:pt x="56677" y="44735"/>
                    <a:pt x="55531" y="44254"/>
                    <a:pt x="54495" y="44032"/>
                  </a:cubicBezTo>
                  <a:lnTo>
                    <a:pt x="54495" y="44032"/>
                  </a:lnTo>
                  <a:cubicBezTo>
                    <a:pt x="55235" y="44106"/>
                    <a:pt x="55974" y="44254"/>
                    <a:pt x="56714" y="44476"/>
                  </a:cubicBezTo>
                  <a:cubicBezTo>
                    <a:pt x="55937" y="43995"/>
                    <a:pt x="55087" y="43625"/>
                    <a:pt x="54163" y="43404"/>
                  </a:cubicBezTo>
                  <a:lnTo>
                    <a:pt x="53793" y="43330"/>
                  </a:lnTo>
                  <a:lnTo>
                    <a:pt x="53460" y="43256"/>
                  </a:lnTo>
                  <a:cubicBezTo>
                    <a:pt x="53202" y="43219"/>
                    <a:pt x="52980" y="43219"/>
                    <a:pt x="52721" y="43219"/>
                  </a:cubicBezTo>
                  <a:cubicBezTo>
                    <a:pt x="52240" y="43219"/>
                    <a:pt x="51760" y="43256"/>
                    <a:pt x="51279" y="43367"/>
                  </a:cubicBezTo>
                  <a:cubicBezTo>
                    <a:pt x="50281" y="43589"/>
                    <a:pt x="49357" y="44069"/>
                    <a:pt x="48617" y="44735"/>
                  </a:cubicBezTo>
                  <a:cubicBezTo>
                    <a:pt x="48247" y="45067"/>
                    <a:pt x="47915" y="45437"/>
                    <a:pt x="47619" y="45844"/>
                  </a:cubicBezTo>
                  <a:cubicBezTo>
                    <a:pt x="47471" y="46066"/>
                    <a:pt x="47360" y="46250"/>
                    <a:pt x="47249" y="46472"/>
                  </a:cubicBezTo>
                  <a:cubicBezTo>
                    <a:pt x="47175" y="46583"/>
                    <a:pt x="47101" y="46694"/>
                    <a:pt x="47064" y="46805"/>
                  </a:cubicBezTo>
                  <a:cubicBezTo>
                    <a:pt x="46990" y="46916"/>
                    <a:pt x="46953" y="47027"/>
                    <a:pt x="46880" y="47175"/>
                  </a:cubicBezTo>
                  <a:lnTo>
                    <a:pt x="46658" y="47766"/>
                  </a:lnTo>
                  <a:lnTo>
                    <a:pt x="47249" y="47988"/>
                  </a:lnTo>
                  <a:cubicBezTo>
                    <a:pt x="47767" y="48173"/>
                    <a:pt x="48284" y="48321"/>
                    <a:pt x="48765" y="48469"/>
                  </a:cubicBezTo>
                  <a:cubicBezTo>
                    <a:pt x="49283" y="48617"/>
                    <a:pt x="49800" y="48727"/>
                    <a:pt x="50355" y="48838"/>
                  </a:cubicBezTo>
                  <a:cubicBezTo>
                    <a:pt x="50503" y="48875"/>
                    <a:pt x="50688" y="48875"/>
                    <a:pt x="50872" y="48912"/>
                  </a:cubicBezTo>
                  <a:cubicBezTo>
                    <a:pt x="50651" y="48912"/>
                    <a:pt x="50429" y="48912"/>
                    <a:pt x="50207" y="48986"/>
                  </a:cubicBezTo>
                  <a:cubicBezTo>
                    <a:pt x="49837" y="49097"/>
                    <a:pt x="49467" y="49319"/>
                    <a:pt x="49172" y="49578"/>
                  </a:cubicBezTo>
                  <a:cubicBezTo>
                    <a:pt x="48580" y="50132"/>
                    <a:pt x="48247" y="50835"/>
                    <a:pt x="47915" y="51500"/>
                  </a:cubicBezTo>
                  <a:cubicBezTo>
                    <a:pt x="47693" y="51981"/>
                    <a:pt x="47471" y="52461"/>
                    <a:pt x="47212" y="52942"/>
                  </a:cubicBezTo>
                  <a:cubicBezTo>
                    <a:pt x="46990" y="53016"/>
                    <a:pt x="46843" y="53201"/>
                    <a:pt x="46695" y="53349"/>
                  </a:cubicBezTo>
                  <a:cubicBezTo>
                    <a:pt x="46436" y="53645"/>
                    <a:pt x="46288" y="53903"/>
                    <a:pt x="46103" y="54088"/>
                  </a:cubicBezTo>
                  <a:cubicBezTo>
                    <a:pt x="46103" y="54088"/>
                    <a:pt x="46066" y="54088"/>
                    <a:pt x="46066" y="54125"/>
                  </a:cubicBezTo>
                  <a:lnTo>
                    <a:pt x="45733" y="48543"/>
                  </a:lnTo>
                  <a:lnTo>
                    <a:pt x="45401" y="54384"/>
                  </a:lnTo>
                  <a:cubicBezTo>
                    <a:pt x="45253" y="54384"/>
                    <a:pt x="45105" y="54421"/>
                    <a:pt x="44920" y="54421"/>
                  </a:cubicBezTo>
                  <a:cubicBezTo>
                    <a:pt x="44772" y="54421"/>
                    <a:pt x="44587" y="54384"/>
                    <a:pt x="44476" y="54384"/>
                  </a:cubicBezTo>
                  <a:lnTo>
                    <a:pt x="44107" y="48543"/>
                  </a:lnTo>
                  <a:lnTo>
                    <a:pt x="43811" y="54125"/>
                  </a:lnTo>
                  <a:cubicBezTo>
                    <a:pt x="43774" y="54088"/>
                    <a:pt x="43774" y="54088"/>
                    <a:pt x="43737" y="54088"/>
                  </a:cubicBezTo>
                  <a:cubicBezTo>
                    <a:pt x="43589" y="53903"/>
                    <a:pt x="43404" y="53645"/>
                    <a:pt x="43145" y="53349"/>
                  </a:cubicBezTo>
                  <a:cubicBezTo>
                    <a:pt x="43035" y="53201"/>
                    <a:pt x="42887" y="53016"/>
                    <a:pt x="42665" y="52942"/>
                  </a:cubicBezTo>
                  <a:lnTo>
                    <a:pt x="42628" y="52942"/>
                  </a:lnTo>
                  <a:cubicBezTo>
                    <a:pt x="42406" y="52461"/>
                    <a:pt x="42184" y="51981"/>
                    <a:pt x="41925" y="51463"/>
                  </a:cubicBezTo>
                  <a:cubicBezTo>
                    <a:pt x="41630" y="50835"/>
                    <a:pt x="41260" y="50132"/>
                    <a:pt x="40668" y="49578"/>
                  </a:cubicBezTo>
                  <a:cubicBezTo>
                    <a:pt x="40410" y="49319"/>
                    <a:pt x="40040" y="49097"/>
                    <a:pt x="39633" y="48986"/>
                  </a:cubicBezTo>
                  <a:cubicBezTo>
                    <a:pt x="39471" y="48932"/>
                    <a:pt x="39308" y="48898"/>
                    <a:pt x="39146" y="48898"/>
                  </a:cubicBezTo>
                  <a:cubicBezTo>
                    <a:pt x="39087" y="48898"/>
                    <a:pt x="39027" y="48902"/>
                    <a:pt x="38968" y="48912"/>
                  </a:cubicBezTo>
                  <a:cubicBezTo>
                    <a:pt x="39153" y="48875"/>
                    <a:pt x="39337" y="48838"/>
                    <a:pt x="39522" y="48838"/>
                  </a:cubicBezTo>
                  <a:cubicBezTo>
                    <a:pt x="40040" y="48727"/>
                    <a:pt x="40558" y="48617"/>
                    <a:pt x="41075" y="48469"/>
                  </a:cubicBezTo>
                  <a:cubicBezTo>
                    <a:pt x="41593" y="48321"/>
                    <a:pt x="42073" y="48136"/>
                    <a:pt x="42591" y="47988"/>
                  </a:cubicBezTo>
                  <a:lnTo>
                    <a:pt x="43182" y="47766"/>
                  </a:lnTo>
                  <a:lnTo>
                    <a:pt x="42961" y="47175"/>
                  </a:lnTo>
                  <a:cubicBezTo>
                    <a:pt x="42887" y="47027"/>
                    <a:pt x="42850" y="46916"/>
                    <a:pt x="42813" y="46805"/>
                  </a:cubicBezTo>
                  <a:cubicBezTo>
                    <a:pt x="42739" y="46694"/>
                    <a:pt x="42702" y="46583"/>
                    <a:pt x="42628" y="46472"/>
                  </a:cubicBezTo>
                  <a:cubicBezTo>
                    <a:pt x="42517" y="46250"/>
                    <a:pt x="42369" y="46029"/>
                    <a:pt x="42221" y="45844"/>
                  </a:cubicBezTo>
                  <a:cubicBezTo>
                    <a:pt x="41925" y="45437"/>
                    <a:pt x="41593" y="45067"/>
                    <a:pt x="41223" y="44735"/>
                  </a:cubicBezTo>
                  <a:cubicBezTo>
                    <a:pt x="40484" y="44069"/>
                    <a:pt x="39559" y="43552"/>
                    <a:pt x="38598" y="43367"/>
                  </a:cubicBezTo>
                  <a:cubicBezTo>
                    <a:pt x="38203" y="43275"/>
                    <a:pt x="37807" y="43209"/>
                    <a:pt x="37391" y="43209"/>
                  </a:cubicBezTo>
                  <a:cubicBezTo>
                    <a:pt x="37301" y="43209"/>
                    <a:pt x="37211" y="43212"/>
                    <a:pt x="37119" y="43219"/>
                  </a:cubicBezTo>
                  <a:cubicBezTo>
                    <a:pt x="36897" y="43219"/>
                    <a:pt x="36639" y="43219"/>
                    <a:pt x="36417" y="43256"/>
                  </a:cubicBezTo>
                  <a:lnTo>
                    <a:pt x="36047" y="43330"/>
                  </a:lnTo>
                  <a:lnTo>
                    <a:pt x="35714" y="43404"/>
                  </a:lnTo>
                  <a:cubicBezTo>
                    <a:pt x="34790" y="43625"/>
                    <a:pt x="33903" y="43995"/>
                    <a:pt x="33126" y="44439"/>
                  </a:cubicBezTo>
                  <a:cubicBezTo>
                    <a:pt x="33866" y="44254"/>
                    <a:pt x="34605" y="44106"/>
                    <a:pt x="35345" y="44032"/>
                  </a:cubicBezTo>
                  <a:lnTo>
                    <a:pt x="35345" y="44032"/>
                  </a:lnTo>
                  <a:cubicBezTo>
                    <a:pt x="34346" y="44254"/>
                    <a:pt x="33163" y="44735"/>
                    <a:pt x="31832" y="45511"/>
                  </a:cubicBezTo>
                  <a:cubicBezTo>
                    <a:pt x="31832" y="45511"/>
                    <a:pt x="32350" y="46509"/>
                    <a:pt x="33681" y="47286"/>
                  </a:cubicBezTo>
                  <a:cubicBezTo>
                    <a:pt x="33644" y="47286"/>
                    <a:pt x="33607" y="47249"/>
                    <a:pt x="33570" y="47249"/>
                  </a:cubicBezTo>
                  <a:cubicBezTo>
                    <a:pt x="32683" y="46842"/>
                    <a:pt x="31832" y="46250"/>
                    <a:pt x="31204" y="45437"/>
                  </a:cubicBezTo>
                  <a:lnTo>
                    <a:pt x="31204" y="45437"/>
                  </a:lnTo>
                  <a:cubicBezTo>
                    <a:pt x="31574" y="46398"/>
                    <a:pt x="32350" y="47212"/>
                    <a:pt x="33237" y="47803"/>
                  </a:cubicBezTo>
                  <a:cubicBezTo>
                    <a:pt x="33718" y="48099"/>
                    <a:pt x="34199" y="48358"/>
                    <a:pt x="34716" y="48543"/>
                  </a:cubicBezTo>
                  <a:cubicBezTo>
                    <a:pt x="34975" y="48654"/>
                    <a:pt x="35234" y="48690"/>
                    <a:pt x="35493" y="48764"/>
                  </a:cubicBezTo>
                  <a:lnTo>
                    <a:pt x="35899" y="48838"/>
                  </a:lnTo>
                  <a:cubicBezTo>
                    <a:pt x="36010" y="48875"/>
                    <a:pt x="36158" y="48875"/>
                    <a:pt x="36306" y="48912"/>
                  </a:cubicBezTo>
                  <a:cubicBezTo>
                    <a:pt x="36713" y="48973"/>
                    <a:pt x="37131" y="49001"/>
                    <a:pt x="37555" y="49001"/>
                  </a:cubicBezTo>
                  <a:cubicBezTo>
                    <a:pt x="37875" y="49001"/>
                    <a:pt x="38198" y="48985"/>
                    <a:pt x="38522" y="48956"/>
                  </a:cubicBezTo>
                  <a:lnTo>
                    <a:pt x="38522" y="48956"/>
                  </a:lnTo>
                  <a:cubicBezTo>
                    <a:pt x="39246" y="49109"/>
                    <a:pt x="39861" y="49475"/>
                    <a:pt x="40225" y="49984"/>
                  </a:cubicBezTo>
                  <a:cubicBezTo>
                    <a:pt x="40631" y="50539"/>
                    <a:pt x="40927" y="51168"/>
                    <a:pt x="41260" y="51833"/>
                  </a:cubicBezTo>
                  <a:cubicBezTo>
                    <a:pt x="41445" y="52203"/>
                    <a:pt x="41630" y="52609"/>
                    <a:pt x="41852" y="52979"/>
                  </a:cubicBezTo>
                  <a:cubicBezTo>
                    <a:pt x="41741" y="52979"/>
                    <a:pt x="41593" y="53016"/>
                    <a:pt x="41445" y="53053"/>
                  </a:cubicBezTo>
                  <a:lnTo>
                    <a:pt x="41297" y="53127"/>
                  </a:lnTo>
                  <a:lnTo>
                    <a:pt x="41149" y="53201"/>
                  </a:lnTo>
                  <a:cubicBezTo>
                    <a:pt x="41075" y="53238"/>
                    <a:pt x="41001" y="53312"/>
                    <a:pt x="40890" y="53349"/>
                  </a:cubicBezTo>
                  <a:cubicBezTo>
                    <a:pt x="40558" y="53571"/>
                    <a:pt x="40225" y="53792"/>
                    <a:pt x="39929" y="53977"/>
                  </a:cubicBezTo>
                  <a:cubicBezTo>
                    <a:pt x="39301" y="54347"/>
                    <a:pt x="38635" y="54606"/>
                    <a:pt x="37933" y="54717"/>
                  </a:cubicBezTo>
                  <a:cubicBezTo>
                    <a:pt x="37600" y="54754"/>
                    <a:pt x="37230" y="54791"/>
                    <a:pt x="36897" y="54791"/>
                  </a:cubicBezTo>
                  <a:cubicBezTo>
                    <a:pt x="37156" y="54754"/>
                    <a:pt x="37452" y="54717"/>
                    <a:pt x="37711" y="54606"/>
                  </a:cubicBezTo>
                  <a:cubicBezTo>
                    <a:pt x="38302" y="54458"/>
                    <a:pt x="38820" y="54199"/>
                    <a:pt x="39264" y="53829"/>
                  </a:cubicBezTo>
                  <a:lnTo>
                    <a:pt x="39264" y="53829"/>
                  </a:lnTo>
                  <a:cubicBezTo>
                    <a:pt x="38360" y="54331"/>
                    <a:pt x="37335" y="54500"/>
                    <a:pt x="36326" y="54500"/>
                  </a:cubicBezTo>
                  <a:cubicBezTo>
                    <a:pt x="36220" y="54500"/>
                    <a:pt x="36115" y="54498"/>
                    <a:pt x="36010" y="54495"/>
                  </a:cubicBezTo>
                  <a:cubicBezTo>
                    <a:pt x="34901" y="54421"/>
                    <a:pt x="33755" y="54236"/>
                    <a:pt x="32868" y="53645"/>
                  </a:cubicBezTo>
                  <a:cubicBezTo>
                    <a:pt x="32424" y="53349"/>
                    <a:pt x="32054" y="52979"/>
                    <a:pt x="31759" y="52535"/>
                  </a:cubicBezTo>
                  <a:cubicBezTo>
                    <a:pt x="31463" y="52055"/>
                    <a:pt x="31241" y="51574"/>
                    <a:pt x="31056" y="51057"/>
                  </a:cubicBezTo>
                  <a:cubicBezTo>
                    <a:pt x="30723" y="49984"/>
                    <a:pt x="30575" y="48838"/>
                    <a:pt x="30465" y="47729"/>
                  </a:cubicBezTo>
                  <a:lnTo>
                    <a:pt x="30465" y="47729"/>
                  </a:lnTo>
                  <a:cubicBezTo>
                    <a:pt x="30391" y="48838"/>
                    <a:pt x="30391" y="50021"/>
                    <a:pt x="30686" y="51131"/>
                  </a:cubicBezTo>
                  <a:lnTo>
                    <a:pt x="30797" y="51574"/>
                  </a:lnTo>
                  <a:cubicBezTo>
                    <a:pt x="30834" y="51722"/>
                    <a:pt x="30908" y="51833"/>
                    <a:pt x="30945" y="51981"/>
                  </a:cubicBezTo>
                  <a:cubicBezTo>
                    <a:pt x="30945" y="52018"/>
                    <a:pt x="30982" y="52055"/>
                    <a:pt x="30982" y="52092"/>
                  </a:cubicBezTo>
                  <a:cubicBezTo>
                    <a:pt x="30945" y="51981"/>
                    <a:pt x="30871" y="51870"/>
                    <a:pt x="30834" y="51759"/>
                  </a:cubicBezTo>
                  <a:cubicBezTo>
                    <a:pt x="30206" y="50465"/>
                    <a:pt x="29910" y="48949"/>
                    <a:pt x="29577" y="47397"/>
                  </a:cubicBezTo>
                  <a:cubicBezTo>
                    <a:pt x="29577" y="43995"/>
                    <a:pt x="28949" y="41777"/>
                    <a:pt x="28246" y="40372"/>
                  </a:cubicBezTo>
                  <a:lnTo>
                    <a:pt x="28246" y="40372"/>
                  </a:lnTo>
                  <a:lnTo>
                    <a:pt x="28283" y="40409"/>
                  </a:lnTo>
                  <a:cubicBezTo>
                    <a:pt x="28320" y="40409"/>
                    <a:pt x="28468" y="39928"/>
                    <a:pt x="29060" y="39411"/>
                  </a:cubicBezTo>
                  <a:cubicBezTo>
                    <a:pt x="29060" y="39411"/>
                    <a:pt x="29097" y="39374"/>
                    <a:pt x="29097" y="39374"/>
                  </a:cubicBezTo>
                  <a:cubicBezTo>
                    <a:pt x="29318" y="39263"/>
                    <a:pt x="29503" y="39152"/>
                    <a:pt x="29688" y="39078"/>
                  </a:cubicBezTo>
                  <a:cubicBezTo>
                    <a:pt x="29910" y="39004"/>
                    <a:pt x="30095" y="38893"/>
                    <a:pt x="30317" y="38856"/>
                  </a:cubicBezTo>
                  <a:cubicBezTo>
                    <a:pt x="31167" y="38561"/>
                    <a:pt x="32017" y="38487"/>
                    <a:pt x="32905" y="38450"/>
                  </a:cubicBezTo>
                  <a:close/>
                  <a:moveTo>
                    <a:pt x="46990" y="0"/>
                  </a:moveTo>
                  <a:cubicBezTo>
                    <a:pt x="46251" y="0"/>
                    <a:pt x="45512" y="222"/>
                    <a:pt x="44292" y="222"/>
                  </a:cubicBezTo>
                  <a:cubicBezTo>
                    <a:pt x="42258" y="222"/>
                    <a:pt x="41852" y="1664"/>
                    <a:pt x="41260" y="6174"/>
                  </a:cubicBezTo>
                  <a:cubicBezTo>
                    <a:pt x="40705" y="10426"/>
                    <a:pt x="38487" y="20704"/>
                    <a:pt x="37785" y="29983"/>
                  </a:cubicBezTo>
                  <a:cubicBezTo>
                    <a:pt x="36084" y="23809"/>
                    <a:pt x="31278" y="13605"/>
                    <a:pt x="18412" y="13605"/>
                  </a:cubicBezTo>
                  <a:cubicBezTo>
                    <a:pt x="1" y="13605"/>
                    <a:pt x="3069" y="27358"/>
                    <a:pt x="6471" y="31610"/>
                  </a:cubicBezTo>
                  <a:cubicBezTo>
                    <a:pt x="9280" y="35122"/>
                    <a:pt x="10315" y="38819"/>
                    <a:pt x="11942" y="39744"/>
                  </a:cubicBezTo>
                  <a:cubicBezTo>
                    <a:pt x="11536" y="40113"/>
                    <a:pt x="11314" y="40631"/>
                    <a:pt x="11314" y="41185"/>
                  </a:cubicBezTo>
                  <a:cubicBezTo>
                    <a:pt x="11314" y="42295"/>
                    <a:pt x="12164" y="43182"/>
                    <a:pt x="13273" y="43182"/>
                  </a:cubicBezTo>
                  <a:cubicBezTo>
                    <a:pt x="14345" y="43182"/>
                    <a:pt x="15233" y="42295"/>
                    <a:pt x="15233" y="41185"/>
                  </a:cubicBezTo>
                  <a:cubicBezTo>
                    <a:pt x="15233" y="40150"/>
                    <a:pt x="14456" y="39337"/>
                    <a:pt x="13421" y="39226"/>
                  </a:cubicBezTo>
                  <a:cubicBezTo>
                    <a:pt x="12756" y="37525"/>
                    <a:pt x="7432" y="32830"/>
                    <a:pt x="7432" y="26175"/>
                  </a:cubicBezTo>
                  <a:cubicBezTo>
                    <a:pt x="7432" y="21517"/>
                    <a:pt x="9502" y="17746"/>
                    <a:pt x="11868" y="17746"/>
                  </a:cubicBezTo>
                  <a:cubicBezTo>
                    <a:pt x="14234" y="17746"/>
                    <a:pt x="25880" y="22404"/>
                    <a:pt x="26028" y="37156"/>
                  </a:cubicBezTo>
                  <a:cubicBezTo>
                    <a:pt x="25917" y="37784"/>
                    <a:pt x="25917" y="38228"/>
                    <a:pt x="25917" y="38265"/>
                  </a:cubicBezTo>
                  <a:cubicBezTo>
                    <a:pt x="25917" y="38524"/>
                    <a:pt x="26065" y="38782"/>
                    <a:pt x="26250" y="38930"/>
                  </a:cubicBezTo>
                  <a:cubicBezTo>
                    <a:pt x="26287" y="38930"/>
                    <a:pt x="28838" y="40816"/>
                    <a:pt x="28838" y="47397"/>
                  </a:cubicBezTo>
                  <a:cubicBezTo>
                    <a:pt x="28838" y="52018"/>
                    <a:pt x="30169" y="54754"/>
                    <a:pt x="33016" y="55789"/>
                  </a:cubicBezTo>
                  <a:cubicBezTo>
                    <a:pt x="33052" y="55789"/>
                    <a:pt x="33089" y="55826"/>
                    <a:pt x="33126" y="55826"/>
                  </a:cubicBezTo>
                  <a:cubicBezTo>
                    <a:pt x="33977" y="56122"/>
                    <a:pt x="34975" y="56269"/>
                    <a:pt x="36084" y="56269"/>
                  </a:cubicBezTo>
                  <a:cubicBezTo>
                    <a:pt x="39116" y="56269"/>
                    <a:pt x="40447" y="55086"/>
                    <a:pt x="41297" y="54273"/>
                  </a:cubicBezTo>
                  <a:cubicBezTo>
                    <a:pt x="41630" y="54014"/>
                    <a:pt x="41888" y="53755"/>
                    <a:pt x="42073" y="53755"/>
                  </a:cubicBezTo>
                  <a:lnTo>
                    <a:pt x="42110" y="53755"/>
                  </a:lnTo>
                  <a:cubicBezTo>
                    <a:pt x="42184" y="53829"/>
                    <a:pt x="42221" y="53977"/>
                    <a:pt x="42295" y="54051"/>
                  </a:cubicBezTo>
                  <a:cubicBezTo>
                    <a:pt x="42406" y="54347"/>
                    <a:pt x="42591" y="54717"/>
                    <a:pt x="42887" y="55012"/>
                  </a:cubicBezTo>
                  <a:cubicBezTo>
                    <a:pt x="43109" y="55308"/>
                    <a:pt x="43404" y="55567"/>
                    <a:pt x="43700" y="55678"/>
                  </a:cubicBezTo>
                  <a:cubicBezTo>
                    <a:pt x="43811" y="55752"/>
                    <a:pt x="43922" y="55789"/>
                    <a:pt x="44033" y="55826"/>
                  </a:cubicBezTo>
                  <a:lnTo>
                    <a:pt x="44329" y="55900"/>
                  </a:lnTo>
                  <a:cubicBezTo>
                    <a:pt x="44550" y="55937"/>
                    <a:pt x="44735" y="55937"/>
                    <a:pt x="44920" y="55937"/>
                  </a:cubicBezTo>
                  <a:cubicBezTo>
                    <a:pt x="45142" y="55937"/>
                    <a:pt x="45327" y="55937"/>
                    <a:pt x="45549" y="55900"/>
                  </a:cubicBezTo>
                  <a:lnTo>
                    <a:pt x="45844" y="55826"/>
                  </a:lnTo>
                  <a:cubicBezTo>
                    <a:pt x="45955" y="55789"/>
                    <a:pt x="46066" y="55715"/>
                    <a:pt x="46177" y="55678"/>
                  </a:cubicBezTo>
                  <a:cubicBezTo>
                    <a:pt x="46473" y="55530"/>
                    <a:pt x="46769" y="55271"/>
                    <a:pt x="46990" y="55012"/>
                  </a:cubicBezTo>
                  <a:cubicBezTo>
                    <a:pt x="47286" y="54680"/>
                    <a:pt x="47471" y="54347"/>
                    <a:pt x="47582" y="54051"/>
                  </a:cubicBezTo>
                  <a:cubicBezTo>
                    <a:pt x="47656" y="53977"/>
                    <a:pt x="47693" y="53829"/>
                    <a:pt x="47767" y="53755"/>
                  </a:cubicBezTo>
                  <a:lnTo>
                    <a:pt x="47804" y="53755"/>
                  </a:lnTo>
                  <a:cubicBezTo>
                    <a:pt x="47989" y="53755"/>
                    <a:pt x="48247" y="54014"/>
                    <a:pt x="48580" y="54273"/>
                  </a:cubicBezTo>
                  <a:cubicBezTo>
                    <a:pt x="49431" y="55086"/>
                    <a:pt x="50761" y="56269"/>
                    <a:pt x="53793" y="56269"/>
                  </a:cubicBezTo>
                  <a:cubicBezTo>
                    <a:pt x="54902" y="56269"/>
                    <a:pt x="55900" y="56122"/>
                    <a:pt x="56751" y="55826"/>
                  </a:cubicBezTo>
                  <a:cubicBezTo>
                    <a:pt x="56788" y="55826"/>
                    <a:pt x="56862" y="55789"/>
                    <a:pt x="56899" y="55752"/>
                  </a:cubicBezTo>
                  <a:cubicBezTo>
                    <a:pt x="59708" y="54717"/>
                    <a:pt x="61039" y="51981"/>
                    <a:pt x="61039" y="47360"/>
                  </a:cubicBezTo>
                  <a:cubicBezTo>
                    <a:pt x="61039" y="40816"/>
                    <a:pt x="63590" y="38930"/>
                    <a:pt x="63627" y="38893"/>
                  </a:cubicBezTo>
                  <a:cubicBezTo>
                    <a:pt x="63849" y="38745"/>
                    <a:pt x="63960" y="38524"/>
                    <a:pt x="63960" y="38265"/>
                  </a:cubicBezTo>
                  <a:cubicBezTo>
                    <a:pt x="63960" y="38228"/>
                    <a:pt x="63960" y="37784"/>
                    <a:pt x="63812" y="37156"/>
                  </a:cubicBezTo>
                  <a:cubicBezTo>
                    <a:pt x="63923" y="22404"/>
                    <a:pt x="70541" y="17746"/>
                    <a:pt x="72907" y="17746"/>
                  </a:cubicBezTo>
                  <a:cubicBezTo>
                    <a:pt x="75273" y="17746"/>
                    <a:pt x="77343" y="21517"/>
                    <a:pt x="77343" y="26175"/>
                  </a:cubicBezTo>
                  <a:cubicBezTo>
                    <a:pt x="77343" y="33200"/>
                    <a:pt x="75199" y="38006"/>
                    <a:pt x="76123" y="39485"/>
                  </a:cubicBezTo>
                  <a:cubicBezTo>
                    <a:pt x="75421" y="39818"/>
                    <a:pt x="74977" y="40483"/>
                    <a:pt x="74977" y="41259"/>
                  </a:cubicBezTo>
                  <a:cubicBezTo>
                    <a:pt x="74977" y="42368"/>
                    <a:pt x="75865" y="43256"/>
                    <a:pt x="76937" y="43256"/>
                  </a:cubicBezTo>
                  <a:cubicBezTo>
                    <a:pt x="78009" y="43256"/>
                    <a:pt x="78896" y="42368"/>
                    <a:pt x="78896" y="41259"/>
                  </a:cubicBezTo>
                  <a:cubicBezTo>
                    <a:pt x="78896" y="40520"/>
                    <a:pt x="78489" y="39891"/>
                    <a:pt x="77898" y="39559"/>
                  </a:cubicBezTo>
                  <a:cubicBezTo>
                    <a:pt x="78563" y="38376"/>
                    <a:pt x="77787" y="34974"/>
                    <a:pt x="79081" y="31055"/>
                  </a:cubicBezTo>
                  <a:cubicBezTo>
                    <a:pt x="80819" y="25732"/>
                    <a:pt x="84442" y="13605"/>
                    <a:pt x="68914" y="13605"/>
                  </a:cubicBezTo>
                  <a:cubicBezTo>
                    <a:pt x="56492" y="13605"/>
                    <a:pt x="52758" y="23181"/>
                    <a:pt x="51649" y="29392"/>
                  </a:cubicBezTo>
                  <a:cubicBezTo>
                    <a:pt x="51094" y="25103"/>
                    <a:pt x="50355" y="19521"/>
                    <a:pt x="49578" y="15491"/>
                  </a:cubicBezTo>
                  <a:cubicBezTo>
                    <a:pt x="48358" y="8984"/>
                    <a:pt x="48358" y="4067"/>
                    <a:pt x="48358" y="4067"/>
                  </a:cubicBezTo>
                  <a:lnTo>
                    <a:pt x="48358" y="4067"/>
                  </a:lnTo>
                  <a:cubicBezTo>
                    <a:pt x="48358" y="4067"/>
                    <a:pt x="49468" y="4695"/>
                    <a:pt x="51242" y="7061"/>
                  </a:cubicBezTo>
                  <a:cubicBezTo>
                    <a:pt x="51427" y="7357"/>
                    <a:pt x="51649" y="7579"/>
                    <a:pt x="51797" y="7764"/>
                  </a:cubicBezTo>
                  <a:cubicBezTo>
                    <a:pt x="51094" y="8060"/>
                    <a:pt x="50614" y="8762"/>
                    <a:pt x="50614" y="9575"/>
                  </a:cubicBezTo>
                  <a:cubicBezTo>
                    <a:pt x="50614" y="10648"/>
                    <a:pt x="51501" y="11535"/>
                    <a:pt x="52610" y="11535"/>
                  </a:cubicBezTo>
                  <a:cubicBezTo>
                    <a:pt x="53682" y="11535"/>
                    <a:pt x="54569" y="10648"/>
                    <a:pt x="54569" y="9575"/>
                  </a:cubicBezTo>
                  <a:cubicBezTo>
                    <a:pt x="54569" y="8614"/>
                    <a:pt x="53867" y="7801"/>
                    <a:pt x="52943" y="7616"/>
                  </a:cubicBezTo>
                  <a:cubicBezTo>
                    <a:pt x="52980" y="7246"/>
                    <a:pt x="52906" y="6692"/>
                    <a:pt x="52795" y="6100"/>
                  </a:cubicBezTo>
                  <a:cubicBezTo>
                    <a:pt x="52425" y="4030"/>
                    <a:pt x="50392" y="1442"/>
                    <a:pt x="48765" y="518"/>
                  </a:cubicBezTo>
                  <a:cubicBezTo>
                    <a:pt x="48063" y="111"/>
                    <a:pt x="47545" y="0"/>
                    <a:pt x="4699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1093575" y="4736975"/>
              <a:ext cx="35150" cy="36075"/>
            </a:xfrm>
            <a:custGeom>
              <a:avLst/>
              <a:gdLst/>
              <a:ahLst/>
              <a:cxnLst/>
              <a:rect l="l" t="t" r="r" b="b"/>
              <a:pathLst>
                <a:path w="1406" h="1443" extrusionOk="0">
                  <a:moveTo>
                    <a:pt x="703" y="1"/>
                  </a:moveTo>
                  <a:cubicBezTo>
                    <a:pt x="296" y="1"/>
                    <a:pt x="0" y="334"/>
                    <a:pt x="0" y="740"/>
                  </a:cubicBezTo>
                  <a:cubicBezTo>
                    <a:pt x="0" y="1110"/>
                    <a:pt x="296" y="1443"/>
                    <a:pt x="703" y="1443"/>
                  </a:cubicBezTo>
                  <a:cubicBezTo>
                    <a:pt x="1072" y="1443"/>
                    <a:pt x="1405" y="1110"/>
                    <a:pt x="1405" y="740"/>
                  </a:cubicBezTo>
                  <a:cubicBezTo>
                    <a:pt x="1405" y="334"/>
                    <a:pt x="1072" y="1"/>
                    <a:pt x="7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-498025" y="4735125"/>
              <a:ext cx="35150" cy="35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1"/>
                  </a:moveTo>
                  <a:cubicBezTo>
                    <a:pt x="296" y="1"/>
                    <a:pt x="1" y="334"/>
                    <a:pt x="1" y="703"/>
                  </a:cubicBezTo>
                  <a:cubicBezTo>
                    <a:pt x="1" y="1110"/>
                    <a:pt x="296" y="1406"/>
                    <a:pt x="703" y="1406"/>
                  </a:cubicBezTo>
                  <a:cubicBezTo>
                    <a:pt x="1073" y="1406"/>
                    <a:pt x="1406" y="1110"/>
                    <a:pt x="1406" y="703"/>
                  </a:cubicBezTo>
                  <a:cubicBezTo>
                    <a:pt x="1406" y="334"/>
                    <a:pt x="1073" y="1"/>
                    <a:pt x="7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043650" y="4126050"/>
              <a:ext cx="113725" cy="260675"/>
            </a:xfrm>
            <a:custGeom>
              <a:avLst/>
              <a:gdLst/>
              <a:ahLst/>
              <a:cxnLst/>
              <a:rect l="l" t="t" r="r" b="b"/>
              <a:pathLst>
                <a:path w="4549" h="10427" extrusionOk="0">
                  <a:moveTo>
                    <a:pt x="1" y="0"/>
                  </a:moveTo>
                  <a:cubicBezTo>
                    <a:pt x="1" y="0"/>
                    <a:pt x="38" y="0"/>
                    <a:pt x="112" y="74"/>
                  </a:cubicBezTo>
                  <a:cubicBezTo>
                    <a:pt x="149" y="148"/>
                    <a:pt x="260" y="222"/>
                    <a:pt x="371" y="333"/>
                  </a:cubicBezTo>
                  <a:cubicBezTo>
                    <a:pt x="592" y="555"/>
                    <a:pt x="925" y="888"/>
                    <a:pt x="1258" y="1331"/>
                  </a:cubicBezTo>
                  <a:cubicBezTo>
                    <a:pt x="1628" y="1738"/>
                    <a:pt x="1997" y="2255"/>
                    <a:pt x="2330" y="2847"/>
                  </a:cubicBezTo>
                  <a:cubicBezTo>
                    <a:pt x="2700" y="3402"/>
                    <a:pt x="3032" y="4067"/>
                    <a:pt x="3291" y="4733"/>
                  </a:cubicBezTo>
                  <a:cubicBezTo>
                    <a:pt x="3587" y="5398"/>
                    <a:pt x="3809" y="6100"/>
                    <a:pt x="3957" y="6766"/>
                  </a:cubicBezTo>
                  <a:cubicBezTo>
                    <a:pt x="4105" y="7394"/>
                    <a:pt x="4216" y="8060"/>
                    <a:pt x="4252" y="8577"/>
                  </a:cubicBezTo>
                  <a:cubicBezTo>
                    <a:pt x="4289" y="9132"/>
                    <a:pt x="4326" y="9613"/>
                    <a:pt x="4326" y="9908"/>
                  </a:cubicBezTo>
                  <a:cubicBezTo>
                    <a:pt x="4326" y="10241"/>
                    <a:pt x="4326" y="10426"/>
                    <a:pt x="4326" y="10426"/>
                  </a:cubicBezTo>
                  <a:cubicBezTo>
                    <a:pt x="4326" y="10426"/>
                    <a:pt x="4363" y="10241"/>
                    <a:pt x="4437" y="9908"/>
                  </a:cubicBezTo>
                  <a:cubicBezTo>
                    <a:pt x="4474" y="9613"/>
                    <a:pt x="4548" y="9132"/>
                    <a:pt x="4548" y="8577"/>
                  </a:cubicBezTo>
                  <a:cubicBezTo>
                    <a:pt x="4548" y="8023"/>
                    <a:pt x="4511" y="7357"/>
                    <a:pt x="4437" y="6655"/>
                  </a:cubicBezTo>
                  <a:cubicBezTo>
                    <a:pt x="4289" y="5953"/>
                    <a:pt x="4105" y="5213"/>
                    <a:pt x="3809" y="4511"/>
                  </a:cubicBezTo>
                  <a:cubicBezTo>
                    <a:pt x="3513" y="3808"/>
                    <a:pt x="3143" y="3143"/>
                    <a:pt x="2737" y="2588"/>
                  </a:cubicBezTo>
                  <a:cubicBezTo>
                    <a:pt x="2330" y="1997"/>
                    <a:pt x="1886" y="1516"/>
                    <a:pt x="1480" y="1109"/>
                  </a:cubicBezTo>
                  <a:cubicBezTo>
                    <a:pt x="1073" y="740"/>
                    <a:pt x="703" y="444"/>
                    <a:pt x="445" y="259"/>
                  </a:cubicBezTo>
                  <a:cubicBezTo>
                    <a:pt x="297" y="148"/>
                    <a:pt x="186" y="111"/>
                    <a:pt x="112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106500" y="4154700"/>
              <a:ext cx="68425" cy="157150"/>
            </a:xfrm>
            <a:custGeom>
              <a:avLst/>
              <a:gdLst/>
              <a:ahLst/>
              <a:cxnLst/>
              <a:rect l="l" t="t" r="r" b="b"/>
              <a:pathLst>
                <a:path w="2737" h="6286" extrusionOk="0">
                  <a:moveTo>
                    <a:pt x="1" y="0"/>
                  </a:moveTo>
                  <a:cubicBezTo>
                    <a:pt x="1" y="0"/>
                    <a:pt x="75" y="74"/>
                    <a:pt x="149" y="259"/>
                  </a:cubicBezTo>
                  <a:cubicBezTo>
                    <a:pt x="260" y="407"/>
                    <a:pt x="408" y="629"/>
                    <a:pt x="592" y="925"/>
                  </a:cubicBezTo>
                  <a:cubicBezTo>
                    <a:pt x="777" y="1183"/>
                    <a:pt x="962" y="1516"/>
                    <a:pt x="1147" y="1886"/>
                  </a:cubicBezTo>
                  <a:cubicBezTo>
                    <a:pt x="1332" y="2219"/>
                    <a:pt x="1517" y="2588"/>
                    <a:pt x="1665" y="2995"/>
                  </a:cubicBezTo>
                  <a:cubicBezTo>
                    <a:pt x="1849" y="3402"/>
                    <a:pt x="1997" y="3771"/>
                    <a:pt x="2108" y="4178"/>
                  </a:cubicBezTo>
                  <a:cubicBezTo>
                    <a:pt x="2219" y="4548"/>
                    <a:pt x="2330" y="4917"/>
                    <a:pt x="2404" y="5213"/>
                  </a:cubicBezTo>
                  <a:cubicBezTo>
                    <a:pt x="2441" y="5398"/>
                    <a:pt x="2478" y="5509"/>
                    <a:pt x="2515" y="5657"/>
                  </a:cubicBezTo>
                  <a:cubicBezTo>
                    <a:pt x="2552" y="5805"/>
                    <a:pt x="2552" y="5916"/>
                    <a:pt x="2589" y="5990"/>
                  </a:cubicBezTo>
                  <a:cubicBezTo>
                    <a:pt x="2626" y="6174"/>
                    <a:pt x="2626" y="6285"/>
                    <a:pt x="2626" y="6285"/>
                  </a:cubicBezTo>
                  <a:cubicBezTo>
                    <a:pt x="2626" y="6285"/>
                    <a:pt x="2663" y="6174"/>
                    <a:pt x="2700" y="5990"/>
                  </a:cubicBezTo>
                  <a:cubicBezTo>
                    <a:pt x="2700" y="5879"/>
                    <a:pt x="2700" y="5768"/>
                    <a:pt x="2700" y="5657"/>
                  </a:cubicBezTo>
                  <a:cubicBezTo>
                    <a:pt x="2737" y="5509"/>
                    <a:pt x="2737" y="5361"/>
                    <a:pt x="2737" y="5176"/>
                  </a:cubicBezTo>
                  <a:cubicBezTo>
                    <a:pt x="2700" y="4844"/>
                    <a:pt x="2663" y="4474"/>
                    <a:pt x="2589" y="4030"/>
                  </a:cubicBezTo>
                  <a:cubicBezTo>
                    <a:pt x="2478" y="3624"/>
                    <a:pt x="2330" y="3217"/>
                    <a:pt x="2182" y="2773"/>
                  </a:cubicBezTo>
                  <a:cubicBezTo>
                    <a:pt x="1997" y="2367"/>
                    <a:pt x="1775" y="1997"/>
                    <a:pt x="1554" y="1627"/>
                  </a:cubicBezTo>
                  <a:cubicBezTo>
                    <a:pt x="1295" y="1294"/>
                    <a:pt x="1073" y="962"/>
                    <a:pt x="851" y="740"/>
                  </a:cubicBezTo>
                  <a:cubicBezTo>
                    <a:pt x="592" y="481"/>
                    <a:pt x="408" y="296"/>
                    <a:pt x="260" y="185"/>
                  </a:cubicBezTo>
                  <a:cubicBezTo>
                    <a:pt x="112" y="3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-671775" y="4131600"/>
              <a:ext cx="105375" cy="139575"/>
            </a:xfrm>
            <a:custGeom>
              <a:avLst/>
              <a:gdLst/>
              <a:ahLst/>
              <a:cxnLst/>
              <a:rect l="l" t="t" r="r" b="b"/>
              <a:pathLst>
                <a:path w="4215" h="5583" extrusionOk="0">
                  <a:moveTo>
                    <a:pt x="4215" y="0"/>
                  </a:moveTo>
                  <a:cubicBezTo>
                    <a:pt x="4215" y="0"/>
                    <a:pt x="4141" y="37"/>
                    <a:pt x="3956" y="111"/>
                  </a:cubicBezTo>
                  <a:cubicBezTo>
                    <a:pt x="3845" y="148"/>
                    <a:pt x="3734" y="185"/>
                    <a:pt x="3623" y="259"/>
                  </a:cubicBezTo>
                  <a:cubicBezTo>
                    <a:pt x="3475" y="333"/>
                    <a:pt x="3365" y="407"/>
                    <a:pt x="3217" y="481"/>
                  </a:cubicBezTo>
                  <a:cubicBezTo>
                    <a:pt x="2921" y="666"/>
                    <a:pt x="2588" y="924"/>
                    <a:pt x="2255" y="1220"/>
                  </a:cubicBezTo>
                  <a:cubicBezTo>
                    <a:pt x="1960" y="1516"/>
                    <a:pt x="1627" y="1849"/>
                    <a:pt x="1331" y="2218"/>
                  </a:cubicBezTo>
                  <a:cubicBezTo>
                    <a:pt x="1072" y="2588"/>
                    <a:pt x="851" y="2995"/>
                    <a:pt x="629" y="3364"/>
                  </a:cubicBezTo>
                  <a:cubicBezTo>
                    <a:pt x="444" y="3771"/>
                    <a:pt x="296" y="4141"/>
                    <a:pt x="185" y="4474"/>
                  </a:cubicBezTo>
                  <a:cubicBezTo>
                    <a:pt x="148" y="4621"/>
                    <a:pt x="111" y="4769"/>
                    <a:pt x="74" y="4917"/>
                  </a:cubicBezTo>
                  <a:cubicBezTo>
                    <a:pt x="74" y="5065"/>
                    <a:pt x="37" y="5176"/>
                    <a:pt x="37" y="5287"/>
                  </a:cubicBezTo>
                  <a:cubicBezTo>
                    <a:pt x="0" y="5472"/>
                    <a:pt x="0" y="5583"/>
                    <a:pt x="0" y="5583"/>
                  </a:cubicBezTo>
                  <a:cubicBezTo>
                    <a:pt x="0" y="5583"/>
                    <a:pt x="37" y="5509"/>
                    <a:pt x="111" y="5324"/>
                  </a:cubicBezTo>
                  <a:cubicBezTo>
                    <a:pt x="148" y="5213"/>
                    <a:pt x="185" y="5102"/>
                    <a:pt x="259" y="4991"/>
                  </a:cubicBezTo>
                  <a:cubicBezTo>
                    <a:pt x="296" y="4843"/>
                    <a:pt x="370" y="4732"/>
                    <a:pt x="481" y="4584"/>
                  </a:cubicBezTo>
                  <a:cubicBezTo>
                    <a:pt x="592" y="4252"/>
                    <a:pt x="814" y="3919"/>
                    <a:pt x="998" y="3586"/>
                  </a:cubicBezTo>
                  <a:cubicBezTo>
                    <a:pt x="1220" y="3217"/>
                    <a:pt x="1479" y="2847"/>
                    <a:pt x="1738" y="2514"/>
                  </a:cubicBezTo>
                  <a:cubicBezTo>
                    <a:pt x="1997" y="2144"/>
                    <a:pt x="2292" y="1812"/>
                    <a:pt x="2588" y="1516"/>
                  </a:cubicBezTo>
                  <a:cubicBezTo>
                    <a:pt x="2847" y="1220"/>
                    <a:pt x="3106" y="924"/>
                    <a:pt x="3365" y="740"/>
                  </a:cubicBezTo>
                  <a:cubicBezTo>
                    <a:pt x="3512" y="592"/>
                    <a:pt x="3623" y="518"/>
                    <a:pt x="3697" y="407"/>
                  </a:cubicBezTo>
                  <a:cubicBezTo>
                    <a:pt x="3808" y="333"/>
                    <a:pt x="3919" y="259"/>
                    <a:pt x="3993" y="185"/>
                  </a:cubicBezTo>
                  <a:cubicBezTo>
                    <a:pt x="4141" y="74"/>
                    <a:pt x="4215" y="0"/>
                    <a:pt x="42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5" name="Google Shape;2535;p40"/>
          <p:cNvSpPr txBox="1">
            <a:spLocks noGrp="1"/>
          </p:cNvSpPr>
          <p:nvPr>
            <p:ph type="title"/>
          </p:nvPr>
        </p:nvSpPr>
        <p:spPr>
          <a:xfrm>
            <a:off x="1067975" y="2262025"/>
            <a:ext cx="372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2537" name="Google Shape;2537;p40"/>
          <p:cNvSpPr txBox="1">
            <a:spLocks noGrp="1"/>
          </p:cNvSpPr>
          <p:nvPr>
            <p:ph type="title" idx="2"/>
          </p:nvPr>
        </p:nvSpPr>
        <p:spPr>
          <a:xfrm>
            <a:off x="1067975" y="1248800"/>
            <a:ext cx="18327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538" name="Google Shape;2538;p40"/>
          <p:cNvCxnSpPr/>
          <p:nvPr/>
        </p:nvCxnSpPr>
        <p:spPr>
          <a:xfrm>
            <a:off x="998975" y="1295100"/>
            <a:ext cx="0" cy="1825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41"/>
          <p:cNvSpPr txBox="1">
            <a:spLocks noGrp="1"/>
          </p:cNvSpPr>
          <p:nvPr>
            <p:ph type="body" idx="4294967295"/>
          </p:nvPr>
        </p:nvSpPr>
        <p:spPr>
          <a:xfrm>
            <a:off x="753035" y="931209"/>
            <a:ext cx="7896113" cy="3281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adalah </a:t>
            </a:r>
            <a:r>
              <a:rPr lang="en-US" sz="2000" dirty="0" err="1">
                <a:latin typeface="Chaparral Pro Light" panose="02060403030505090203" pitchFamily="18" charset="0"/>
              </a:rPr>
              <a:t>cara</a:t>
            </a:r>
            <a:r>
              <a:rPr lang="en-US" sz="2000" dirty="0">
                <a:latin typeface="Chaparral Pro Light" panose="02060403030505090203" pitchFamily="18" charset="0"/>
              </a:rPr>
              <a:t> atau </a:t>
            </a:r>
            <a:r>
              <a:rPr lang="en-US" sz="2000" dirty="0" err="1">
                <a:latin typeface="Chaparral Pro Light" panose="02060403030505090203" pitchFamily="18" charset="0"/>
              </a:rPr>
              <a:t>kepandaian</a:t>
            </a:r>
            <a:r>
              <a:rPr lang="en-US" sz="2000" dirty="0">
                <a:latin typeface="Chaparral Pro Light" panose="02060403030505090203" pitchFamily="18" charset="0"/>
              </a:rPr>
              <a:t> seseorang dalam </a:t>
            </a:r>
            <a:r>
              <a:rPr lang="en-US" sz="2000" dirty="0" err="1">
                <a:latin typeface="Chaparral Pro Light" panose="02060403030505090203" pitchFamily="18" charset="0"/>
              </a:rPr>
              <a:t>menyampaikan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pesan</a:t>
            </a:r>
            <a:r>
              <a:rPr lang="en-US" sz="2000" dirty="0">
                <a:latin typeface="Chaparral Pro Light" panose="02060403030505090203" pitchFamily="18" charset="0"/>
              </a:rPr>
              <a:t>, </a:t>
            </a:r>
            <a:r>
              <a:rPr lang="en-US" sz="2000" dirty="0" err="1">
                <a:latin typeface="Chaparral Pro Light" panose="02060403030505090203" pitchFamily="18" charset="0"/>
              </a:rPr>
              <a:t>gagasan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pemikiran</a:t>
            </a:r>
            <a:r>
              <a:rPr lang="en-US" sz="2000" dirty="0">
                <a:latin typeface="Chaparral Pro Light" panose="02060403030505090203" pitchFamily="18" charset="0"/>
              </a:rPr>
              <a:t>, ide atau </a:t>
            </a:r>
            <a:r>
              <a:rPr lang="en-US" sz="2000" dirty="0" err="1">
                <a:latin typeface="Chaparral Pro Light" panose="02060403030505090203" pitchFamily="18" charset="0"/>
              </a:rPr>
              <a:t>lainnya</a:t>
            </a:r>
            <a:r>
              <a:rPr lang="en-US" sz="2000" dirty="0">
                <a:latin typeface="Chaparral Pro Light" panose="02060403030505090203" pitchFamily="18" charset="0"/>
              </a:rPr>
              <a:t> untuk dapat lebih </a:t>
            </a:r>
            <a:r>
              <a:rPr lang="en-US" sz="2000" dirty="0" err="1">
                <a:latin typeface="Chaparral Pro Light" panose="02060403030505090203" pitchFamily="18" charset="0"/>
              </a:rPr>
              <a:t>mudah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dipahami</a:t>
            </a:r>
            <a:r>
              <a:rPr lang="en-US" sz="2000" dirty="0">
                <a:latin typeface="Chaparral Pro Light" panose="02060403030505090203" pitchFamily="18" charset="0"/>
              </a:rPr>
              <a:t> oleh orang lain. </a:t>
            </a:r>
            <a:r>
              <a:rPr lang="en-US" sz="2000" dirty="0" err="1">
                <a:latin typeface="Chaparral Pro Light" panose="02060403030505090203" pitchFamily="18" charset="0"/>
              </a:rPr>
              <a:t>Sesuai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dengan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kodrat</a:t>
            </a:r>
            <a:r>
              <a:rPr lang="en-US" sz="2000" dirty="0">
                <a:latin typeface="Chaparral Pro Light" panose="02060403030505090203" pitchFamily="18" charset="0"/>
              </a:rPr>
              <a:t> manusia bahwa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merupakan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tradisi</a:t>
            </a:r>
            <a:r>
              <a:rPr lang="en-US" sz="2000" dirty="0">
                <a:latin typeface="Chaparral Pro Light" panose="02060403030505090203" pitchFamily="18" charset="0"/>
              </a:rPr>
              <a:t> yang </a:t>
            </a:r>
            <a:r>
              <a:rPr lang="en-US" sz="2000" dirty="0" err="1">
                <a:latin typeface="Chaparral Pro Light" panose="02060403030505090203" pitchFamily="18" charset="0"/>
              </a:rPr>
              <a:t>dikembangkan</a:t>
            </a:r>
            <a:r>
              <a:rPr lang="en-US" sz="2000" dirty="0">
                <a:latin typeface="Chaparral Pro Light" panose="02060403030505090203" pitchFamily="18" charset="0"/>
              </a:rPr>
              <a:t> oleh manusia. </a:t>
            </a:r>
            <a:r>
              <a:rPr lang="en-US" sz="2000" dirty="0" err="1">
                <a:latin typeface="Chaparral Pro Light" panose="02060403030505090203" pitchFamily="18" charset="0"/>
              </a:rPr>
              <a:t>Melalui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segala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keperluannya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akan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terpenuhi</a:t>
            </a:r>
            <a:r>
              <a:rPr lang="en-US" sz="2000" dirty="0">
                <a:latin typeface="Chaparral Pro Light" panose="02060403030505090203" pitchFamily="18" charset="0"/>
              </a:rPr>
              <a:t>, </a:t>
            </a:r>
            <a:r>
              <a:rPr lang="en-US" sz="2000" dirty="0" err="1">
                <a:latin typeface="Chaparral Pro Light" panose="02060403030505090203" pitchFamily="18" charset="0"/>
              </a:rPr>
              <a:t>dari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keperluan</a:t>
            </a:r>
            <a:r>
              <a:rPr lang="en-US" sz="2000" dirty="0">
                <a:latin typeface="Chaparral Pro Light" panose="02060403030505090203" pitchFamily="18" charset="0"/>
              </a:rPr>
              <a:t> makan, </a:t>
            </a:r>
            <a:r>
              <a:rPr lang="en-US" sz="2000" dirty="0" err="1">
                <a:latin typeface="Chaparral Pro Light" panose="02060403030505090203" pitchFamily="18" charset="0"/>
              </a:rPr>
              <a:t>papan</a:t>
            </a:r>
            <a:r>
              <a:rPr lang="en-US" sz="2000" dirty="0">
                <a:latin typeface="Chaparral Pro Light" panose="02060403030505090203" pitchFamily="18" charset="0"/>
              </a:rPr>
              <a:t>, dan </a:t>
            </a:r>
            <a:r>
              <a:rPr lang="en-US" sz="2000" dirty="0" err="1">
                <a:latin typeface="Chaparral Pro Light" panose="02060403030505090203" pitchFamily="18" charset="0"/>
              </a:rPr>
              <a:t>sandang</a:t>
            </a:r>
            <a:r>
              <a:rPr lang="en-US" sz="2000" dirty="0">
                <a:latin typeface="Chaparral Pro Light" panose="02060403030505090203" pitchFamily="18" charset="0"/>
              </a:rPr>
              <a:t> dan </a:t>
            </a:r>
            <a:r>
              <a:rPr lang="en-US" sz="2000" dirty="0" err="1">
                <a:latin typeface="Chaparral Pro Light" panose="02060403030505090203" pitchFamily="18" charset="0"/>
              </a:rPr>
              <a:t>kesehatan</a:t>
            </a:r>
            <a:r>
              <a:rPr lang="en-US" sz="2000" dirty="0">
                <a:latin typeface="Chaparral Pro Light" panose="02060403030505090203" pitchFamily="18" charset="0"/>
              </a:rPr>
              <a:t>, </a:t>
            </a:r>
            <a:r>
              <a:rPr lang="en-US" sz="2000" dirty="0" err="1">
                <a:latin typeface="Chaparral Pro Light" panose="02060403030505090203" pitchFamily="18" charset="0"/>
              </a:rPr>
              <a:t>disinilah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pentingnya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teknik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. Oleh </a:t>
            </a:r>
            <a:r>
              <a:rPr lang="en-US" sz="2000" dirty="0" err="1">
                <a:latin typeface="Chaparral Pro Light" panose="02060403030505090203" pitchFamily="18" charset="0"/>
              </a:rPr>
              <a:t>karena</a:t>
            </a:r>
            <a:r>
              <a:rPr lang="en-US" sz="2000" dirty="0">
                <a:latin typeface="Chaparral Pro Light" panose="02060403030505090203" pitchFamily="18" charset="0"/>
              </a:rPr>
              <a:t> itu, </a:t>
            </a:r>
            <a:r>
              <a:rPr lang="en-US" sz="2000" dirty="0" err="1">
                <a:latin typeface="Chaparral Pro Light" panose="02060403030505090203" pitchFamily="18" charset="0"/>
              </a:rPr>
              <a:t>teknik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manapun</a:t>
            </a:r>
            <a:r>
              <a:rPr lang="en-US" sz="2000" dirty="0">
                <a:latin typeface="Chaparral Pro Light" panose="02060403030505090203" pitchFamily="18" charset="0"/>
              </a:rPr>
              <a:t> yang </a:t>
            </a:r>
            <a:r>
              <a:rPr lang="en-US" sz="2000" dirty="0" err="1">
                <a:latin typeface="Chaparral Pro Light" panose="02060403030505090203" pitchFamily="18" charset="0"/>
              </a:rPr>
              <a:t>ada</a:t>
            </a:r>
            <a:r>
              <a:rPr lang="en-US" sz="2000" dirty="0">
                <a:latin typeface="Chaparral Pro Light" panose="02060403030505090203" pitchFamily="18" charset="0"/>
              </a:rPr>
              <a:t> adalah selalu lebih </a:t>
            </a:r>
            <a:r>
              <a:rPr lang="en-US" sz="2000" dirty="0" err="1">
                <a:latin typeface="Chaparral Pro Light" panose="02060403030505090203" pitchFamily="18" charset="0"/>
              </a:rPr>
              <a:t>sederhana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dibandingkan</a:t>
            </a:r>
            <a:r>
              <a:rPr lang="en-US" sz="2000" dirty="0">
                <a:latin typeface="Chaparral Pro Light" panose="02060403030505090203" pitchFamily="18" charset="0"/>
              </a:rPr>
              <a:t> kenyataan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yang </a:t>
            </a:r>
            <a:r>
              <a:rPr lang="en-US" sz="2000" dirty="0" err="1">
                <a:latin typeface="Chaparral Pro Light" panose="02060403030505090203" pitchFamily="18" charset="0"/>
              </a:rPr>
              <a:t>dilakukannya</a:t>
            </a:r>
            <a:r>
              <a:rPr lang="en-US" sz="2000" dirty="0">
                <a:latin typeface="Chaparral Pro Light" panose="02060403030505090203" pitchFamily="18" charset="0"/>
              </a:rPr>
              <a:t>.</a:t>
            </a:r>
            <a:endParaRPr sz="2000" dirty="0">
              <a:latin typeface="Chaparral Pro Light" panose="020604030305050902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41"/>
          <p:cNvSpPr txBox="1">
            <a:spLocks noGrp="1"/>
          </p:cNvSpPr>
          <p:nvPr>
            <p:ph type="body" idx="4294967295"/>
          </p:nvPr>
        </p:nvSpPr>
        <p:spPr>
          <a:xfrm>
            <a:off x="753035" y="931209"/>
            <a:ext cx="7896113" cy="3281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haparral Pro Light" panose="02060403030505090203" pitchFamily="18" charset="0"/>
              </a:rPr>
              <a:t>Menurut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Onong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Uhjana</a:t>
            </a:r>
            <a:r>
              <a:rPr lang="en-US" sz="2000" dirty="0">
                <a:latin typeface="Chaparral Pro Light" panose="02060403030505090203" pitchFamily="18" charset="0"/>
              </a:rPr>
              <a:t> Effendy dalam </a:t>
            </a:r>
            <a:r>
              <a:rPr lang="en-US" sz="2000" dirty="0" err="1">
                <a:latin typeface="Chaparral Pro Light" panose="02060403030505090203" pitchFamily="18" charset="0"/>
              </a:rPr>
              <a:t>Lihapsari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menjelaskan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berdasarkan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keterampilan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berkomunikasi</a:t>
            </a:r>
            <a:r>
              <a:rPr lang="en-US" sz="2000" dirty="0">
                <a:latin typeface="Chaparral Pro Light" panose="02060403030505090203" pitchFamily="18" charset="0"/>
              </a:rPr>
              <a:t> yang dapat dilakukan oleh </a:t>
            </a:r>
            <a:r>
              <a:rPr lang="en-US" sz="2000" dirty="0" err="1">
                <a:latin typeface="Chaparral Pro Light" panose="02060403030505090203" pitchFamily="18" charset="0"/>
              </a:rPr>
              <a:t>komunikator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teknik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dapat </a:t>
            </a:r>
            <a:r>
              <a:rPr lang="en-US" sz="2000" dirty="0" err="1">
                <a:latin typeface="Chaparral Pro Light" panose="02060403030505090203" pitchFamily="18" charset="0"/>
              </a:rPr>
              <a:t>digolongkan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antara</a:t>
            </a:r>
            <a:r>
              <a:rPr lang="en-US" sz="2000" dirty="0">
                <a:latin typeface="Chaparral Pro Light" panose="02060403030505090203" pitchFamily="18" charset="0"/>
              </a:rPr>
              <a:t> lain :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Informatif</a:t>
            </a:r>
            <a:endParaRPr lang="en-US" sz="2000" dirty="0">
              <a:latin typeface="Chaparral Pro Light" panose="02060403030505090203" pitchFamily="18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Persuasif</a:t>
            </a:r>
            <a:endParaRPr lang="en-US" sz="2000" dirty="0">
              <a:latin typeface="Chaparral Pro Light" panose="02060403030505090203" pitchFamily="18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Pervasif</a:t>
            </a:r>
            <a:endParaRPr lang="en-US" sz="2000" dirty="0">
              <a:latin typeface="Chaparral Pro Light" panose="02060403030505090203" pitchFamily="18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Coersif</a:t>
            </a:r>
            <a:endParaRPr lang="en-US" sz="2000" dirty="0">
              <a:latin typeface="Chaparral Pro Light" panose="02060403030505090203" pitchFamily="18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Instruktif</a:t>
            </a:r>
            <a:endParaRPr lang="en-US" sz="2000" dirty="0">
              <a:latin typeface="Chaparral Pro Light" panose="02060403030505090203" pitchFamily="18" charset="0"/>
            </a:endParaRP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Hubungan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Manusiawi</a:t>
            </a:r>
            <a:r>
              <a:rPr lang="en-US" sz="2000" dirty="0">
                <a:latin typeface="Chaparral Pro Light" panose="02060403030505090203" pitchFamily="18" charset="0"/>
              </a:rPr>
              <a:t> (Human Relations)</a:t>
            </a:r>
            <a:endParaRPr sz="20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7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41"/>
          <p:cNvSpPr txBox="1">
            <a:spLocks noGrp="1"/>
          </p:cNvSpPr>
          <p:nvPr>
            <p:ph type="body" idx="4294967295"/>
          </p:nvPr>
        </p:nvSpPr>
        <p:spPr>
          <a:xfrm>
            <a:off x="435685" y="505609"/>
            <a:ext cx="8272629" cy="438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Informatif</a:t>
            </a:r>
            <a:r>
              <a:rPr lang="en-US" sz="2000" dirty="0">
                <a:latin typeface="Chaparral Pro Light" panose="02060403030505090203" pitchFamily="18" charset="0"/>
              </a:rPr>
              <a:t> adalah suatu </a:t>
            </a:r>
            <a:r>
              <a:rPr lang="en-US" sz="2000" dirty="0" err="1">
                <a:latin typeface="Chaparral Pro Light" panose="02060403030505090203" pitchFamily="18" charset="0"/>
              </a:rPr>
              <a:t>keterampilan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berkomunikasi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dengan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menyampaikan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berbagai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tanda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informasi</a:t>
            </a:r>
            <a:r>
              <a:rPr lang="en-US" sz="2000" dirty="0">
                <a:latin typeface="Chaparral Pro Light" panose="02060403030505090203" pitchFamily="18" charset="0"/>
              </a:rPr>
              <a:t> baik yang </a:t>
            </a:r>
            <a:r>
              <a:rPr lang="en-US" sz="2000" dirty="0" err="1">
                <a:latin typeface="Chaparral Pro Light" panose="02060403030505090203" pitchFamily="18" charset="0"/>
              </a:rPr>
              <a:t>bersifat</a:t>
            </a:r>
            <a:r>
              <a:rPr lang="en-US" sz="2000" dirty="0">
                <a:latin typeface="Chaparral Pro Light" panose="02060403030505090203" pitchFamily="18" charset="0"/>
              </a:rPr>
              <a:t> verbal, non verbal, maupun </a:t>
            </a:r>
            <a:r>
              <a:rPr lang="en-US" sz="2000" dirty="0" err="1">
                <a:latin typeface="Chaparral Pro Light" panose="02060403030505090203" pitchFamily="18" charset="0"/>
              </a:rPr>
              <a:t>paralinguistik</a:t>
            </a:r>
            <a:r>
              <a:rPr lang="en-US" sz="2000" dirty="0">
                <a:latin typeface="Chaparral Pro Light" panose="02060403030505090203" pitchFamily="18" charset="0"/>
              </a:rPr>
              <a:t>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Persuasif</a:t>
            </a:r>
            <a:r>
              <a:rPr lang="en-US" sz="2000" dirty="0">
                <a:latin typeface="Chaparral Pro Light" panose="02060403030505090203" pitchFamily="18" charset="0"/>
              </a:rPr>
              <a:t> adalah </a:t>
            </a:r>
            <a:r>
              <a:rPr lang="en-US" sz="2000" dirty="0" err="1">
                <a:latin typeface="Chaparral Pro Light" panose="02060403030505090203" pitchFamily="18" charset="0"/>
              </a:rPr>
              <a:t>cara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menyampaikan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pesan</a:t>
            </a:r>
            <a:r>
              <a:rPr lang="en-US" sz="2000" dirty="0">
                <a:latin typeface="Chaparral Pro Light" panose="02060403030505090203" pitchFamily="18" charset="0"/>
              </a:rPr>
              <a:t> pada orang lain </a:t>
            </a:r>
            <a:r>
              <a:rPr lang="en-US" sz="2000" dirty="0" err="1">
                <a:latin typeface="Chaparral Pro Light" panose="02060403030505090203" pitchFamily="18" charset="0"/>
              </a:rPr>
              <a:t>dengan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memperhatikan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aspek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psikologis</a:t>
            </a:r>
            <a:r>
              <a:rPr lang="en-US" sz="2000" dirty="0">
                <a:latin typeface="Chaparral Pro Light" panose="02060403030505090203" pitchFamily="18" charset="0"/>
              </a:rPr>
              <a:t>, </a:t>
            </a:r>
            <a:r>
              <a:rPr lang="en-US" sz="2000" dirty="0" err="1">
                <a:latin typeface="Chaparral Pro Light" panose="02060403030505090203" pitchFamily="18" charset="0"/>
              </a:rPr>
              <a:t>cara</a:t>
            </a:r>
            <a:r>
              <a:rPr lang="en-US" sz="2000" dirty="0">
                <a:latin typeface="Chaparral Pro Light" panose="02060403030505090203" pitchFamily="18" charset="0"/>
              </a:rPr>
              <a:t> ini </a:t>
            </a:r>
            <a:r>
              <a:rPr lang="en-US" sz="2000" dirty="0" err="1">
                <a:latin typeface="Chaparral Pro Light" panose="02060403030505090203" pitchFamily="18" charset="0"/>
              </a:rPr>
              <a:t>mendasarkan</a:t>
            </a:r>
            <a:r>
              <a:rPr lang="en-US" sz="2000" dirty="0">
                <a:latin typeface="Chaparral Pro Light" panose="02060403030505090203" pitchFamily="18" charset="0"/>
              </a:rPr>
              <a:t> pada </a:t>
            </a:r>
            <a:r>
              <a:rPr lang="en-US" sz="2000" dirty="0" err="1">
                <a:latin typeface="Chaparral Pro Light" panose="02060403030505090203" pitchFamily="18" charset="0"/>
              </a:rPr>
              <a:t>kesadaran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pribadi</a:t>
            </a:r>
            <a:r>
              <a:rPr lang="en-US" sz="2000" dirty="0">
                <a:latin typeface="Chaparral Pro Light" panose="02060403030505090203" pitchFamily="18" charset="0"/>
              </a:rPr>
              <a:t> dan </a:t>
            </a:r>
            <a:r>
              <a:rPr lang="en-US" sz="2000" dirty="0" err="1">
                <a:latin typeface="Chaparral Pro Light" panose="02060403030505090203" pitchFamily="18" charset="0"/>
              </a:rPr>
              <a:t>menjauhi</a:t>
            </a:r>
            <a:r>
              <a:rPr lang="en-US" sz="2000" dirty="0">
                <a:latin typeface="Chaparral Pro Light" panose="02060403030505090203" pitchFamily="18" charset="0"/>
              </a:rPr>
              <a:t> adanya </a:t>
            </a:r>
            <a:r>
              <a:rPr lang="en-US" sz="2000" dirty="0" err="1">
                <a:latin typeface="Chaparral Pro Light" panose="02060403030505090203" pitchFamily="18" charset="0"/>
              </a:rPr>
              <a:t>paksaan</a:t>
            </a:r>
            <a:r>
              <a:rPr lang="en-US" sz="2000" dirty="0">
                <a:latin typeface="Chaparral Pro Light" panose="02060403030505090203" pitchFamily="18" charset="0"/>
              </a:rPr>
              <a:t>. 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Pervasif</a:t>
            </a:r>
            <a:r>
              <a:rPr lang="en-US" sz="2000" dirty="0">
                <a:latin typeface="Chaparral Pro Light" panose="02060403030505090203" pitchFamily="18" charset="0"/>
              </a:rPr>
              <a:t> adalah </a:t>
            </a:r>
            <a:r>
              <a:rPr lang="en-US" sz="2000" dirty="0" err="1">
                <a:latin typeface="Chaparral Pro Light" panose="02060403030505090203" pitchFamily="18" charset="0"/>
              </a:rPr>
              <a:t>cara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menyampaikan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pesan</a:t>
            </a:r>
            <a:r>
              <a:rPr lang="en-US" sz="2000" dirty="0">
                <a:latin typeface="Chaparral Pro Light" panose="02060403030505090203" pitchFamily="18" charset="0"/>
              </a:rPr>
              <a:t> pada orang lain </a:t>
            </a:r>
            <a:r>
              <a:rPr lang="en-US" sz="2000" dirty="0" err="1">
                <a:latin typeface="Chaparral Pro Light" panose="02060403030505090203" pitchFamily="18" charset="0"/>
              </a:rPr>
              <a:t>dengan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berulang-ulang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sehingga</a:t>
            </a:r>
            <a:r>
              <a:rPr lang="en-US" sz="2000" dirty="0">
                <a:latin typeface="Chaparral Pro Light" panose="02060403030505090203" pitchFamily="18" charset="0"/>
              </a:rPr>
              <a:t> sedikit demi sedikit </a:t>
            </a:r>
            <a:r>
              <a:rPr lang="en-US" sz="2000" dirty="0" err="1">
                <a:latin typeface="Chaparral Pro Light" panose="02060403030505090203" pitchFamily="18" charset="0"/>
              </a:rPr>
              <a:t>akan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merembet</a:t>
            </a:r>
            <a:r>
              <a:rPr lang="en-US" sz="2000" dirty="0">
                <a:latin typeface="Chaparral Pro Light" panose="02060403030505090203" pitchFamily="18" charset="0"/>
              </a:rPr>
              <a:t> pada </a:t>
            </a:r>
            <a:r>
              <a:rPr lang="en-US" sz="2000" dirty="0" err="1">
                <a:latin typeface="Chaparral Pro Light" panose="02060403030505090203" pitchFamily="18" charset="0"/>
              </a:rPr>
              <a:t>bawah</a:t>
            </a:r>
            <a:r>
              <a:rPr lang="en-US" sz="2000" dirty="0">
                <a:latin typeface="Chaparral Pro Light" panose="02060403030505090203" pitchFamily="18" charset="0"/>
              </a:rPr>
              <a:t> sadar.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Coersif</a:t>
            </a:r>
            <a:r>
              <a:rPr lang="en-US" sz="2000" dirty="0">
                <a:latin typeface="Chaparral Pro Light" panose="02060403030505090203" pitchFamily="18" charset="0"/>
              </a:rPr>
              <a:t> adalah </a:t>
            </a:r>
            <a:r>
              <a:rPr lang="en-US" sz="2000" dirty="0" err="1">
                <a:latin typeface="Chaparral Pro Light" panose="02060403030505090203" pitchFamily="18" charset="0"/>
              </a:rPr>
              <a:t>menyampaikan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pesan</a:t>
            </a:r>
            <a:r>
              <a:rPr lang="en-US" sz="2000" dirty="0">
                <a:latin typeface="Chaparral Pro Light" panose="02060403030505090203" pitchFamily="18" charset="0"/>
              </a:rPr>
              <a:t> pada orang lain </a:t>
            </a:r>
            <a:r>
              <a:rPr lang="en-US" sz="2000" dirty="0" err="1">
                <a:latin typeface="Chaparral Pro Light" panose="02060403030505090203" pitchFamily="18" charset="0"/>
              </a:rPr>
              <a:t>dengan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cara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memaksa</a:t>
            </a:r>
            <a:r>
              <a:rPr lang="en-US" sz="2000" dirty="0">
                <a:latin typeface="Chaparral Pro Light" panose="02060403030505090203" pitchFamily="18" charset="0"/>
              </a:rPr>
              <a:t> orang untuk </a:t>
            </a:r>
            <a:r>
              <a:rPr lang="en-US" sz="2000" dirty="0" err="1">
                <a:latin typeface="Chaparral Pro Light" panose="02060403030505090203" pitchFamily="18" charset="0"/>
              </a:rPr>
              <a:t>berbuat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sehingga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menimbulkan</a:t>
            </a:r>
            <a:r>
              <a:rPr lang="en-US" sz="2000" dirty="0">
                <a:latin typeface="Chaparral Pro Light" panose="02060403030505090203" pitchFamily="18" charset="0"/>
              </a:rPr>
              <a:t> rasa </a:t>
            </a:r>
            <a:r>
              <a:rPr lang="en-US" sz="2000" dirty="0" err="1">
                <a:latin typeface="Chaparral Pro Light" panose="02060403030505090203" pitchFamily="18" charset="0"/>
              </a:rPr>
              <a:t>takut</a:t>
            </a:r>
            <a:r>
              <a:rPr lang="en-US" sz="2000" dirty="0">
                <a:latin typeface="Chaparral Pro Light" panose="02060403030505090203" pitchFamily="18" charset="0"/>
              </a:rPr>
              <a:t> dan </a:t>
            </a:r>
            <a:r>
              <a:rPr lang="en-US" sz="2000" dirty="0" err="1">
                <a:latin typeface="Chaparral Pro Light" panose="02060403030505090203" pitchFamily="18" charset="0"/>
              </a:rPr>
              <a:t>patuh</a:t>
            </a:r>
            <a:r>
              <a:rPr lang="en-US" sz="2000" dirty="0">
                <a:latin typeface="Chaparral Pro Light" panose="02060403030505090203" pitchFamily="18" charset="0"/>
              </a:rPr>
              <a:t>.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Instruktif</a:t>
            </a:r>
            <a:r>
              <a:rPr lang="en-US" sz="2000" dirty="0">
                <a:latin typeface="Chaparral Pro Light" panose="02060403030505090203" pitchFamily="18" charset="0"/>
              </a:rPr>
              <a:t> adalah </a:t>
            </a:r>
            <a:r>
              <a:rPr lang="en-US" sz="2000" dirty="0" err="1">
                <a:latin typeface="Chaparral Pro Light" panose="02060403030505090203" pitchFamily="18" charset="0"/>
              </a:rPr>
              <a:t>komunikasi</a:t>
            </a:r>
            <a:r>
              <a:rPr lang="en-US" sz="2000" dirty="0">
                <a:latin typeface="Chaparral Pro Light" panose="02060403030505090203" pitchFamily="18" charset="0"/>
              </a:rPr>
              <a:t> yang </a:t>
            </a:r>
            <a:r>
              <a:rPr lang="en-US" sz="2000" dirty="0" err="1">
                <a:latin typeface="Chaparral Pro Light" panose="02060403030505090203" pitchFamily="18" charset="0"/>
              </a:rPr>
              <a:t>dikemas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sedemikian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rupa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sehingga</a:t>
            </a:r>
            <a:r>
              <a:rPr lang="en-US" sz="2000" dirty="0">
                <a:latin typeface="Chaparral Pro Light" panose="02060403030505090203" pitchFamily="18" charset="0"/>
              </a:rPr>
              <a:t> dapat </a:t>
            </a:r>
            <a:r>
              <a:rPr lang="en-US" sz="2000" dirty="0" err="1">
                <a:latin typeface="Chaparral Pro Light" panose="02060403030505090203" pitchFamily="18" charset="0"/>
              </a:rPr>
              <a:t>dipahami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sebagai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perintah</a:t>
            </a:r>
            <a:r>
              <a:rPr lang="en-US" sz="2000" dirty="0">
                <a:latin typeface="Chaparral Pro Light" panose="02060403030505090203" pitchFamily="18" charset="0"/>
              </a:rPr>
              <a:t> yang </a:t>
            </a:r>
            <a:r>
              <a:rPr lang="en-US" sz="2000" dirty="0" err="1">
                <a:latin typeface="Chaparral Pro Light" panose="02060403030505090203" pitchFamily="18" charset="0"/>
              </a:rPr>
              <a:t>harus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dilaksanakan</a:t>
            </a:r>
            <a:r>
              <a:rPr lang="en-US" sz="2000" dirty="0">
                <a:latin typeface="Chaparral Pro Light" panose="0206040303050509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91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41"/>
          <p:cNvSpPr txBox="1">
            <a:spLocks noGrp="1"/>
          </p:cNvSpPr>
          <p:nvPr>
            <p:ph type="body" idx="4294967295"/>
          </p:nvPr>
        </p:nvSpPr>
        <p:spPr>
          <a:xfrm>
            <a:off x="441064" y="365760"/>
            <a:ext cx="8272629" cy="4389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 startAt="6"/>
            </a:pPr>
            <a:r>
              <a:rPr lang="en-US" sz="2000" dirty="0">
                <a:latin typeface="Chaparral Pro Light" panose="02060403030505090203" pitchFamily="18" charset="0"/>
              </a:rPr>
              <a:t>Teknik </a:t>
            </a:r>
            <a:r>
              <a:rPr lang="en-US" sz="2000" dirty="0" err="1">
                <a:latin typeface="Chaparral Pro Light" panose="02060403030505090203" pitchFamily="18" charset="0"/>
              </a:rPr>
              <a:t>Hubungan</a:t>
            </a:r>
            <a:r>
              <a:rPr lang="en-US" sz="2000" dirty="0">
                <a:latin typeface="Chaparral Pro Light" panose="02060403030505090203" pitchFamily="18" charset="0"/>
              </a:rPr>
              <a:t> </a:t>
            </a:r>
            <a:r>
              <a:rPr lang="en-US" sz="2000" dirty="0" err="1">
                <a:latin typeface="Chaparral Pro Light" panose="02060403030505090203" pitchFamily="18" charset="0"/>
              </a:rPr>
              <a:t>Manusiawi</a:t>
            </a:r>
            <a:r>
              <a:rPr lang="en-US" sz="2000" dirty="0">
                <a:latin typeface="Chaparral Pro Light" panose="02060403030505090203" pitchFamily="18" charset="0"/>
              </a:rPr>
              <a:t> (Human Relations)</a:t>
            </a:r>
          </a:p>
          <a:p>
            <a:pPr lvl="0" indent="-457200" algn="ctr" rtl="0">
              <a:spcBef>
                <a:spcPts val="0"/>
              </a:spcBef>
              <a:spcAft>
                <a:spcPts val="0"/>
              </a:spcAft>
              <a:buAutoNum type="alphaLcPeriod" startAt="6"/>
            </a:pP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komunikasi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antar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pribadi</a:t>
            </a:r>
            <a:r>
              <a:rPr lang="en-ID" sz="2000" dirty="0">
                <a:latin typeface="Chaparral Pro Light" panose="02060403030505090203" pitchFamily="18" charset="0"/>
              </a:rPr>
              <a:t> yang </a:t>
            </a:r>
            <a:r>
              <a:rPr lang="en-ID" sz="2000" dirty="0" err="1">
                <a:latin typeface="Chaparral Pro Light" panose="02060403030505090203" pitchFamily="18" charset="0"/>
              </a:rPr>
              <a:t>manusiawi</a:t>
            </a:r>
            <a:r>
              <a:rPr lang="en-ID" sz="2000" dirty="0">
                <a:latin typeface="Chaparral Pro Light" panose="02060403030505090203" pitchFamily="18" charset="0"/>
              </a:rPr>
              <a:t>, </a:t>
            </a:r>
            <a:r>
              <a:rPr lang="en-ID" sz="2000" dirty="0" err="1">
                <a:latin typeface="Chaparral Pro Light" panose="02060403030505090203" pitchFamily="18" charset="0"/>
              </a:rPr>
              <a:t>berarti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komunikasi</a:t>
            </a:r>
            <a:r>
              <a:rPr lang="en-ID" sz="2000" dirty="0">
                <a:latin typeface="Chaparral Pro Light" panose="02060403030505090203" pitchFamily="18" charset="0"/>
              </a:rPr>
              <a:t> yang </a:t>
            </a:r>
            <a:r>
              <a:rPr lang="en-ID" sz="2000" dirty="0" err="1">
                <a:latin typeface="Chaparral Pro Light" panose="02060403030505090203" pitchFamily="18" charset="0"/>
              </a:rPr>
              <a:t>telah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memasuki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tahap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psikologis</a:t>
            </a:r>
            <a:r>
              <a:rPr lang="en-ID" sz="2000" dirty="0">
                <a:latin typeface="Chaparral Pro Light" panose="02060403030505090203" pitchFamily="18" charset="0"/>
              </a:rPr>
              <a:t> yang </a:t>
            </a:r>
            <a:r>
              <a:rPr lang="en-ID" sz="2000" dirty="0" err="1">
                <a:latin typeface="Chaparral Pro Light" panose="02060403030505090203" pitchFamily="18" charset="0"/>
              </a:rPr>
              <a:t>komunikator</a:t>
            </a:r>
            <a:r>
              <a:rPr lang="en-ID" sz="2000" dirty="0">
                <a:latin typeface="Chaparral Pro Light" panose="02060403030505090203" pitchFamily="18" charset="0"/>
              </a:rPr>
              <a:t> dan </a:t>
            </a:r>
            <a:r>
              <a:rPr lang="en-ID" sz="2000" dirty="0" err="1">
                <a:latin typeface="Chaparral Pro Light" panose="02060403030505090203" pitchFamily="18" charset="0"/>
              </a:rPr>
              <a:t>komunikasinya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saling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memahami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pikiran</a:t>
            </a:r>
            <a:r>
              <a:rPr lang="en-ID" sz="2000" dirty="0">
                <a:latin typeface="Chaparral Pro Light" panose="02060403030505090203" pitchFamily="18" charset="0"/>
              </a:rPr>
              <a:t>, </a:t>
            </a:r>
            <a:r>
              <a:rPr lang="en-ID" sz="2000" dirty="0" err="1">
                <a:latin typeface="Chaparral Pro Light" panose="02060403030505090203" pitchFamily="18" charset="0"/>
              </a:rPr>
              <a:t>perasaan</a:t>
            </a:r>
            <a:r>
              <a:rPr lang="en-ID" sz="2000" dirty="0">
                <a:latin typeface="Chaparral Pro Light" panose="02060403030505090203" pitchFamily="18" charset="0"/>
              </a:rPr>
              <a:t> dan </a:t>
            </a:r>
            <a:r>
              <a:rPr lang="en-ID" sz="2000" dirty="0" err="1">
                <a:latin typeface="Chaparral Pro Light" panose="02060403030505090203" pitchFamily="18" charset="0"/>
              </a:rPr>
              <a:t>melakukan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tindakan</a:t>
            </a:r>
            <a:r>
              <a:rPr lang="en-ID" sz="2000" dirty="0">
                <a:latin typeface="Chaparral Pro Light" panose="02060403030505090203" pitchFamily="18" charset="0"/>
              </a:rPr>
              <a:t> </a:t>
            </a:r>
            <a:r>
              <a:rPr lang="en-ID" sz="2000" dirty="0" err="1">
                <a:latin typeface="Chaparral Pro Light" panose="02060403030505090203" pitchFamily="18" charset="0"/>
              </a:rPr>
              <a:t>bersama</a:t>
            </a:r>
            <a:r>
              <a:rPr lang="en-ID" sz="2000" dirty="0">
                <a:latin typeface="Chaparral Pro Light" panose="02060403030505090203" pitchFamily="18" charset="0"/>
              </a:rPr>
              <a:t>.</a:t>
            </a:r>
            <a:endParaRPr sz="2000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5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4" name="Google Shape;2514;p40"/>
          <p:cNvGrpSpPr/>
          <p:nvPr/>
        </p:nvGrpSpPr>
        <p:grpSpPr>
          <a:xfrm>
            <a:off x="4353759" y="1153188"/>
            <a:ext cx="4257566" cy="2837133"/>
            <a:chOff x="-812275" y="3723075"/>
            <a:chExt cx="2111050" cy="1406750"/>
          </a:xfrm>
        </p:grpSpPr>
        <p:sp>
          <p:nvSpPr>
            <p:cNvPr id="2515" name="Google Shape;2515;p40"/>
            <p:cNvSpPr/>
            <p:nvPr/>
          </p:nvSpPr>
          <p:spPr>
            <a:xfrm>
              <a:off x="-130150" y="4565175"/>
              <a:ext cx="353075" cy="110825"/>
            </a:xfrm>
            <a:custGeom>
              <a:avLst/>
              <a:gdLst/>
              <a:ahLst/>
              <a:cxnLst/>
              <a:rect l="l" t="t" r="r" b="b"/>
              <a:pathLst>
                <a:path w="14123" h="4433" extrusionOk="0">
                  <a:moveTo>
                    <a:pt x="5287" y="0"/>
                  </a:moveTo>
                  <a:cubicBezTo>
                    <a:pt x="4956" y="0"/>
                    <a:pt x="4622" y="20"/>
                    <a:pt x="4289" y="70"/>
                  </a:cubicBezTo>
                  <a:cubicBezTo>
                    <a:pt x="3586" y="181"/>
                    <a:pt x="2847" y="440"/>
                    <a:pt x="2218" y="847"/>
                  </a:cubicBezTo>
                  <a:cubicBezTo>
                    <a:pt x="961" y="1623"/>
                    <a:pt x="148" y="3028"/>
                    <a:pt x="0" y="4433"/>
                  </a:cubicBezTo>
                  <a:cubicBezTo>
                    <a:pt x="481" y="3102"/>
                    <a:pt x="1368" y="1956"/>
                    <a:pt x="2514" y="1364"/>
                  </a:cubicBezTo>
                  <a:cubicBezTo>
                    <a:pt x="3106" y="1069"/>
                    <a:pt x="3734" y="847"/>
                    <a:pt x="4400" y="810"/>
                  </a:cubicBezTo>
                  <a:cubicBezTo>
                    <a:pt x="4644" y="769"/>
                    <a:pt x="4889" y="753"/>
                    <a:pt x="5133" y="753"/>
                  </a:cubicBezTo>
                  <a:cubicBezTo>
                    <a:pt x="5554" y="753"/>
                    <a:pt x="5975" y="800"/>
                    <a:pt x="6396" y="847"/>
                  </a:cubicBezTo>
                  <a:cubicBezTo>
                    <a:pt x="7727" y="995"/>
                    <a:pt x="9058" y="1364"/>
                    <a:pt x="10352" y="1845"/>
                  </a:cubicBezTo>
                  <a:cubicBezTo>
                    <a:pt x="11646" y="2326"/>
                    <a:pt x="12903" y="2917"/>
                    <a:pt x="14123" y="3620"/>
                  </a:cubicBezTo>
                  <a:cubicBezTo>
                    <a:pt x="13088" y="2658"/>
                    <a:pt x="11868" y="1919"/>
                    <a:pt x="10574" y="1327"/>
                  </a:cubicBezTo>
                  <a:cubicBezTo>
                    <a:pt x="9317" y="699"/>
                    <a:pt x="7912" y="255"/>
                    <a:pt x="6470" y="70"/>
                  </a:cubicBezTo>
                  <a:cubicBezTo>
                    <a:pt x="6085" y="30"/>
                    <a:pt x="5688" y="0"/>
                    <a:pt x="52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310725" y="4510550"/>
              <a:ext cx="22200" cy="91525"/>
            </a:xfrm>
            <a:custGeom>
              <a:avLst/>
              <a:gdLst/>
              <a:ahLst/>
              <a:cxnLst/>
              <a:rect l="l" t="t" r="r" b="b"/>
              <a:pathLst>
                <a:path w="888" h="3661" extrusionOk="0">
                  <a:moveTo>
                    <a:pt x="0" y="0"/>
                  </a:moveTo>
                  <a:lnTo>
                    <a:pt x="0" y="3660"/>
                  </a:lnTo>
                  <a:cubicBezTo>
                    <a:pt x="0" y="3660"/>
                    <a:pt x="887" y="3254"/>
                    <a:pt x="887" y="1849"/>
                  </a:cubicBezTo>
                  <a:cubicBezTo>
                    <a:pt x="887" y="70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18300" y="4589100"/>
              <a:ext cx="184875" cy="103550"/>
            </a:xfrm>
            <a:custGeom>
              <a:avLst/>
              <a:gdLst/>
              <a:ahLst/>
              <a:cxnLst/>
              <a:rect l="l" t="t" r="r" b="b"/>
              <a:pathLst>
                <a:path w="7395" h="4142" extrusionOk="0">
                  <a:moveTo>
                    <a:pt x="739" y="703"/>
                  </a:moveTo>
                  <a:cubicBezTo>
                    <a:pt x="1220" y="1110"/>
                    <a:pt x="1701" y="1442"/>
                    <a:pt x="2181" y="1775"/>
                  </a:cubicBezTo>
                  <a:cubicBezTo>
                    <a:pt x="2403" y="1960"/>
                    <a:pt x="2662" y="2108"/>
                    <a:pt x="2921" y="2256"/>
                  </a:cubicBezTo>
                  <a:cubicBezTo>
                    <a:pt x="3179" y="2367"/>
                    <a:pt x="3438" y="2515"/>
                    <a:pt x="3697" y="2515"/>
                  </a:cubicBezTo>
                  <a:cubicBezTo>
                    <a:pt x="3956" y="2515"/>
                    <a:pt x="4215" y="2367"/>
                    <a:pt x="4473" y="2256"/>
                  </a:cubicBezTo>
                  <a:cubicBezTo>
                    <a:pt x="4732" y="2108"/>
                    <a:pt x="4991" y="1960"/>
                    <a:pt x="5250" y="1775"/>
                  </a:cubicBezTo>
                  <a:cubicBezTo>
                    <a:pt x="5730" y="1442"/>
                    <a:pt x="6211" y="1110"/>
                    <a:pt x="6692" y="703"/>
                  </a:cubicBezTo>
                  <a:lnTo>
                    <a:pt x="6692" y="703"/>
                  </a:lnTo>
                  <a:cubicBezTo>
                    <a:pt x="6285" y="1184"/>
                    <a:pt x="5841" y="1590"/>
                    <a:pt x="5361" y="1960"/>
                  </a:cubicBezTo>
                  <a:cubicBezTo>
                    <a:pt x="5139" y="2182"/>
                    <a:pt x="4880" y="2330"/>
                    <a:pt x="4621" y="2478"/>
                  </a:cubicBezTo>
                  <a:cubicBezTo>
                    <a:pt x="4363" y="2626"/>
                    <a:pt x="4067" y="2773"/>
                    <a:pt x="3697" y="2810"/>
                  </a:cubicBezTo>
                  <a:cubicBezTo>
                    <a:pt x="3364" y="2773"/>
                    <a:pt x="3069" y="2663"/>
                    <a:pt x="2810" y="2515"/>
                  </a:cubicBezTo>
                  <a:cubicBezTo>
                    <a:pt x="2514" y="2330"/>
                    <a:pt x="2292" y="2182"/>
                    <a:pt x="2033" y="1997"/>
                  </a:cubicBezTo>
                  <a:cubicBezTo>
                    <a:pt x="1553" y="1590"/>
                    <a:pt x="1109" y="1184"/>
                    <a:pt x="739" y="703"/>
                  </a:cubicBezTo>
                  <a:close/>
                  <a:moveTo>
                    <a:pt x="370" y="1"/>
                  </a:moveTo>
                  <a:cubicBezTo>
                    <a:pt x="370" y="1"/>
                    <a:pt x="0" y="333"/>
                    <a:pt x="702" y="1332"/>
                  </a:cubicBezTo>
                  <a:cubicBezTo>
                    <a:pt x="1183" y="1960"/>
                    <a:pt x="2070" y="2995"/>
                    <a:pt x="2773" y="4141"/>
                  </a:cubicBezTo>
                  <a:cubicBezTo>
                    <a:pt x="2995" y="3883"/>
                    <a:pt x="3327" y="3735"/>
                    <a:pt x="3697" y="3735"/>
                  </a:cubicBezTo>
                  <a:cubicBezTo>
                    <a:pt x="4067" y="3735"/>
                    <a:pt x="4400" y="3883"/>
                    <a:pt x="4621" y="4141"/>
                  </a:cubicBezTo>
                  <a:cubicBezTo>
                    <a:pt x="5361" y="2995"/>
                    <a:pt x="6248" y="1960"/>
                    <a:pt x="6692" y="1332"/>
                  </a:cubicBezTo>
                  <a:cubicBezTo>
                    <a:pt x="7394" y="333"/>
                    <a:pt x="7024" y="1"/>
                    <a:pt x="7024" y="1"/>
                  </a:cubicBezTo>
                  <a:lnTo>
                    <a:pt x="7024" y="1"/>
                  </a:lnTo>
                  <a:cubicBezTo>
                    <a:pt x="7024" y="1"/>
                    <a:pt x="6173" y="784"/>
                    <a:pt x="5222" y="1337"/>
                  </a:cubicBezTo>
                  <a:lnTo>
                    <a:pt x="5222" y="1337"/>
                  </a:lnTo>
                  <a:cubicBezTo>
                    <a:pt x="5232" y="1326"/>
                    <a:pt x="5241" y="1313"/>
                    <a:pt x="5250" y="1295"/>
                  </a:cubicBezTo>
                  <a:cubicBezTo>
                    <a:pt x="5693" y="962"/>
                    <a:pt x="6100" y="592"/>
                    <a:pt x="6396" y="185"/>
                  </a:cubicBezTo>
                  <a:lnTo>
                    <a:pt x="6396" y="185"/>
                  </a:lnTo>
                  <a:lnTo>
                    <a:pt x="5028" y="999"/>
                  </a:lnTo>
                  <a:cubicBezTo>
                    <a:pt x="4806" y="1110"/>
                    <a:pt x="4584" y="1221"/>
                    <a:pt x="4363" y="1332"/>
                  </a:cubicBezTo>
                  <a:cubicBezTo>
                    <a:pt x="4141" y="1442"/>
                    <a:pt x="3882" y="1516"/>
                    <a:pt x="3697" y="1516"/>
                  </a:cubicBezTo>
                  <a:cubicBezTo>
                    <a:pt x="3512" y="1516"/>
                    <a:pt x="3290" y="1442"/>
                    <a:pt x="3069" y="1332"/>
                  </a:cubicBezTo>
                  <a:cubicBezTo>
                    <a:pt x="2810" y="1258"/>
                    <a:pt x="2588" y="1110"/>
                    <a:pt x="2366" y="999"/>
                  </a:cubicBezTo>
                  <a:lnTo>
                    <a:pt x="998" y="185"/>
                  </a:lnTo>
                  <a:lnTo>
                    <a:pt x="998" y="185"/>
                  </a:lnTo>
                  <a:cubicBezTo>
                    <a:pt x="1331" y="629"/>
                    <a:pt x="1701" y="999"/>
                    <a:pt x="2144" y="1295"/>
                  </a:cubicBezTo>
                  <a:cubicBezTo>
                    <a:pt x="2181" y="1332"/>
                    <a:pt x="2255" y="1369"/>
                    <a:pt x="2292" y="1406"/>
                  </a:cubicBezTo>
                  <a:cubicBezTo>
                    <a:pt x="1331" y="814"/>
                    <a:pt x="370" y="1"/>
                    <a:pt x="3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150" y="4920925"/>
              <a:ext cx="128500" cy="50850"/>
            </a:xfrm>
            <a:custGeom>
              <a:avLst/>
              <a:gdLst/>
              <a:ahLst/>
              <a:cxnLst/>
              <a:rect l="l" t="t" r="r" b="b"/>
              <a:pathLst>
                <a:path w="5140" h="2034" extrusionOk="0">
                  <a:moveTo>
                    <a:pt x="1" y="0"/>
                  </a:moveTo>
                  <a:cubicBezTo>
                    <a:pt x="1" y="0"/>
                    <a:pt x="38" y="74"/>
                    <a:pt x="149" y="185"/>
                  </a:cubicBezTo>
                  <a:cubicBezTo>
                    <a:pt x="297" y="296"/>
                    <a:pt x="445" y="444"/>
                    <a:pt x="666" y="592"/>
                  </a:cubicBezTo>
                  <a:cubicBezTo>
                    <a:pt x="851" y="776"/>
                    <a:pt x="1110" y="961"/>
                    <a:pt x="1406" y="1109"/>
                  </a:cubicBezTo>
                  <a:cubicBezTo>
                    <a:pt x="1702" y="1294"/>
                    <a:pt x="2034" y="1442"/>
                    <a:pt x="2367" y="1590"/>
                  </a:cubicBezTo>
                  <a:cubicBezTo>
                    <a:pt x="2700" y="1701"/>
                    <a:pt x="3033" y="1812"/>
                    <a:pt x="3365" y="1886"/>
                  </a:cubicBezTo>
                  <a:cubicBezTo>
                    <a:pt x="3698" y="1960"/>
                    <a:pt x="3994" y="1997"/>
                    <a:pt x="4253" y="1997"/>
                  </a:cubicBezTo>
                  <a:cubicBezTo>
                    <a:pt x="4511" y="2033"/>
                    <a:pt x="4733" y="2033"/>
                    <a:pt x="4881" y="2033"/>
                  </a:cubicBezTo>
                  <a:lnTo>
                    <a:pt x="5140" y="2033"/>
                  </a:lnTo>
                  <a:cubicBezTo>
                    <a:pt x="5140" y="2033"/>
                    <a:pt x="5066" y="1997"/>
                    <a:pt x="4918" y="1997"/>
                  </a:cubicBezTo>
                  <a:cubicBezTo>
                    <a:pt x="4733" y="1960"/>
                    <a:pt x="4548" y="1923"/>
                    <a:pt x="4290" y="1886"/>
                  </a:cubicBezTo>
                  <a:cubicBezTo>
                    <a:pt x="4031" y="1812"/>
                    <a:pt x="3735" y="1738"/>
                    <a:pt x="3402" y="1664"/>
                  </a:cubicBezTo>
                  <a:cubicBezTo>
                    <a:pt x="3106" y="1590"/>
                    <a:pt x="2774" y="1479"/>
                    <a:pt x="2441" y="1331"/>
                  </a:cubicBezTo>
                  <a:cubicBezTo>
                    <a:pt x="2108" y="1220"/>
                    <a:pt x="1812" y="1072"/>
                    <a:pt x="1517" y="924"/>
                  </a:cubicBezTo>
                  <a:cubicBezTo>
                    <a:pt x="1221" y="776"/>
                    <a:pt x="962" y="629"/>
                    <a:pt x="740" y="481"/>
                  </a:cubicBezTo>
                  <a:cubicBezTo>
                    <a:pt x="519" y="333"/>
                    <a:pt x="334" y="222"/>
                    <a:pt x="186" y="148"/>
                  </a:cubicBezTo>
                  <a:cubicBezTo>
                    <a:pt x="75" y="3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-27575" y="4718125"/>
              <a:ext cx="233875" cy="96525"/>
            </a:xfrm>
            <a:custGeom>
              <a:avLst/>
              <a:gdLst/>
              <a:ahLst/>
              <a:cxnLst/>
              <a:rect l="l" t="t" r="r" b="b"/>
              <a:pathLst>
                <a:path w="9355" h="3861" extrusionOk="0">
                  <a:moveTo>
                    <a:pt x="2787" y="0"/>
                  </a:moveTo>
                  <a:cubicBezTo>
                    <a:pt x="2363" y="0"/>
                    <a:pt x="1967" y="26"/>
                    <a:pt x="1628" y="52"/>
                  </a:cubicBezTo>
                  <a:cubicBezTo>
                    <a:pt x="1110" y="126"/>
                    <a:pt x="703" y="237"/>
                    <a:pt x="407" y="311"/>
                  </a:cubicBezTo>
                  <a:cubicBezTo>
                    <a:pt x="149" y="422"/>
                    <a:pt x="1" y="459"/>
                    <a:pt x="1" y="459"/>
                  </a:cubicBezTo>
                  <a:cubicBezTo>
                    <a:pt x="1" y="459"/>
                    <a:pt x="149" y="459"/>
                    <a:pt x="444" y="422"/>
                  </a:cubicBezTo>
                  <a:cubicBezTo>
                    <a:pt x="740" y="385"/>
                    <a:pt x="1147" y="348"/>
                    <a:pt x="1628" y="348"/>
                  </a:cubicBezTo>
                  <a:cubicBezTo>
                    <a:pt x="2108" y="348"/>
                    <a:pt x="2700" y="385"/>
                    <a:pt x="3291" y="459"/>
                  </a:cubicBezTo>
                  <a:cubicBezTo>
                    <a:pt x="3883" y="570"/>
                    <a:pt x="4511" y="718"/>
                    <a:pt x="5103" y="940"/>
                  </a:cubicBezTo>
                  <a:cubicBezTo>
                    <a:pt x="5731" y="1162"/>
                    <a:pt x="6323" y="1420"/>
                    <a:pt x="6840" y="1753"/>
                  </a:cubicBezTo>
                  <a:cubicBezTo>
                    <a:pt x="7358" y="2049"/>
                    <a:pt x="7802" y="2382"/>
                    <a:pt x="8171" y="2714"/>
                  </a:cubicBezTo>
                  <a:cubicBezTo>
                    <a:pt x="8578" y="3010"/>
                    <a:pt x="8874" y="3306"/>
                    <a:pt x="9059" y="3528"/>
                  </a:cubicBezTo>
                  <a:cubicBezTo>
                    <a:pt x="9243" y="3750"/>
                    <a:pt x="9354" y="3860"/>
                    <a:pt x="9354" y="3860"/>
                  </a:cubicBezTo>
                  <a:cubicBezTo>
                    <a:pt x="9354" y="3860"/>
                    <a:pt x="9280" y="3713"/>
                    <a:pt x="9133" y="3454"/>
                  </a:cubicBezTo>
                  <a:cubicBezTo>
                    <a:pt x="8985" y="3232"/>
                    <a:pt x="8726" y="2899"/>
                    <a:pt x="8393" y="2493"/>
                  </a:cubicBezTo>
                  <a:cubicBezTo>
                    <a:pt x="8023" y="2160"/>
                    <a:pt x="7580" y="1753"/>
                    <a:pt x="7062" y="1383"/>
                  </a:cubicBezTo>
                  <a:cubicBezTo>
                    <a:pt x="6545" y="1014"/>
                    <a:pt x="5916" y="718"/>
                    <a:pt x="5288" y="459"/>
                  </a:cubicBezTo>
                  <a:cubicBezTo>
                    <a:pt x="4659" y="237"/>
                    <a:pt x="3994" y="89"/>
                    <a:pt x="3328" y="16"/>
                  </a:cubicBezTo>
                  <a:cubicBezTo>
                    <a:pt x="3144" y="5"/>
                    <a:pt x="2963" y="0"/>
                    <a:pt x="27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39900" y="4747150"/>
              <a:ext cx="115550" cy="54550"/>
            </a:xfrm>
            <a:custGeom>
              <a:avLst/>
              <a:gdLst/>
              <a:ahLst/>
              <a:cxnLst/>
              <a:rect l="l" t="t" r="r" b="b"/>
              <a:pathLst>
                <a:path w="4622" h="2182" extrusionOk="0">
                  <a:moveTo>
                    <a:pt x="1" y="1"/>
                  </a:moveTo>
                  <a:cubicBezTo>
                    <a:pt x="1" y="1"/>
                    <a:pt x="75" y="38"/>
                    <a:pt x="186" y="75"/>
                  </a:cubicBezTo>
                  <a:cubicBezTo>
                    <a:pt x="333" y="112"/>
                    <a:pt x="518" y="148"/>
                    <a:pt x="777" y="222"/>
                  </a:cubicBezTo>
                  <a:cubicBezTo>
                    <a:pt x="999" y="296"/>
                    <a:pt x="1258" y="407"/>
                    <a:pt x="1553" y="518"/>
                  </a:cubicBezTo>
                  <a:cubicBezTo>
                    <a:pt x="1812" y="629"/>
                    <a:pt x="2108" y="740"/>
                    <a:pt x="2404" y="888"/>
                  </a:cubicBezTo>
                  <a:cubicBezTo>
                    <a:pt x="2700" y="999"/>
                    <a:pt x="2958" y="1147"/>
                    <a:pt x="3217" y="1295"/>
                  </a:cubicBezTo>
                  <a:cubicBezTo>
                    <a:pt x="3476" y="1479"/>
                    <a:pt x="3735" y="1590"/>
                    <a:pt x="3920" y="1738"/>
                  </a:cubicBezTo>
                  <a:cubicBezTo>
                    <a:pt x="4141" y="1886"/>
                    <a:pt x="4326" y="1960"/>
                    <a:pt x="4437" y="2071"/>
                  </a:cubicBezTo>
                  <a:cubicBezTo>
                    <a:pt x="4548" y="2145"/>
                    <a:pt x="4622" y="2182"/>
                    <a:pt x="4622" y="2182"/>
                  </a:cubicBezTo>
                  <a:cubicBezTo>
                    <a:pt x="4622" y="2182"/>
                    <a:pt x="4548" y="2108"/>
                    <a:pt x="4474" y="2034"/>
                  </a:cubicBezTo>
                  <a:cubicBezTo>
                    <a:pt x="4363" y="1923"/>
                    <a:pt x="4215" y="1775"/>
                    <a:pt x="4030" y="1627"/>
                  </a:cubicBezTo>
                  <a:cubicBezTo>
                    <a:pt x="3846" y="1479"/>
                    <a:pt x="3624" y="1295"/>
                    <a:pt x="3365" y="1110"/>
                  </a:cubicBezTo>
                  <a:cubicBezTo>
                    <a:pt x="3106" y="962"/>
                    <a:pt x="2810" y="814"/>
                    <a:pt x="2515" y="666"/>
                  </a:cubicBezTo>
                  <a:cubicBezTo>
                    <a:pt x="2219" y="518"/>
                    <a:pt x="1886" y="407"/>
                    <a:pt x="1627" y="296"/>
                  </a:cubicBezTo>
                  <a:cubicBezTo>
                    <a:pt x="1332" y="185"/>
                    <a:pt x="1036" y="148"/>
                    <a:pt x="814" y="112"/>
                  </a:cubicBezTo>
                  <a:cubicBezTo>
                    <a:pt x="555" y="38"/>
                    <a:pt x="370" y="38"/>
                    <a:pt x="22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-89500" y="4596500"/>
              <a:ext cx="195050" cy="30525"/>
            </a:xfrm>
            <a:custGeom>
              <a:avLst/>
              <a:gdLst/>
              <a:ahLst/>
              <a:cxnLst/>
              <a:rect l="l" t="t" r="r" b="b"/>
              <a:pathLst>
                <a:path w="7802" h="1221" extrusionOk="0">
                  <a:moveTo>
                    <a:pt x="3883" y="0"/>
                  </a:moveTo>
                  <a:cubicBezTo>
                    <a:pt x="3365" y="0"/>
                    <a:pt x="2848" y="74"/>
                    <a:pt x="2367" y="185"/>
                  </a:cubicBezTo>
                  <a:cubicBezTo>
                    <a:pt x="1923" y="296"/>
                    <a:pt x="1480" y="444"/>
                    <a:pt x="1110" y="592"/>
                  </a:cubicBezTo>
                  <a:cubicBezTo>
                    <a:pt x="925" y="666"/>
                    <a:pt x="777" y="740"/>
                    <a:pt x="629" y="814"/>
                  </a:cubicBezTo>
                  <a:cubicBezTo>
                    <a:pt x="518" y="888"/>
                    <a:pt x="370" y="962"/>
                    <a:pt x="297" y="1036"/>
                  </a:cubicBezTo>
                  <a:cubicBezTo>
                    <a:pt x="112" y="1146"/>
                    <a:pt x="1" y="1220"/>
                    <a:pt x="1" y="1220"/>
                  </a:cubicBezTo>
                  <a:cubicBezTo>
                    <a:pt x="1" y="1220"/>
                    <a:pt x="112" y="1183"/>
                    <a:pt x="333" y="1073"/>
                  </a:cubicBezTo>
                  <a:cubicBezTo>
                    <a:pt x="407" y="1036"/>
                    <a:pt x="555" y="962"/>
                    <a:pt x="703" y="925"/>
                  </a:cubicBezTo>
                  <a:cubicBezTo>
                    <a:pt x="814" y="851"/>
                    <a:pt x="999" y="777"/>
                    <a:pt x="1184" y="740"/>
                  </a:cubicBezTo>
                  <a:cubicBezTo>
                    <a:pt x="1517" y="592"/>
                    <a:pt x="1960" y="481"/>
                    <a:pt x="2404" y="407"/>
                  </a:cubicBezTo>
                  <a:cubicBezTo>
                    <a:pt x="2884" y="296"/>
                    <a:pt x="3402" y="259"/>
                    <a:pt x="3883" y="259"/>
                  </a:cubicBezTo>
                  <a:cubicBezTo>
                    <a:pt x="4021" y="249"/>
                    <a:pt x="4157" y="245"/>
                    <a:pt x="4291" y="245"/>
                  </a:cubicBezTo>
                  <a:cubicBezTo>
                    <a:pt x="4658" y="245"/>
                    <a:pt x="5010" y="279"/>
                    <a:pt x="5362" y="333"/>
                  </a:cubicBezTo>
                  <a:cubicBezTo>
                    <a:pt x="5842" y="407"/>
                    <a:pt x="6249" y="481"/>
                    <a:pt x="6619" y="629"/>
                  </a:cubicBezTo>
                  <a:cubicBezTo>
                    <a:pt x="6803" y="666"/>
                    <a:pt x="6988" y="740"/>
                    <a:pt x="7136" y="777"/>
                  </a:cubicBezTo>
                  <a:cubicBezTo>
                    <a:pt x="7284" y="851"/>
                    <a:pt x="7395" y="888"/>
                    <a:pt x="7506" y="925"/>
                  </a:cubicBezTo>
                  <a:cubicBezTo>
                    <a:pt x="7691" y="999"/>
                    <a:pt x="7802" y="1073"/>
                    <a:pt x="7802" y="1073"/>
                  </a:cubicBezTo>
                  <a:cubicBezTo>
                    <a:pt x="7802" y="1073"/>
                    <a:pt x="7728" y="999"/>
                    <a:pt x="7506" y="888"/>
                  </a:cubicBezTo>
                  <a:cubicBezTo>
                    <a:pt x="7432" y="814"/>
                    <a:pt x="7321" y="777"/>
                    <a:pt x="7173" y="703"/>
                  </a:cubicBezTo>
                  <a:cubicBezTo>
                    <a:pt x="7025" y="629"/>
                    <a:pt x="6877" y="555"/>
                    <a:pt x="6692" y="481"/>
                  </a:cubicBezTo>
                  <a:cubicBezTo>
                    <a:pt x="6323" y="333"/>
                    <a:pt x="5879" y="222"/>
                    <a:pt x="5398" y="111"/>
                  </a:cubicBezTo>
                  <a:cubicBezTo>
                    <a:pt x="4918" y="37"/>
                    <a:pt x="4400" y="0"/>
                    <a:pt x="388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492800" y="4920925"/>
              <a:ext cx="128500" cy="50850"/>
            </a:xfrm>
            <a:custGeom>
              <a:avLst/>
              <a:gdLst/>
              <a:ahLst/>
              <a:cxnLst/>
              <a:rect l="l" t="t" r="r" b="b"/>
              <a:pathLst>
                <a:path w="5140" h="2034" extrusionOk="0">
                  <a:moveTo>
                    <a:pt x="5139" y="0"/>
                  </a:moveTo>
                  <a:cubicBezTo>
                    <a:pt x="5139" y="0"/>
                    <a:pt x="5065" y="37"/>
                    <a:pt x="4954" y="148"/>
                  </a:cubicBezTo>
                  <a:cubicBezTo>
                    <a:pt x="4843" y="222"/>
                    <a:pt x="4659" y="333"/>
                    <a:pt x="4400" y="481"/>
                  </a:cubicBezTo>
                  <a:cubicBezTo>
                    <a:pt x="4215" y="629"/>
                    <a:pt x="3919" y="776"/>
                    <a:pt x="3623" y="924"/>
                  </a:cubicBezTo>
                  <a:cubicBezTo>
                    <a:pt x="3365" y="1072"/>
                    <a:pt x="3032" y="1220"/>
                    <a:pt x="2699" y="1331"/>
                  </a:cubicBezTo>
                  <a:cubicBezTo>
                    <a:pt x="2403" y="1442"/>
                    <a:pt x="2071" y="1553"/>
                    <a:pt x="1738" y="1664"/>
                  </a:cubicBezTo>
                  <a:cubicBezTo>
                    <a:pt x="1442" y="1738"/>
                    <a:pt x="1146" y="1812"/>
                    <a:pt x="888" y="1849"/>
                  </a:cubicBezTo>
                  <a:cubicBezTo>
                    <a:pt x="629" y="1923"/>
                    <a:pt x="407" y="1960"/>
                    <a:pt x="259" y="1960"/>
                  </a:cubicBezTo>
                  <a:cubicBezTo>
                    <a:pt x="111" y="1997"/>
                    <a:pt x="0" y="1997"/>
                    <a:pt x="0" y="1997"/>
                  </a:cubicBezTo>
                  <a:cubicBezTo>
                    <a:pt x="0" y="1997"/>
                    <a:pt x="111" y="2033"/>
                    <a:pt x="259" y="2033"/>
                  </a:cubicBezTo>
                  <a:cubicBezTo>
                    <a:pt x="407" y="2033"/>
                    <a:pt x="629" y="2033"/>
                    <a:pt x="888" y="1997"/>
                  </a:cubicBezTo>
                  <a:cubicBezTo>
                    <a:pt x="1146" y="1997"/>
                    <a:pt x="1479" y="1960"/>
                    <a:pt x="1812" y="1886"/>
                  </a:cubicBezTo>
                  <a:cubicBezTo>
                    <a:pt x="2108" y="1812"/>
                    <a:pt x="2477" y="1701"/>
                    <a:pt x="2810" y="1590"/>
                  </a:cubicBezTo>
                  <a:cubicBezTo>
                    <a:pt x="3143" y="1442"/>
                    <a:pt x="3439" y="1294"/>
                    <a:pt x="3734" y="1109"/>
                  </a:cubicBezTo>
                  <a:cubicBezTo>
                    <a:pt x="4030" y="961"/>
                    <a:pt x="4289" y="776"/>
                    <a:pt x="4511" y="592"/>
                  </a:cubicBezTo>
                  <a:cubicBezTo>
                    <a:pt x="4696" y="444"/>
                    <a:pt x="4880" y="296"/>
                    <a:pt x="4991" y="185"/>
                  </a:cubicBezTo>
                  <a:cubicBezTo>
                    <a:pt x="5102" y="74"/>
                    <a:pt x="5139" y="0"/>
                    <a:pt x="51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415150" y="4718350"/>
              <a:ext cx="234800" cy="96300"/>
            </a:xfrm>
            <a:custGeom>
              <a:avLst/>
              <a:gdLst/>
              <a:ahLst/>
              <a:cxnLst/>
              <a:rect l="l" t="t" r="r" b="b"/>
              <a:pathLst>
                <a:path w="9392" h="3852" extrusionOk="0">
                  <a:moveTo>
                    <a:pt x="6801" y="1"/>
                  </a:moveTo>
                  <a:cubicBezTo>
                    <a:pt x="6552" y="1"/>
                    <a:pt x="6293" y="12"/>
                    <a:pt x="6027" y="43"/>
                  </a:cubicBezTo>
                  <a:cubicBezTo>
                    <a:pt x="5398" y="80"/>
                    <a:pt x="4696" y="228"/>
                    <a:pt x="4068" y="450"/>
                  </a:cubicBezTo>
                  <a:cubicBezTo>
                    <a:pt x="3439" y="709"/>
                    <a:pt x="2811" y="1005"/>
                    <a:pt x="2293" y="1374"/>
                  </a:cubicBezTo>
                  <a:cubicBezTo>
                    <a:pt x="1775" y="1744"/>
                    <a:pt x="1332" y="2151"/>
                    <a:pt x="962" y="2521"/>
                  </a:cubicBezTo>
                  <a:cubicBezTo>
                    <a:pt x="629" y="2890"/>
                    <a:pt x="407" y="3223"/>
                    <a:pt x="223" y="3482"/>
                  </a:cubicBezTo>
                  <a:cubicBezTo>
                    <a:pt x="75" y="3704"/>
                    <a:pt x="1" y="3851"/>
                    <a:pt x="1" y="3851"/>
                  </a:cubicBezTo>
                  <a:cubicBezTo>
                    <a:pt x="1" y="3851"/>
                    <a:pt x="112" y="3741"/>
                    <a:pt x="297" y="3519"/>
                  </a:cubicBezTo>
                  <a:cubicBezTo>
                    <a:pt x="518" y="3297"/>
                    <a:pt x="814" y="3038"/>
                    <a:pt x="1184" y="2705"/>
                  </a:cubicBezTo>
                  <a:cubicBezTo>
                    <a:pt x="1554" y="2410"/>
                    <a:pt x="1997" y="2040"/>
                    <a:pt x="2552" y="1744"/>
                  </a:cubicBezTo>
                  <a:cubicBezTo>
                    <a:pt x="3069" y="1411"/>
                    <a:pt x="3624" y="1153"/>
                    <a:pt x="4252" y="931"/>
                  </a:cubicBezTo>
                  <a:cubicBezTo>
                    <a:pt x="4844" y="709"/>
                    <a:pt x="5472" y="561"/>
                    <a:pt x="6064" y="450"/>
                  </a:cubicBezTo>
                  <a:cubicBezTo>
                    <a:pt x="6692" y="376"/>
                    <a:pt x="7247" y="339"/>
                    <a:pt x="7728" y="339"/>
                  </a:cubicBezTo>
                  <a:cubicBezTo>
                    <a:pt x="8245" y="339"/>
                    <a:pt x="8652" y="376"/>
                    <a:pt x="8911" y="413"/>
                  </a:cubicBezTo>
                  <a:cubicBezTo>
                    <a:pt x="9206" y="450"/>
                    <a:pt x="9391" y="450"/>
                    <a:pt x="9391" y="450"/>
                  </a:cubicBezTo>
                  <a:cubicBezTo>
                    <a:pt x="9391" y="450"/>
                    <a:pt x="9206" y="413"/>
                    <a:pt x="8948" y="302"/>
                  </a:cubicBezTo>
                  <a:cubicBezTo>
                    <a:pt x="8652" y="228"/>
                    <a:pt x="8245" y="117"/>
                    <a:pt x="7765" y="43"/>
                  </a:cubicBezTo>
                  <a:cubicBezTo>
                    <a:pt x="7466" y="22"/>
                    <a:pt x="7142" y="1"/>
                    <a:pt x="680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466925" y="4747150"/>
              <a:ext cx="115550" cy="54550"/>
            </a:xfrm>
            <a:custGeom>
              <a:avLst/>
              <a:gdLst/>
              <a:ahLst/>
              <a:cxnLst/>
              <a:rect l="l" t="t" r="r" b="b"/>
              <a:pathLst>
                <a:path w="4622" h="2182" extrusionOk="0">
                  <a:moveTo>
                    <a:pt x="4400" y="1"/>
                  </a:moveTo>
                  <a:cubicBezTo>
                    <a:pt x="4252" y="38"/>
                    <a:pt x="4030" y="38"/>
                    <a:pt x="3808" y="112"/>
                  </a:cubicBezTo>
                  <a:cubicBezTo>
                    <a:pt x="3549" y="148"/>
                    <a:pt x="3291" y="222"/>
                    <a:pt x="2995" y="296"/>
                  </a:cubicBezTo>
                  <a:cubicBezTo>
                    <a:pt x="2699" y="407"/>
                    <a:pt x="2403" y="518"/>
                    <a:pt x="2107" y="666"/>
                  </a:cubicBezTo>
                  <a:cubicBezTo>
                    <a:pt x="1812" y="777"/>
                    <a:pt x="1516" y="962"/>
                    <a:pt x="1257" y="1110"/>
                  </a:cubicBezTo>
                  <a:cubicBezTo>
                    <a:pt x="998" y="1295"/>
                    <a:pt x="777" y="1442"/>
                    <a:pt x="592" y="1627"/>
                  </a:cubicBezTo>
                  <a:cubicBezTo>
                    <a:pt x="407" y="1775"/>
                    <a:pt x="259" y="1923"/>
                    <a:pt x="148" y="2034"/>
                  </a:cubicBezTo>
                  <a:cubicBezTo>
                    <a:pt x="37" y="2108"/>
                    <a:pt x="0" y="2182"/>
                    <a:pt x="0" y="2182"/>
                  </a:cubicBezTo>
                  <a:cubicBezTo>
                    <a:pt x="0" y="2182"/>
                    <a:pt x="74" y="2145"/>
                    <a:pt x="185" y="2071"/>
                  </a:cubicBezTo>
                  <a:cubicBezTo>
                    <a:pt x="296" y="1960"/>
                    <a:pt x="481" y="1849"/>
                    <a:pt x="666" y="1738"/>
                  </a:cubicBezTo>
                  <a:cubicBezTo>
                    <a:pt x="850" y="1590"/>
                    <a:pt x="1109" y="1479"/>
                    <a:pt x="1368" y="1295"/>
                  </a:cubicBezTo>
                  <a:cubicBezTo>
                    <a:pt x="1627" y="1147"/>
                    <a:pt x="1923" y="999"/>
                    <a:pt x="2218" y="888"/>
                  </a:cubicBezTo>
                  <a:cubicBezTo>
                    <a:pt x="2477" y="740"/>
                    <a:pt x="2773" y="629"/>
                    <a:pt x="3069" y="518"/>
                  </a:cubicBezTo>
                  <a:cubicBezTo>
                    <a:pt x="3364" y="407"/>
                    <a:pt x="3623" y="296"/>
                    <a:pt x="3845" y="222"/>
                  </a:cubicBezTo>
                  <a:cubicBezTo>
                    <a:pt x="4067" y="148"/>
                    <a:pt x="4252" y="112"/>
                    <a:pt x="4400" y="75"/>
                  </a:cubicBezTo>
                  <a:cubicBezTo>
                    <a:pt x="4548" y="38"/>
                    <a:pt x="4621" y="1"/>
                    <a:pt x="462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515900" y="4595575"/>
              <a:ext cx="195050" cy="31450"/>
            </a:xfrm>
            <a:custGeom>
              <a:avLst/>
              <a:gdLst/>
              <a:ahLst/>
              <a:cxnLst/>
              <a:rect l="l" t="t" r="r" b="b"/>
              <a:pathLst>
                <a:path w="7802" h="1258" extrusionOk="0">
                  <a:moveTo>
                    <a:pt x="3919" y="0"/>
                  </a:moveTo>
                  <a:cubicBezTo>
                    <a:pt x="3402" y="0"/>
                    <a:pt x="2884" y="74"/>
                    <a:pt x="2404" y="148"/>
                  </a:cubicBezTo>
                  <a:cubicBezTo>
                    <a:pt x="1923" y="222"/>
                    <a:pt x="1479" y="370"/>
                    <a:pt x="1147" y="518"/>
                  </a:cubicBezTo>
                  <a:cubicBezTo>
                    <a:pt x="962" y="592"/>
                    <a:pt x="814" y="666"/>
                    <a:pt x="666" y="740"/>
                  </a:cubicBezTo>
                  <a:cubicBezTo>
                    <a:pt x="518" y="814"/>
                    <a:pt x="407" y="851"/>
                    <a:pt x="296" y="925"/>
                  </a:cubicBezTo>
                  <a:cubicBezTo>
                    <a:pt x="111" y="1036"/>
                    <a:pt x="1" y="1110"/>
                    <a:pt x="1" y="1110"/>
                  </a:cubicBezTo>
                  <a:cubicBezTo>
                    <a:pt x="1" y="1110"/>
                    <a:pt x="111" y="1036"/>
                    <a:pt x="333" y="962"/>
                  </a:cubicBezTo>
                  <a:cubicBezTo>
                    <a:pt x="407" y="925"/>
                    <a:pt x="555" y="851"/>
                    <a:pt x="703" y="814"/>
                  </a:cubicBezTo>
                  <a:cubicBezTo>
                    <a:pt x="851" y="777"/>
                    <a:pt x="999" y="703"/>
                    <a:pt x="1184" y="666"/>
                  </a:cubicBezTo>
                  <a:cubicBezTo>
                    <a:pt x="1553" y="518"/>
                    <a:pt x="1997" y="444"/>
                    <a:pt x="2441" y="370"/>
                  </a:cubicBezTo>
                  <a:cubicBezTo>
                    <a:pt x="2792" y="316"/>
                    <a:pt x="3164" y="282"/>
                    <a:pt x="3527" y="282"/>
                  </a:cubicBezTo>
                  <a:cubicBezTo>
                    <a:pt x="3659" y="282"/>
                    <a:pt x="3791" y="286"/>
                    <a:pt x="3919" y="296"/>
                  </a:cubicBezTo>
                  <a:cubicBezTo>
                    <a:pt x="4437" y="296"/>
                    <a:pt x="4918" y="333"/>
                    <a:pt x="5398" y="444"/>
                  </a:cubicBezTo>
                  <a:cubicBezTo>
                    <a:pt x="5842" y="518"/>
                    <a:pt x="6286" y="629"/>
                    <a:pt x="6655" y="777"/>
                  </a:cubicBezTo>
                  <a:cubicBezTo>
                    <a:pt x="6803" y="814"/>
                    <a:pt x="6988" y="888"/>
                    <a:pt x="7136" y="962"/>
                  </a:cubicBezTo>
                  <a:cubicBezTo>
                    <a:pt x="7284" y="999"/>
                    <a:pt x="7395" y="1073"/>
                    <a:pt x="7506" y="1110"/>
                  </a:cubicBezTo>
                  <a:cubicBezTo>
                    <a:pt x="7690" y="1220"/>
                    <a:pt x="7801" y="1257"/>
                    <a:pt x="7801" y="1257"/>
                  </a:cubicBezTo>
                  <a:cubicBezTo>
                    <a:pt x="7801" y="1257"/>
                    <a:pt x="7727" y="1183"/>
                    <a:pt x="7506" y="1073"/>
                  </a:cubicBezTo>
                  <a:cubicBezTo>
                    <a:pt x="7432" y="999"/>
                    <a:pt x="7321" y="925"/>
                    <a:pt x="7173" y="851"/>
                  </a:cubicBezTo>
                  <a:cubicBezTo>
                    <a:pt x="7025" y="777"/>
                    <a:pt x="6877" y="703"/>
                    <a:pt x="6692" y="629"/>
                  </a:cubicBezTo>
                  <a:cubicBezTo>
                    <a:pt x="6360" y="481"/>
                    <a:pt x="5916" y="333"/>
                    <a:pt x="5435" y="222"/>
                  </a:cubicBezTo>
                  <a:cubicBezTo>
                    <a:pt x="4955" y="111"/>
                    <a:pt x="4437" y="37"/>
                    <a:pt x="391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86675" y="4688925"/>
              <a:ext cx="49025" cy="49000"/>
            </a:xfrm>
            <a:custGeom>
              <a:avLst/>
              <a:gdLst/>
              <a:ahLst/>
              <a:cxnLst/>
              <a:rect l="l" t="t" r="r" b="b"/>
              <a:pathLst>
                <a:path w="1961" h="1960" extrusionOk="0">
                  <a:moveTo>
                    <a:pt x="962" y="259"/>
                  </a:moveTo>
                  <a:cubicBezTo>
                    <a:pt x="1369" y="259"/>
                    <a:pt x="1665" y="555"/>
                    <a:pt x="1665" y="925"/>
                  </a:cubicBezTo>
                  <a:cubicBezTo>
                    <a:pt x="1665" y="1060"/>
                    <a:pt x="1632" y="1105"/>
                    <a:pt x="1573" y="1105"/>
                  </a:cubicBezTo>
                  <a:cubicBezTo>
                    <a:pt x="1455" y="1105"/>
                    <a:pt x="1233" y="925"/>
                    <a:pt x="962" y="925"/>
                  </a:cubicBezTo>
                  <a:cubicBezTo>
                    <a:pt x="716" y="925"/>
                    <a:pt x="486" y="1105"/>
                    <a:pt x="360" y="1105"/>
                  </a:cubicBezTo>
                  <a:cubicBezTo>
                    <a:pt x="297" y="1105"/>
                    <a:pt x="260" y="1060"/>
                    <a:pt x="260" y="925"/>
                  </a:cubicBezTo>
                  <a:cubicBezTo>
                    <a:pt x="260" y="555"/>
                    <a:pt x="592" y="259"/>
                    <a:pt x="962" y="259"/>
                  </a:cubicBezTo>
                  <a:close/>
                  <a:moveTo>
                    <a:pt x="962" y="0"/>
                  </a:moveTo>
                  <a:cubicBezTo>
                    <a:pt x="444" y="0"/>
                    <a:pt x="1" y="444"/>
                    <a:pt x="1" y="962"/>
                  </a:cubicBezTo>
                  <a:cubicBezTo>
                    <a:pt x="1" y="1516"/>
                    <a:pt x="444" y="1960"/>
                    <a:pt x="962" y="1960"/>
                  </a:cubicBezTo>
                  <a:cubicBezTo>
                    <a:pt x="1517" y="1960"/>
                    <a:pt x="1960" y="1516"/>
                    <a:pt x="1960" y="962"/>
                  </a:cubicBezTo>
                  <a:cubicBezTo>
                    <a:pt x="1960" y="444"/>
                    <a:pt x="1517" y="0"/>
                    <a:pt x="9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509425" y="5010575"/>
              <a:ext cx="134050" cy="61950"/>
            </a:xfrm>
            <a:custGeom>
              <a:avLst/>
              <a:gdLst/>
              <a:ahLst/>
              <a:cxnLst/>
              <a:rect l="l" t="t" r="r" b="b"/>
              <a:pathLst>
                <a:path w="5362" h="2478" extrusionOk="0">
                  <a:moveTo>
                    <a:pt x="5362" y="0"/>
                  </a:moveTo>
                  <a:lnTo>
                    <a:pt x="5362" y="0"/>
                  </a:lnTo>
                  <a:cubicBezTo>
                    <a:pt x="5361" y="0"/>
                    <a:pt x="5288" y="37"/>
                    <a:pt x="5177" y="185"/>
                  </a:cubicBezTo>
                  <a:cubicBezTo>
                    <a:pt x="5103" y="259"/>
                    <a:pt x="5029" y="333"/>
                    <a:pt x="4955" y="407"/>
                  </a:cubicBezTo>
                  <a:cubicBezTo>
                    <a:pt x="4881" y="481"/>
                    <a:pt x="4770" y="555"/>
                    <a:pt x="4659" y="666"/>
                  </a:cubicBezTo>
                  <a:cubicBezTo>
                    <a:pt x="4474" y="851"/>
                    <a:pt x="4178" y="1035"/>
                    <a:pt x="3920" y="1257"/>
                  </a:cubicBezTo>
                  <a:cubicBezTo>
                    <a:pt x="3624" y="1442"/>
                    <a:pt x="3291" y="1627"/>
                    <a:pt x="2921" y="1775"/>
                  </a:cubicBezTo>
                  <a:cubicBezTo>
                    <a:pt x="2589" y="1923"/>
                    <a:pt x="2256" y="2071"/>
                    <a:pt x="1886" y="2145"/>
                  </a:cubicBezTo>
                  <a:cubicBezTo>
                    <a:pt x="1554" y="2219"/>
                    <a:pt x="1221" y="2292"/>
                    <a:pt x="962" y="2329"/>
                  </a:cubicBezTo>
                  <a:cubicBezTo>
                    <a:pt x="814" y="2329"/>
                    <a:pt x="666" y="2366"/>
                    <a:pt x="555" y="2366"/>
                  </a:cubicBezTo>
                  <a:lnTo>
                    <a:pt x="1" y="2366"/>
                  </a:lnTo>
                  <a:cubicBezTo>
                    <a:pt x="1" y="2366"/>
                    <a:pt x="112" y="2403"/>
                    <a:pt x="260" y="2403"/>
                  </a:cubicBezTo>
                  <a:cubicBezTo>
                    <a:pt x="334" y="2440"/>
                    <a:pt x="444" y="2440"/>
                    <a:pt x="555" y="2440"/>
                  </a:cubicBezTo>
                  <a:cubicBezTo>
                    <a:pt x="703" y="2477"/>
                    <a:pt x="814" y="2477"/>
                    <a:pt x="962" y="2477"/>
                  </a:cubicBezTo>
                  <a:cubicBezTo>
                    <a:pt x="1258" y="2440"/>
                    <a:pt x="1591" y="2440"/>
                    <a:pt x="1960" y="2366"/>
                  </a:cubicBezTo>
                  <a:cubicBezTo>
                    <a:pt x="2330" y="2255"/>
                    <a:pt x="2700" y="2145"/>
                    <a:pt x="3032" y="1997"/>
                  </a:cubicBezTo>
                  <a:cubicBezTo>
                    <a:pt x="3402" y="1812"/>
                    <a:pt x="3735" y="1627"/>
                    <a:pt x="4031" y="1405"/>
                  </a:cubicBezTo>
                  <a:cubicBezTo>
                    <a:pt x="4326" y="1220"/>
                    <a:pt x="4585" y="961"/>
                    <a:pt x="4770" y="740"/>
                  </a:cubicBezTo>
                  <a:cubicBezTo>
                    <a:pt x="4881" y="666"/>
                    <a:pt x="4955" y="555"/>
                    <a:pt x="5029" y="444"/>
                  </a:cubicBezTo>
                  <a:cubicBezTo>
                    <a:pt x="5103" y="370"/>
                    <a:pt x="5177" y="259"/>
                    <a:pt x="5214" y="222"/>
                  </a:cubicBezTo>
                  <a:cubicBezTo>
                    <a:pt x="5288" y="74"/>
                    <a:pt x="5362" y="0"/>
                    <a:pt x="536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-21100" y="5010575"/>
              <a:ext cx="133125" cy="61950"/>
            </a:xfrm>
            <a:custGeom>
              <a:avLst/>
              <a:gdLst/>
              <a:ahLst/>
              <a:cxnLst/>
              <a:rect l="l" t="t" r="r" b="b"/>
              <a:pathLst>
                <a:path w="5325" h="247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8" y="74"/>
                    <a:pt x="148" y="222"/>
                  </a:cubicBezTo>
                  <a:cubicBezTo>
                    <a:pt x="185" y="296"/>
                    <a:pt x="259" y="370"/>
                    <a:pt x="333" y="481"/>
                  </a:cubicBezTo>
                  <a:cubicBezTo>
                    <a:pt x="370" y="555"/>
                    <a:pt x="481" y="666"/>
                    <a:pt x="555" y="777"/>
                  </a:cubicBezTo>
                  <a:cubicBezTo>
                    <a:pt x="777" y="998"/>
                    <a:pt x="1036" y="1220"/>
                    <a:pt x="1295" y="1442"/>
                  </a:cubicBezTo>
                  <a:cubicBezTo>
                    <a:pt x="1627" y="1664"/>
                    <a:pt x="1960" y="1849"/>
                    <a:pt x="2293" y="1997"/>
                  </a:cubicBezTo>
                  <a:cubicBezTo>
                    <a:pt x="2662" y="2182"/>
                    <a:pt x="3032" y="2292"/>
                    <a:pt x="3402" y="2366"/>
                  </a:cubicBezTo>
                  <a:cubicBezTo>
                    <a:pt x="3735" y="2440"/>
                    <a:pt x="4104" y="2477"/>
                    <a:pt x="4363" y="2477"/>
                  </a:cubicBezTo>
                  <a:lnTo>
                    <a:pt x="4770" y="2477"/>
                  </a:lnTo>
                  <a:cubicBezTo>
                    <a:pt x="4881" y="2440"/>
                    <a:pt x="4992" y="2440"/>
                    <a:pt x="5066" y="2440"/>
                  </a:cubicBezTo>
                  <a:cubicBezTo>
                    <a:pt x="5250" y="2403"/>
                    <a:pt x="5324" y="2403"/>
                    <a:pt x="5324" y="2403"/>
                  </a:cubicBezTo>
                  <a:lnTo>
                    <a:pt x="5066" y="2403"/>
                  </a:lnTo>
                  <a:cubicBezTo>
                    <a:pt x="4992" y="2403"/>
                    <a:pt x="4881" y="2366"/>
                    <a:pt x="4770" y="2366"/>
                  </a:cubicBezTo>
                  <a:cubicBezTo>
                    <a:pt x="4659" y="2366"/>
                    <a:pt x="4548" y="2366"/>
                    <a:pt x="4400" y="2329"/>
                  </a:cubicBezTo>
                  <a:cubicBezTo>
                    <a:pt x="4104" y="2329"/>
                    <a:pt x="3772" y="2219"/>
                    <a:pt x="3439" y="2145"/>
                  </a:cubicBezTo>
                  <a:cubicBezTo>
                    <a:pt x="3106" y="2071"/>
                    <a:pt x="2736" y="1923"/>
                    <a:pt x="2404" y="1775"/>
                  </a:cubicBezTo>
                  <a:cubicBezTo>
                    <a:pt x="2071" y="1627"/>
                    <a:pt x="1738" y="1442"/>
                    <a:pt x="1442" y="1257"/>
                  </a:cubicBezTo>
                  <a:cubicBezTo>
                    <a:pt x="1147" y="1072"/>
                    <a:pt x="888" y="888"/>
                    <a:pt x="666" y="666"/>
                  </a:cubicBezTo>
                  <a:cubicBezTo>
                    <a:pt x="555" y="592"/>
                    <a:pt x="481" y="481"/>
                    <a:pt x="370" y="407"/>
                  </a:cubicBezTo>
                  <a:cubicBezTo>
                    <a:pt x="296" y="333"/>
                    <a:pt x="222" y="259"/>
                    <a:pt x="185" y="185"/>
                  </a:cubicBezTo>
                  <a:cubicBezTo>
                    <a:pt x="75" y="74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-812275" y="3723075"/>
              <a:ext cx="2111050" cy="1406750"/>
            </a:xfrm>
            <a:custGeom>
              <a:avLst/>
              <a:gdLst/>
              <a:ahLst/>
              <a:cxnLst/>
              <a:rect l="l" t="t" r="r" b="b"/>
              <a:pathLst>
                <a:path w="84442" h="56270" extrusionOk="0">
                  <a:moveTo>
                    <a:pt x="52573" y="8577"/>
                  </a:moveTo>
                  <a:cubicBezTo>
                    <a:pt x="53128" y="8577"/>
                    <a:pt x="53571" y="9021"/>
                    <a:pt x="53571" y="9575"/>
                  </a:cubicBezTo>
                  <a:cubicBezTo>
                    <a:pt x="53571" y="10130"/>
                    <a:pt x="53128" y="10574"/>
                    <a:pt x="52573" y="10574"/>
                  </a:cubicBezTo>
                  <a:cubicBezTo>
                    <a:pt x="52018" y="10574"/>
                    <a:pt x="51575" y="10130"/>
                    <a:pt x="51575" y="9575"/>
                  </a:cubicBezTo>
                  <a:cubicBezTo>
                    <a:pt x="51575" y="9021"/>
                    <a:pt x="52018" y="8577"/>
                    <a:pt x="52573" y="8577"/>
                  </a:cubicBezTo>
                  <a:close/>
                  <a:moveTo>
                    <a:pt x="42998" y="14419"/>
                  </a:moveTo>
                  <a:cubicBezTo>
                    <a:pt x="42998" y="14419"/>
                    <a:pt x="42998" y="14530"/>
                    <a:pt x="42998" y="14714"/>
                  </a:cubicBezTo>
                  <a:cubicBezTo>
                    <a:pt x="42998" y="14899"/>
                    <a:pt x="42998" y="15195"/>
                    <a:pt x="42998" y="15528"/>
                  </a:cubicBezTo>
                  <a:cubicBezTo>
                    <a:pt x="42961" y="15860"/>
                    <a:pt x="42961" y="16267"/>
                    <a:pt x="42924" y="16674"/>
                  </a:cubicBezTo>
                  <a:cubicBezTo>
                    <a:pt x="42924" y="17081"/>
                    <a:pt x="42887" y="17524"/>
                    <a:pt x="42850" y="18005"/>
                  </a:cubicBezTo>
                  <a:cubicBezTo>
                    <a:pt x="42813" y="18448"/>
                    <a:pt x="42776" y="18892"/>
                    <a:pt x="42739" y="19299"/>
                  </a:cubicBezTo>
                  <a:cubicBezTo>
                    <a:pt x="42702" y="19705"/>
                    <a:pt x="42665" y="20112"/>
                    <a:pt x="42628" y="20445"/>
                  </a:cubicBezTo>
                  <a:cubicBezTo>
                    <a:pt x="42591" y="20778"/>
                    <a:pt x="42554" y="21036"/>
                    <a:pt x="42517" y="21258"/>
                  </a:cubicBezTo>
                  <a:cubicBezTo>
                    <a:pt x="42480" y="21443"/>
                    <a:pt x="42480" y="21554"/>
                    <a:pt x="42480" y="21554"/>
                  </a:cubicBezTo>
                  <a:cubicBezTo>
                    <a:pt x="42480" y="21554"/>
                    <a:pt x="42480" y="21443"/>
                    <a:pt x="42480" y="21221"/>
                  </a:cubicBezTo>
                  <a:cubicBezTo>
                    <a:pt x="42480" y="21036"/>
                    <a:pt x="42480" y="20778"/>
                    <a:pt x="42480" y="20408"/>
                  </a:cubicBezTo>
                  <a:cubicBezTo>
                    <a:pt x="42480" y="20075"/>
                    <a:pt x="42517" y="19705"/>
                    <a:pt x="42517" y="19262"/>
                  </a:cubicBezTo>
                  <a:cubicBezTo>
                    <a:pt x="42554" y="18855"/>
                    <a:pt x="42591" y="18411"/>
                    <a:pt x="42591" y="17968"/>
                  </a:cubicBezTo>
                  <a:cubicBezTo>
                    <a:pt x="42628" y="17524"/>
                    <a:pt x="42665" y="17081"/>
                    <a:pt x="42702" y="16674"/>
                  </a:cubicBezTo>
                  <a:cubicBezTo>
                    <a:pt x="42739" y="16230"/>
                    <a:pt x="42813" y="15860"/>
                    <a:pt x="42850" y="15528"/>
                  </a:cubicBezTo>
                  <a:cubicBezTo>
                    <a:pt x="42887" y="15195"/>
                    <a:pt x="42924" y="14899"/>
                    <a:pt x="42924" y="14714"/>
                  </a:cubicBezTo>
                  <a:cubicBezTo>
                    <a:pt x="42961" y="14530"/>
                    <a:pt x="42998" y="14419"/>
                    <a:pt x="42998" y="14419"/>
                  </a:cubicBezTo>
                  <a:close/>
                  <a:moveTo>
                    <a:pt x="20150" y="19336"/>
                  </a:moveTo>
                  <a:cubicBezTo>
                    <a:pt x="20150" y="19336"/>
                    <a:pt x="20187" y="19373"/>
                    <a:pt x="20298" y="19447"/>
                  </a:cubicBezTo>
                  <a:cubicBezTo>
                    <a:pt x="20408" y="19521"/>
                    <a:pt x="20593" y="19632"/>
                    <a:pt x="20778" y="19779"/>
                  </a:cubicBezTo>
                  <a:cubicBezTo>
                    <a:pt x="20926" y="19927"/>
                    <a:pt x="21148" y="20075"/>
                    <a:pt x="21370" y="20260"/>
                  </a:cubicBezTo>
                  <a:cubicBezTo>
                    <a:pt x="21555" y="20482"/>
                    <a:pt x="21776" y="20667"/>
                    <a:pt x="21998" y="20889"/>
                  </a:cubicBezTo>
                  <a:cubicBezTo>
                    <a:pt x="22220" y="21147"/>
                    <a:pt x="22405" y="21369"/>
                    <a:pt x="22590" y="21591"/>
                  </a:cubicBezTo>
                  <a:cubicBezTo>
                    <a:pt x="22738" y="21813"/>
                    <a:pt x="22886" y="22035"/>
                    <a:pt x="23033" y="22219"/>
                  </a:cubicBezTo>
                  <a:cubicBezTo>
                    <a:pt x="23144" y="22404"/>
                    <a:pt x="23218" y="22589"/>
                    <a:pt x="23292" y="22700"/>
                  </a:cubicBezTo>
                  <a:cubicBezTo>
                    <a:pt x="23366" y="22811"/>
                    <a:pt x="23403" y="22885"/>
                    <a:pt x="23403" y="22885"/>
                  </a:cubicBezTo>
                  <a:cubicBezTo>
                    <a:pt x="23403" y="22885"/>
                    <a:pt x="23366" y="22848"/>
                    <a:pt x="23255" y="22737"/>
                  </a:cubicBezTo>
                  <a:cubicBezTo>
                    <a:pt x="23181" y="22626"/>
                    <a:pt x="23070" y="22478"/>
                    <a:pt x="22923" y="22330"/>
                  </a:cubicBezTo>
                  <a:cubicBezTo>
                    <a:pt x="22775" y="22146"/>
                    <a:pt x="22590" y="21924"/>
                    <a:pt x="22405" y="21739"/>
                  </a:cubicBezTo>
                  <a:cubicBezTo>
                    <a:pt x="22220" y="21517"/>
                    <a:pt x="22035" y="21295"/>
                    <a:pt x="21813" y="21073"/>
                  </a:cubicBezTo>
                  <a:cubicBezTo>
                    <a:pt x="21629" y="20852"/>
                    <a:pt x="21407" y="20630"/>
                    <a:pt x="21222" y="20445"/>
                  </a:cubicBezTo>
                  <a:cubicBezTo>
                    <a:pt x="21000" y="20223"/>
                    <a:pt x="20815" y="20038"/>
                    <a:pt x="20667" y="19890"/>
                  </a:cubicBezTo>
                  <a:lnTo>
                    <a:pt x="20298" y="19484"/>
                  </a:lnTo>
                  <a:cubicBezTo>
                    <a:pt x="20187" y="19410"/>
                    <a:pt x="20150" y="19336"/>
                    <a:pt x="20150" y="19336"/>
                  </a:cubicBezTo>
                  <a:close/>
                  <a:moveTo>
                    <a:pt x="61668" y="18781"/>
                  </a:moveTo>
                  <a:lnTo>
                    <a:pt x="61483" y="18966"/>
                  </a:lnTo>
                  <a:cubicBezTo>
                    <a:pt x="61372" y="19077"/>
                    <a:pt x="61187" y="19262"/>
                    <a:pt x="60965" y="19484"/>
                  </a:cubicBezTo>
                  <a:cubicBezTo>
                    <a:pt x="60781" y="19668"/>
                    <a:pt x="60559" y="19927"/>
                    <a:pt x="60300" y="20223"/>
                  </a:cubicBezTo>
                  <a:cubicBezTo>
                    <a:pt x="60041" y="20482"/>
                    <a:pt x="59782" y="20778"/>
                    <a:pt x="59524" y="21073"/>
                  </a:cubicBezTo>
                  <a:cubicBezTo>
                    <a:pt x="59302" y="21406"/>
                    <a:pt x="59043" y="21702"/>
                    <a:pt x="58821" y="21998"/>
                  </a:cubicBezTo>
                  <a:cubicBezTo>
                    <a:pt x="58599" y="22293"/>
                    <a:pt x="58414" y="22589"/>
                    <a:pt x="58230" y="22848"/>
                  </a:cubicBezTo>
                  <a:cubicBezTo>
                    <a:pt x="58082" y="23070"/>
                    <a:pt x="57934" y="23292"/>
                    <a:pt x="57860" y="23439"/>
                  </a:cubicBezTo>
                  <a:cubicBezTo>
                    <a:pt x="57749" y="23587"/>
                    <a:pt x="57675" y="23661"/>
                    <a:pt x="57675" y="23661"/>
                  </a:cubicBezTo>
                  <a:cubicBezTo>
                    <a:pt x="57675" y="23661"/>
                    <a:pt x="57712" y="23550"/>
                    <a:pt x="57786" y="23403"/>
                  </a:cubicBezTo>
                  <a:cubicBezTo>
                    <a:pt x="57860" y="23255"/>
                    <a:pt x="57971" y="23033"/>
                    <a:pt x="58119" y="22737"/>
                  </a:cubicBezTo>
                  <a:cubicBezTo>
                    <a:pt x="58267" y="22478"/>
                    <a:pt x="58414" y="22182"/>
                    <a:pt x="58636" y="21887"/>
                  </a:cubicBezTo>
                  <a:cubicBezTo>
                    <a:pt x="58858" y="21554"/>
                    <a:pt x="59080" y="21258"/>
                    <a:pt x="59339" y="20925"/>
                  </a:cubicBezTo>
                  <a:cubicBezTo>
                    <a:pt x="59597" y="20630"/>
                    <a:pt x="59856" y="20334"/>
                    <a:pt x="60115" y="20075"/>
                  </a:cubicBezTo>
                  <a:cubicBezTo>
                    <a:pt x="60374" y="19779"/>
                    <a:pt x="60670" y="19558"/>
                    <a:pt x="60891" y="19373"/>
                  </a:cubicBezTo>
                  <a:cubicBezTo>
                    <a:pt x="61113" y="19188"/>
                    <a:pt x="61335" y="19040"/>
                    <a:pt x="61446" y="18929"/>
                  </a:cubicBezTo>
                  <a:cubicBezTo>
                    <a:pt x="61594" y="18818"/>
                    <a:pt x="61668" y="18781"/>
                    <a:pt x="61668" y="18781"/>
                  </a:cubicBezTo>
                  <a:close/>
                  <a:moveTo>
                    <a:pt x="42517" y="11868"/>
                  </a:moveTo>
                  <a:cubicBezTo>
                    <a:pt x="42517" y="11868"/>
                    <a:pt x="42517" y="12053"/>
                    <a:pt x="42480" y="12422"/>
                  </a:cubicBezTo>
                  <a:cubicBezTo>
                    <a:pt x="42443" y="12755"/>
                    <a:pt x="42369" y="13236"/>
                    <a:pt x="42332" y="13827"/>
                  </a:cubicBezTo>
                  <a:cubicBezTo>
                    <a:pt x="42258" y="14382"/>
                    <a:pt x="42184" y="15084"/>
                    <a:pt x="42073" y="15824"/>
                  </a:cubicBezTo>
                  <a:cubicBezTo>
                    <a:pt x="41962" y="16526"/>
                    <a:pt x="41852" y="17302"/>
                    <a:pt x="41778" y="18079"/>
                  </a:cubicBezTo>
                  <a:cubicBezTo>
                    <a:pt x="41630" y="18855"/>
                    <a:pt x="41519" y="19632"/>
                    <a:pt x="41408" y="20371"/>
                  </a:cubicBezTo>
                  <a:cubicBezTo>
                    <a:pt x="41297" y="21073"/>
                    <a:pt x="41186" y="21776"/>
                    <a:pt x="41112" y="22330"/>
                  </a:cubicBezTo>
                  <a:cubicBezTo>
                    <a:pt x="41001" y="22922"/>
                    <a:pt x="40890" y="23403"/>
                    <a:pt x="40853" y="23735"/>
                  </a:cubicBezTo>
                  <a:cubicBezTo>
                    <a:pt x="40779" y="24068"/>
                    <a:pt x="40742" y="24253"/>
                    <a:pt x="40742" y="24253"/>
                  </a:cubicBezTo>
                  <a:cubicBezTo>
                    <a:pt x="40742" y="24253"/>
                    <a:pt x="40779" y="24068"/>
                    <a:pt x="40816" y="23735"/>
                  </a:cubicBezTo>
                  <a:cubicBezTo>
                    <a:pt x="40853" y="23366"/>
                    <a:pt x="40890" y="22885"/>
                    <a:pt x="40964" y="22330"/>
                  </a:cubicBezTo>
                  <a:cubicBezTo>
                    <a:pt x="41038" y="21739"/>
                    <a:pt x="41112" y="21036"/>
                    <a:pt x="41186" y="20334"/>
                  </a:cubicBezTo>
                  <a:cubicBezTo>
                    <a:pt x="41297" y="19595"/>
                    <a:pt x="41408" y="18818"/>
                    <a:pt x="41519" y="18042"/>
                  </a:cubicBezTo>
                  <a:cubicBezTo>
                    <a:pt x="41630" y="17265"/>
                    <a:pt x="41741" y="16489"/>
                    <a:pt x="41852" y="15787"/>
                  </a:cubicBezTo>
                  <a:cubicBezTo>
                    <a:pt x="41962" y="15047"/>
                    <a:pt x="42073" y="14382"/>
                    <a:pt x="42184" y="13790"/>
                  </a:cubicBezTo>
                  <a:cubicBezTo>
                    <a:pt x="42258" y="13199"/>
                    <a:pt x="42369" y="12718"/>
                    <a:pt x="42406" y="12385"/>
                  </a:cubicBezTo>
                  <a:cubicBezTo>
                    <a:pt x="42480" y="12053"/>
                    <a:pt x="42517" y="11868"/>
                    <a:pt x="42517" y="11868"/>
                  </a:cubicBezTo>
                  <a:close/>
                  <a:moveTo>
                    <a:pt x="47545" y="7357"/>
                  </a:moveTo>
                  <a:lnTo>
                    <a:pt x="47545" y="7357"/>
                  </a:lnTo>
                  <a:cubicBezTo>
                    <a:pt x="47804" y="8910"/>
                    <a:pt x="48026" y="10463"/>
                    <a:pt x="48284" y="12053"/>
                  </a:cubicBezTo>
                  <a:cubicBezTo>
                    <a:pt x="48506" y="13605"/>
                    <a:pt x="48728" y="15195"/>
                    <a:pt x="48950" y="16748"/>
                  </a:cubicBezTo>
                  <a:cubicBezTo>
                    <a:pt x="49172" y="18338"/>
                    <a:pt x="49394" y="19890"/>
                    <a:pt x="49578" y="21480"/>
                  </a:cubicBezTo>
                  <a:lnTo>
                    <a:pt x="49874" y="23846"/>
                  </a:lnTo>
                  <a:cubicBezTo>
                    <a:pt x="49985" y="24623"/>
                    <a:pt x="50059" y="25399"/>
                    <a:pt x="50170" y="26212"/>
                  </a:cubicBezTo>
                  <a:cubicBezTo>
                    <a:pt x="50022" y="25436"/>
                    <a:pt x="49911" y="24623"/>
                    <a:pt x="49763" y="23846"/>
                  </a:cubicBezTo>
                  <a:lnTo>
                    <a:pt x="49394" y="21517"/>
                  </a:lnTo>
                  <a:cubicBezTo>
                    <a:pt x="49172" y="19927"/>
                    <a:pt x="48950" y="18374"/>
                    <a:pt x="48728" y="16785"/>
                  </a:cubicBezTo>
                  <a:cubicBezTo>
                    <a:pt x="48506" y="15232"/>
                    <a:pt x="48284" y="13642"/>
                    <a:pt x="48100" y="12089"/>
                  </a:cubicBezTo>
                  <a:cubicBezTo>
                    <a:pt x="47878" y="10500"/>
                    <a:pt x="47693" y="8910"/>
                    <a:pt x="47545" y="7357"/>
                  </a:cubicBezTo>
                  <a:close/>
                  <a:moveTo>
                    <a:pt x="63775" y="16230"/>
                  </a:moveTo>
                  <a:cubicBezTo>
                    <a:pt x="63775" y="16230"/>
                    <a:pt x="63627" y="16341"/>
                    <a:pt x="63295" y="16526"/>
                  </a:cubicBezTo>
                  <a:cubicBezTo>
                    <a:pt x="63110" y="16600"/>
                    <a:pt x="62925" y="16711"/>
                    <a:pt x="62703" y="16822"/>
                  </a:cubicBezTo>
                  <a:cubicBezTo>
                    <a:pt x="62592" y="16896"/>
                    <a:pt x="62444" y="16970"/>
                    <a:pt x="62333" y="17044"/>
                  </a:cubicBezTo>
                  <a:cubicBezTo>
                    <a:pt x="62222" y="17117"/>
                    <a:pt x="62074" y="17191"/>
                    <a:pt x="61964" y="17265"/>
                  </a:cubicBezTo>
                  <a:cubicBezTo>
                    <a:pt x="61409" y="17598"/>
                    <a:pt x="60817" y="18079"/>
                    <a:pt x="60226" y="18559"/>
                  </a:cubicBezTo>
                  <a:cubicBezTo>
                    <a:pt x="59597" y="19077"/>
                    <a:pt x="59006" y="19668"/>
                    <a:pt x="58488" y="20297"/>
                  </a:cubicBezTo>
                  <a:cubicBezTo>
                    <a:pt x="57934" y="20962"/>
                    <a:pt x="57416" y="21628"/>
                    <a:pt x="57010" y="22293"/>
                  </a:cubicBezTo>
                  <a:cubicBezTo>
                    <a:pt x="56603" y="22996"/>
                    <a:pt x="56270" y="23624"/>
                    <a:pt x="56011" y="24216"/>
                  </a:cubicBezTo>
                  <a:cubicBezTo>
                    <a:pt x="55937" y="24364"/>
                    <a:pt x="55900" y="24512"/>
                    <a:pt x="55826" y="24623"/>
                  </a:cubicBezTo>
                  <a:cubicBezTo>
                    <a:pt x="55789" y="24770"/>
                    <a:pt x="55716" y="24881"/>
                    <a:pt x="55679" y="25029"/>
                  </a:cubicBezTo>
                  <a:cubicBezTo>
                    <a:pt x="55605" y="25251"/>
                    <a:pt x="55494" y="25473"/>
                    <a:pt x="55457" y="25658"/>
                  </a:cubicBezTo>
                  <a:cubicBezTo>
                    <a:pt x="55346" y="25990"/>
                    <a:pt x="55272" y="26212"/>
                    <a:pt x="55272" y="26212"/>
                  </a:cubicBezTo>
                  <a:cubicBezTo>
                    <a:pt x="55272" y="26212"/>
                    <a:pt x="55346" y="25990"/>
                    <a:pt x="55420" y="25621"/>
                  </a:cubicBezTo>
                  <a:cubicBezTo>
                    <a:pt x="55457" y="25436"/>
                    <a:pt x="55531" y="25214"/>
                    <a:pt x="55605" y="24992"/>
                  </a:cubicBezTo>
                  <a:cubicBezTo>
                    <a:pt x="55642" y="24844"/>
                    <a:pt x="55679" y="24733"/>
                    <a:pt x="55716" y="24586"/>
                  </a:cubicBezTo>
                  <a:cubicBezTo>
                    <a:pt x="55752" y="24438"/>
                    <a:pt x="55826" y="24290"/>
                    <a:pt x="55863" y="24142"/>
                  </a:cubicBezTo>
                  <a:cubicBezTo>
                    <a:pt x="56085" y="23550"/>
                    <a:pt x="56418" y="22885"/>
                    <a:pt x="56825" y="22182"/>
                  </a:cubicBezTo>
                  <a:cubicBezTo>
                    <a:pt x="57231" y="21480"/>
                    <a:pt x="57712" y="20778"/>
                    <a:pt x="58267" y="20149"/>
                  </a:cubicBezTo>
                  <a:cubicBezTo>
                    <a:pt x="58858" y="19484"/>
                    <a:pt x="59450" y="18892"/>
                    <a:pt x="60078" y="18374"/>
                  </a:cubicBezTo>
                  <a:cubicBezTo>
                    <a:pt x="60707" y="17894"/>
                    <a:pt x="61298" y="17450"/>
                    <a:pt x="61853" y="17154"/>
                  </a:cubicBezTo>
                  <a:cubicBezTo>
                    <a:pt x="62001" y="17081"/>
                    <a:pt x="62148" y="16970"/>
                    <a:pt x="62259" y="16933"/>
                  </a:cubicBezTo>
                  <a:cubicBezTo>
                    <a:pt x="62407" y="16859"/>
                    <a:pt x="62518" y="16785"/>
                    <a:pt x="62629" y="16748"/>
                  </a:cubicBezTo>
                  <a:cubicBezTo>
                    <a:pt x="62851" y="16637"/>
                    <a:pt x="63073" y="16526"/>
                    <a:pt x="63258" y="16452"/>
                  </a:cubicBezTo>
                  <a:cubicBezTo>
                    <a:pt x="63590" y="16304"/>
                    <a:pt x="63775" y="16230"/>
                    <a:pt x="63775" y="16230"/>
                  </a:cubicBezTo>
                  <a:close/>
                  <a:moveTo>
                    <a:pt x="16416" y="18338"/>
                  </a:moveTo>
                  <a:cubicBezTo>
                    <a:pt x="16416" y="18338"/>
                    <a:pt x="16601" y="18411"/>
                    <a:pt x="16896" y="18522"/>
                  </a:cubicBezTo>
                  <a:cubicBezTo>
                    <a:pt x="17044" y="18596"/>
                    <a:pt x="17192" y="18670"/>
                    <a:pt x="17377" y="18781"/>
                  </a:cubicBezTo>
                  <a:cubicBezTo>
                    <a:pt x="17599" y="18892"/>
                    <a:pt x="17821" y="19003"/>
                    <a:pt x="18042" y="19151"/>
                  </a:cubicBezTo>
                  <a:cubicBezTo>
                    <a:pt x="18523" y="19410"/>
                    <a:pt x="19041" y="19742"/>
                    <a:pt x="19595" y="20149"/>
                  </a:cubicBezTo>
                  <a:cubicBezTo>
                    <a:pt x="20113" y="20593"/>
                    <a:pt x="20667" y="21073"/>
                    <a:pt x="21185" y="21591"/>
                  </a:cubicBezTo>
                  <a:cubicBezTo>
                    <a:pt x="21665" y="22109"/>
                    <a:pt x="22109" y="22663"/>
                    <a:pt x="22516" y="23218"/>
                  </a:cubicBezTo>
                  <a:cubicBezTo>
                    <a:pt x="22923" y="23809"/>
                    <a:pt x="23218" y="24327"/>
                    <a:pt x="23477" y="24807"/>
                  </a:cubicBezTo>
                  <a:cubicBezTo>
                    <a:pt x="23588" y="25066"/>
                    <a:pt x="23699" y="25288"/>
                    <a:pt x="23810" y="25510"/>
                  </a:cubicBezTo>
                  <a:cubicBezTo>
                    <a:pt x="23884" y="25695"/>
                    <a:pt x="23958" y="25880"/>
                    <a:pt x="23995" y="26027"/>
                  </a:cubicBezTo>
                  <a:cubicBezTo>
                    <a:pt x="24106" y="26323"/>
                    <a:pt x="24180" y="26471"/>
                    <a:pt x="24180" y="26471"/>
                  </a:cubicBezTo>
                  <a:cubicBezTo>
                    <a:pt x="24180" y="26471"/>
                    <a:pt x="24106" y="26323"/>
                    <a:pt x="23958" y="26027"/>
                  </a:cubicBezTo>
                  <a:cubicBezTo>
                    <a:pt x="23884" y="25880"/>
                    <a:pt x="23810" y="25732"/>
                    <a:pt x="23699" y="25547"/>
                  </a:cubicBezTo>
                  <a:cubicBezTo>
                    <a:pt x="23588" y="25325"/>
                    <a:pt x="23477" y="25140"/>
                    <a:pt x="23329" y="24881"/>
                  </a:cubicBezTo>
                  <a:cubicBezTo>
                    <a:pt x="23070" y="24438"/>
                    <a:pt x="22738" y="23920"/>
                    <a:pt x="22331" y="23366"/>
                  </a:cubicBezTo>
                  <a:cubicBezTo>
                    <a:pt x="21961" y="22811"/>
                    <a:pt x="21481" y="22293"/>
                    <a:pt x="21000" y="21776"/>
                  </a:cubicBezTo>
                  <a:cubicBezTo>
                    <a:pt x="20482" y="21258"/>
                    <a:pt x="19965" y="20741"/>
                    <a:pt x="19447" y="20334"/>
                  </a:cubicBezTo>
                  <a:cubicBezTo>
                    <a:pt x="18930" y="19927"/>
                    <a:pt x="18412" y="19521"/>
                    <a:pt x="17968" y="19262"/>
                  </a:cubicBezTo>
                  <a:cubicBezTo>
                    <a:pt x="17747" y="19114"/>
                    <a:pt x="17525" y="18966"/>
                    <a:pt x="17340" y="18855"/>
                  </a:cubicBezTo>
                  <a:cubicBezTo>
                    <a:pt x="17155" y="18744"/>
                    <a:pt x="17007" y="18633"/>
                    <a:pt x="16859" y="18596"/>
                  </a:cubicBezTo>
                  <a:cubicBezTo>
                    <a:pt x="16564" y="18412"/>
                    <a:pt x="16416" y="18338"/>
                    <a:pt x="16416" y="18338"/>
                  </a:cubicBezTo>
                  <a:close/>
                  <a:moveTo>
                    <a:pt x="69062" y="18670"/>
                  </a:moveTo>
                  <a:cubicBezTo>
                    <a:pt x="69062" y="18670"/>
                    <a:pt x="68951" y="18781"/>
                    <a:pt x="68766" y="19040"/>
                  </a:cubicBezTo>
                  <a:cubicBezTo>
                    <a:pt x="68655" y="19151"/>
                    <a:pt x="68544" y="19299"/>
                    <a:pt x="68396" y="19484"/>
                  </a:cubicBezTo>
                  <a:cubicBezTo>
                    <a:pt x="68286" y="19632"/>
                    <a:pt x="68138" y="19853"/>
                    <a:pt x="67990" y="20038"/>
                  </a:cubicBezTo>
                  <a:cubicBezTo>
                    <a:pt x="67657" y="20482"/>
                    <a:pt x="67324" y="20999"/>
                    <a:pt x="66992" y="21554"/>
                  </a:cubicBezTo>
                  <a:cubicBezTo>
                    <a:pt x="66622" y="22109"/>
                    <a:pt x="66252" y="22700"/>
                    <a:pt x="65919" y="23329"/>
                  </a:cubicBezTo>
                  <a:cubicBezTo>
                    <a:pt x="65587" y="23957"/>
                    <a:pt x="65291" y="24586"/>
                    <a:pt x="65032" y="25177"/>
                  </a:cubicBezTo>
                  <a:cubicBezTo>
                    <a:pt x="64773" y="25769"/>
                    <a:pt x="64515" y="26360"/>
                    <a:pt x="64367" y="26841"/>
                  </a:cubicBezTo>
                  <a:cubicBezTo>
                    <a:pt x="64256" y="27100"/>
                    <a:pt x="64182" y="27321"/>
                    <a:pt x="64108" y="27506"/>
                  </a:cubicBezTo>
                  <a:cubicBezTo>
                    <a:pt x="64034" y="27728"/>
                    <a:pt x="63960" y="27913"/>
                    <a:pt x="63923" y="28061"/>
                  </a:cubicBezTo>
                  <a:cubicBezTo>
                    <a:pt x="63812" y="28357"/>
                    <a:pt x="63775" y="28504"/>
                    <a:pt x="63775" y="28504"/>
                  </a:cubicBezTo>
                  <a:cubicBezTo>
                    <a:pt x="63775" y="28504"/>
                    <a:pt x="63812" y="28357"/>
                    <a:pt x="63886" y="28024"/>
                  </a:cubicBezTo>
                  <a:cubicBezTo>
                    <a:pt x="63923" y="27876"/>
                    <a:pt x="63960" y="27691"/>
                    <a:pt x="63997" y="27506"/>
                  </a:cubicBezTo>
                  <a:cubicBezTo>
                    <a:pt x="64071" y="27284"/>
                    <a:pt x="64145" y="27063"/>
                    <a:pt x="64219" y="26804"/>
                  </a:cubicBezTo>
                  <a:cubicBezTo>
                    <a:pt x="64367" y="26286"/>
                    <a:pt x="64588" y="25695"/>
                    <a:pt x="64810" y="25103"/>
                  </a:cubicBezTo>
                  <a:cubicBezTo>
                    <a:pt x="65069" y="24475"/>
                    <a:pt x="65402" y="23846"/>
                    <a:pt x="65698" y="23218"/>
                  </a:cubicBezTo>
                  <a:cubicBezTo>
                    <a:pt x="66067" y="22589"/>
                    <a:pt x="66437" y="21998"/>
                    <a:pt x="66807" y="21443"/>
                  </a:cubicBezTo>
                  <a:cubicBezTo>
                    <a:pt x="67176" y="20889"/>
                    <a:pt x="67546" y="20371"/>
                    <a:pt x="67879" y="19964"/>
                  </a:cubicBezTo>
                  <a:cubicBezTo>
                    <a:pt x="68027" y="19779"/>
                    <a:pt x="68212" y="19595"/>
                    <a:pt x="68323" y="19410"/>
                  </a:cubicBezTo>
                  <a:cubicBezTo>
                    <a:pt x="68470" y="19262"/>
                    <a:pt x="68618" y="19114"/>
                    <a:pt x="68729" y="19003"/>
                  </a:cubicBezTo>
                  <a:cubicBezTo>
                    <a:pt x="68914" y="18781"/>
                    <a:pt x="69062" y="18670"/>
                    <a:pt x="69062" y="18670"/>
                  </a:cubicBezTo>
                  <a:close/>
                  <a:moveTo>
                    <a:pt x="47212" y="666"/>
                  </a:moveTo>
                  <a:cubicBezTo>
                    <a:pt x="48137" y="776"/>
                    <a:pt x="48876" y="1368"/>
                    <a:pt x="49504" y="1960"/>
                  </a:cubicBezTo>
                  <a:cubicBezTo>
                    <a:pt x="49800" y="2292"/>
                    <a:pt x="50096" y="2662"/>
                    <a:pt x="50392" y="3032"/>
                  </a:cubicBezTo>
                  <a:cubicBezTo>
                    <a:pt x="51168" y="3993"/>
                    <a:pt x="51834" y="5176"/>
                    <a:pt x="52018" y="6211"/>
                  </a:cubicBezTo>
                  <a:cubicBezTo>
                    <a:pt x="52092" y="6544"/>
                    <a:pt x="52129" y="6803"/>
                    <a:pt x="52129" y="7024"/>
                  </a:cubicBezTo>
                  <a:cubicBezTo>
                    <a:pt x="52055" y="6914"/>
                    <a:pt x="51945" y="6766"/>
                    <a:pt x="51834" y="6618"/>
                  </a:cubicBezTo>
                  <a:cubicBezTo>
                    <a:pt x="50022" y="4215"/>
                    <a:pt x="48839" y="3475"/>
                    <a:pt x="48728" y="3401"/>
                  </a:cubicBezTo>
                  <a:lnTo>
                    <a:pt x="48284" y="3143"/>
                  </a:lnTo>
                  <a:cubicBezTo>
                    <a:pt x="46732" y="2070"/>
                    <a:pt x="45216" y="1516"/>
                    <a:pt x="43959" y="1331"/>
                  </a:cubicBezTo>
                  <a:cubicBezTo>
                    <a:pt x="43848" y="1405"/>
                    <a:pt x="43700" y="1442"/>
                    <a:pt x="43589" y="1553"/>
                  </a:cubicBezTo>
                  <a:cubicBezTo>
                    <a:pt x="43330" y="1775"/>
                    <a:pt x="43145" y="2144"/>
                    <a:pt x="42998" y="2514"/>
                  </a:cubicBezTo>
                  <a:cubicBezTo>
                    <a:pt x="42739" y="3290"/>
                    <a:pt x="42628" y="4141"/>
                    <a:pt x="42480" y="4991"/>
                  </a:cubicBezTo>
                  <a:cubicBezTo>
                    <a:pt x="42369" y="5804"/>
                    <a:pt x="42258" y="6655"/>
                    <a:pt x="42147" y="7505"/>
                  </a:cubicBezTo>
                  <a:cubicBezTo>
                    <a:pt x="42036" y="8355"/>
                    <a:pt x="41925" y="9206"/>
                    <a:pt x="41778" y="10056"/>
                  </a:cubicBezTo>
                  <a:lnTo>
                    <a:pt x="40964" y="15084"/>
                  </a:lnTo>
                  <a:cubicBezTo>
                    <a:pt x="40668" y="16785"/>
                    <a:pt x="40447" y="18448"/>
                    <a:pt x="40188" y="20149"/>
                  </a:cubicBezTo>
                  <a:cubicBezTo>
                    <a:pt x="39670" y="23513"/>
                    <a:pt x="39264" y="26915"/>
                    <a:pt x="39005" y="30316"/>
                  </a:cubicBezTo>
                  <a:cubicBezTo>
                    <a:pt x="39042" y="28578"/>
                    <a:pt x="39153" y="26878"/>
                    <a:pt x="39264" y="25177"/>
                  </a:cubicBezTo>
                  <a:cubicBezTo>
                    <a:pt x="39411" y="23476"/>
                    <a:pt x="39596" y="21776"/>
                    <a:pt x="39781" y="20112"/>
                  </a:cubicBezTo>
                  <a:cubicBezTo>
                    <a:pt x="40225" y="16711"/>
                    <a:pt x="40779" y="13346"/>
                    <a:pt x="41260" y="9982"/>
                  </a:cubicBezTo>
                  <a:cubicBezTo>
                    <a:pt x="41408" y="9132"/>
                    <a:pt x="41556" y="8281"/>
                    <a:pt x="41667" y="7431"/>
                  </a:cubicBezTo>
                  <a:cubicBezTo>
                    <a:pt x="41778" y="6618"/>
                    <a:pt x="41888" y="5767"/>
                    <a:pt x="42036" y="4917"/>
                  </a:cubicBezTo>
                  <a:cubicBezTo>
                    <a:pt x="42147" y="4067"/>
                    <a:pt x="42295" y="3217"/>
                    <a:pt x="42591" y="2366"/>
                  </a:cubicBezTo>
                  <a:cubicBezTo>
                    <a:pt x="42739" y="1960"/>
                    <a:pt x="42924" y="1516"/>
                    <a:pt x="43330" y="1220"/>
                  </a:cubicBezTo>
                  <a:cubicBezTo>
                    <a:pt x="43552" y="1035"/>
                    <a:pt x="43848" y="924"/>
                    <a:pt x="44144" y="850"/>
                  </a:cubicBezTo>
                  <a:cubicBezTo>
                    <a:pt x="44439" y="887"/>
                    <a:pt x="44809" y="961"/>
                    <a:pt x="45179" y="1109"/>
                  </a:cubicBezTo>
                  <a:cubicBezTo>
                    <a:pt x="45623" y="1220"/>
                    <a:pt x="46066" y="1368"/>
                    <a:pt x="46510" y="1516"/>
                  </a:cubicBezTo>
                  <a:cubicBezTo>
                    <a:pt x="46990" y="1664"/>
                    <a:pt x="47434" y="1812"/>
                    <a:pt x="47804" y="1996"/>
                  </a:cubicBezTo>
                  <a:cubicBezTo>
                    <a:pt x="48210" y="2181"/>
                    <a:pt x="48580" y="2403"/>
                    <a:pt x="48839" y="2625"/>
                  </a:cubicBezTo>
                  <a:cubicBezTo>
                    <a:pt x="49135" y="2810"/>
                    <a:pt x="49357" y="3032"/>
                    <a:pt x="49467" y="3180"/>
                  </a:cubicBezTo>
                  <a:cubicBezTo>
                    <a:pt x="49615" y="3364"/>
                    <a:pt x="49689" y="3438"/>
                    <a:pt x="49689" y="3438"/>
                  </a:cubicBezTo>
                  <a:cubicBezTo>
                    <a:pt x="49689" y="3438"/>
                    <a:pt x="49652" y="3327"/>
                    <a:pt x="49578" y="3143"/>
                  </a:cubicBezTo>
                  <a:cubicBezTo>
                    <a:pt x="49467" y="2958"/>
                    <a:pt x="49320" y="2662"/>
                    <a:pt x="49061" y="2403"/>
                  </a:cubicBezTo>
                  <a:cubicBezTo>
                    <a:pt x="48802" y="2107"/>
                    <a:pt x="48432" y="1849"/>
                    <a:pt x="48026" y="1590"/>
                  </a:cubicBezTo>
                  <a:cubicBezTo>
                    <a:pt x="47767" y="1442"/>
                    <a:pt x="47471" y="1331"/>
                    <a:pt x="47175" y="1183"/>
                  </a:cubicBezTo>
                  <a:lnTo>
                    <a:pt x="47212" y="1183"/>
                  </a:lnTo>
                  <a:cubicBezTo>
                    <a:pt x="47397" y="1220"/>
                    <a:pt x="47582" y="1294"/>
                    <a:pt x="47730" y="1331"/>
                  </a:cubicBezTo>
                  <a:cubicBezTo>
                    <a:pt x="47915" y="1368"/>
                    <a:pt x="48063" y="1405"/>
                    <a:pt x="48137" y="1442"/>
                  </a:cubicBezTo>
                  <a:cubicBezTo>
                    <a:pt x="48247" y="1442"/>
                    <a:pt x="48284" y="1479"/>
                    <a:pt x="48284" y="1479"/>
                  </a:cubicBezTo>
                  <a:cubicBezTo>
                    <a:pt x="48284" y="1479"/>
                    <a:pt x="48247" y="1405"/>
                    <a:pt x="48210" y="1331"/>
                  </a:cubicBezTo>
                  <a:cubicBezTo>
                    <a:pt x="48137" y="1257"/>
                    <a:pt x="47989" y="1183"/>
                    <a:pt x="47878" y="1072"/>
                  </a:cubicBezTo>
                  <a:cubicBezTo>
                    <a:pt x="47730" y="961"/>
                    <a:pt x="47545" y="850"/>
                    <a:pt x="47323" y="776"/>
                  </a:cubicBezTo>
                  <a:cubicBezTo>
                    <a:pt x="47212" y="739"/>
                    <a:pt x="47101" y="702"/>
                    <a:pt x="46990" y="666"/>
                  </a:cubicBezTo>
                  <a:close/>
                  <a:moveTo>
                    <a:pt x="18227" y="14141"/>
                  </a:moveTo>
                  <a:cubicBezTo>
                    <a:pt x="18810" y="14141"/>
                    <a:pt x="19392" y="14160"/>
                    <a:pt x="19965" y="14197"/>
                  </a:cubicBezTo>
                  <a:cubicBezTo>
                    <a:pt x="21111" y="14271"/>
                    <a:pt x="22257" y="14456"/>
                    <a:pt x="23403" y="14751"/>
                  </a:cubicBezTo>
                  <a:cubicBezTo>
                    <a:pt x="24512" y="15047"/>
                    <a:pt x="25621" y="15454"/>
                    <a:pt x="26657" y="16008"/>
                  </a:cubicBezTo>
                  <a:cubicBezTo>
                    <a:pt x="28727" y="17081"/>
                    <a:pt x="30538" y="18596"/>
                    <a:pt x="31980" y="20371"/>
                  </a:cubicBezTo>
                  <a:cubicBezTo>
                    <a:pt x="33459" y="22182"/>
                    <a:pt x="34568" y="24216"/>
                    <a:pt x="35419" y="26360"/>
                  </a:cubicBezTo>
                  <a:cubicBezTo>
                    <a:pt x="35862" y="27432"/>
                    <a:pt x="36195" y="28541"/>
                    <a:pt x="36491" y="29651"/>
                  </a:cubicBezTo>
                  <a:cubicBezTo>
                    <a:pt x="36787" y="30760"/>
                    <a:pt x="37008" y="31906"/>
                    <a:pt x="37156" y="33015"/>
                  </a:cubicBezTo>
                  <a:cubicBezTo>
                    <a:pt x="36750" y="30760"/>
                    <a:pt x="36121" y="28578"/>
                    <a:pt x="35197" y="26471"/>
                  </a:cubicBezTo>
                  <a:cubicBezTo>
                    <a:pt x="34309" y="24364"/>
                    <a:pt x="33163" y="22367"/>
                    <a:pt x="31685" y="20630"/>
                  </a:cubicBezTo>
                  <a:cubicBezTo>
                    <a:pt x="30243" y="18892"/>
                    <a:pt x="28468" y="17413"/>
                    <a:pt x="26435" y="16415"/>
                  </a:cubicBezTo>
                  <a:cubicBezTo>
                    <a:pt x="25437" y="15897"/>
                    <a:pt x="24364" y="15528"/>
                    <a:pt x="23255" y="15232"/>
                  </a:cubicBezTo>
                  <a:cubicBezTo>
                    <a:pt x="22183" y="14936"/>
                    <a:pt x="21037" y="14788"/>
                    <a:pt x="19928" y="14677"/>
                  </a:cubicBezTo>
                  <a:cubicBezTo>
                    <a:pt x="19151" y="14640"/>
                    <a:pt x="18412" y="14640"/>
                    <a:pt x="17636" y="14640"/>
                  </a:cubicBezTo>
                  <a:cubicBezTo>
                    <a:pt x="17447" y="14631"/>
                    <a:pt x="17254" y="14626"/>
                    <a:pt x="17057" y="14626"/>
                  </a:cubicBezTo>
                  <a:cubicBezTo>
                    <a:pt x="16517" y="14626"/>
                    <a:pt x="15949" y="14660"/>
                    <a:pt x="15380" y="14714"/>
                  </a:cubicBezTo>
                  <a:cubicBezTo>
                    <a:pt x="14715" y="14825"/>
                    <a:pt x="14087" y="14973"/>
                    <a:pt x="13421" y="15158"/>
                  </a:cubicBezTo>
                  <a:cubicBezTo>
                    <a:pt x="12793" y="15380"/>
                    <a:pt x="12164" y="15639"/>
                    <a:pt x="11536" y="15971"/>
                  </a:cubicBezTo>
                  <a:cubicBezTo>
                    <a:pt x="10315" y="16637"/>
                    <a:pt x="9280" y="17561"/>
                    <a:pt x="8430" y="18559"/>
                  </a:cubicBezTo>
                  <a:cubicBezTo>
                    <a:pt x="7617" y="19521"/>
                    <a:pt x="7025" y="20593"/>
                    <a:pt x="6655" y="21554"/>
                  </a:cubicBezTo>
                  <a:cubicBezTo>
                    <a:pt x="6286" y="22515"/>
                    <a:pt x="6138" y="23366"/>
                    <a:pt x="6064" y="23957"/>
                  </a:cubicBezTo>
                  <a:cubicBezTo>
                    <a:pt x="6027" y="24253"/>
                    <a:pt x="6027" y="24475"/>
                    <a:pt x="6027" y="24623"/>
                  </a:cubicBezTo>
                  <a:cubicBezTo>
                    <a:pt x="6027" y="24807"/>
                    <a:pt x="6027" y="24881"/>
                    <a:pt x="6027" y="24881"/>
                  </a:cubicBezTo>
                  <a:cubicBezTo>
                    <a:pt x="6027" y="24881"/>
                    <a:pt x="6027" y="24807"/>
                    <a:pt x="6064" y="24623"/>
                  </a:cubicBezTo>
                  <a:cubicBezTo>
                    <a:pt x="6064" y="24475"/>
                    <a:pt x="6101" y="24253"/>
                    <a:pt x="6175" y="23957"/>
                  </a:cubicBezTo>
                  <a:cubicBezTo>
                    <a:pt x="6286" y="23403"/>
                    <a:pt x="6508" y="22589"/>
                    <a:pt x="6951" y="21665"/>
                  </a:cubicBezTo>
                  <a:cubicBezTo>
                    <a:pt x="7284" y="20889"/>
                    <a:pt x="7801" y="20038"/>
                    <a:pt x="8467" y="19225"/>
                  </a:cubicBezTo>
                  <a:lnTo>
                    <a:pt x="8467" y="19225"/>
                  </a:lnTo>
                  <a:cubicBezTo>
                    <a:pt x="8319" y="19410"/>
                    <a:pt x="8208" y="19632"/>
                    <a:pt x="8097" y="19853"/>
                  </a:cubicBezTo>
                  <a:cubicBezTo>
                    <a:pt x="7173" y="21591"/>
                    <a:pt x="6692" y="23809"/>
                    <a:pt x="6692" y="26175"/>
                  </a:cubicBezTo>
                  <a:cubicBezTo>
                    <a:pt x="6692" y="28800"/>
                    <a:pt x="7432" y="31092"/>
                    <a:pt x="8430" y="33052"/>
                  </a:cubicBezTo>
                  <a:cubicBezTo>
                    <a:pt x="8023" y="32423"/>
                    <a:pt x="7580" y="31758"/>
                    <a:pt x="7062" y="31129"/>
                  </a:cubicBezTo>
                  <a:cubicBezTo>
                    <a:pt x="5324" y="28911"/>
                    <a:pt x="3587" y="23846"/>
                    <a:pt x="5472" y="19890"/>
                  </a:cubicBezTo>
                  <a:cubicBezTo>
                    <a:pt x="6138" y="18485"/>
                    <a:pt x="7247" y="17339"/>
                    <a:pt x="8726" y="16489"/>
                  </a:cubicBezTo>
                  <a:cubicBezTo>
                    <a:pt x="9058" y="16230"/>
                    <a:pt x="9391" y="16045"/>
                    <a:pt x="9761" y="15860"/>
                  </a:cubicBezTo>
                  <a:cubicBezTo>
                    <a:pt x="10796" y="15343"/>
                    <a:pt x="11905" y="14973"/>
                    <a:pt x="13051" y="14714"/>
                  </a:cubicBezTo>
                  <a:cubicBezTo>
                    <a:pt x="14197" y="14456"/>
                    <a:pt x="15344" y="14271"/>
                    <a:pt x="16490" y="14197"/>
                  </a:cubicBezTo>
                  <a:cubicBezTo>
                    <a:pt x="17063" y="14160"/>
                    <a:pt x="17645" y="14141"/>
                    <a:pt x="18227" y="14141"/>
                  </a:cubicBezTo>
                  <a:close/>
                  <a:moveTo>
                    <a:pt x="60411" y="31203"/>
                  </a:moveTo>
                  <a:cubicBezTo>
                    <a:pt x="60411" y="31203"/>
                    <a:pt x="60485" y="31203"/>
                    <a:pt x="60559" y="31240"/>
                  </a:cubicBezTo>
                  <a:cubicBezTo>
                    <a:pt x="60670" y="31240"/>
                    <a:pt x="60817" y="31277"/>
                    <a:pt x="60965" y="31351"/>
                  </a:cubicBezTo>
                  <a:cubicBezTo>
                    <a:pt x="61150" y="31425"/>
                    <a:pt x="61335" y="31499"/>
                    <a:pt x="61520" y="31610"/>
                  </a:cubicBezTo>
                  <a:cubicBezTo>
                    <a:pt x="61705" y="31721"/>
                    <a:pt x="61890" y="31869"/>
                    <a:pt x="62074" y="32017"/>
                  </a:cubicBezTo>
                  <a:cubicBezTo>
                    <a:pt x="62259" y="32202"/>
                    <a:pt x="62407" y="32386"/>
                    <a:pt x="62518" y="32534"/>
                  </a:cubicBezTo>
                  <a:cubicBezTo>
                    <a:pt x="62666" y="32719"/>
                    <a:pt x="62740" y="32904"/>
                    <a:pt x="62814" y="33052"/>
                  </a:cubicBezTo>
                  <a:cubicBezTo>
                    <a:pt x="62925" y="33237"/>
                    <a:pt x="62962" y="33348"/>
                    <a:pt x="62962" y="33459"/>
                  </a:cubicBezTo>
                  <a:cubicBezTo>
                    <a:pt x="62999" y="33569"/>
                    <a:pt x="62999" y="33606"/>
                    <a:pt x="62999" y="33606"/>
                  </a:cubicBezTo>
                  <a:cubicBezTo>
                    <a:pt x="62999" y="33606"/>
                    <a:pt x="62962" y="33569"/>
                    <a:pt x="62925" y="33496"/>
                  </a:cubicBezTo>
                  <a:cubicBezTo>
                    <a:pt x="62888" y="33385"/>
                    <a:pt x="62814" y="33274"/>
                    <a:pt x="62703" y="33126"/>
                  </a:cubicBezTo>
                  <a:cubicBezTo>
                    <a:pt x="62629" y="32978"/>
                    <a:pt x="62481" y="32830"/>
                    <a:pt x="62370" y="32682"/>
                  </a:cubicBezTo>
                  <a:cubicBezTo>
                    <a:pt x="62222" y="32534"/>
                    <a:pt x="62074" y="32349"/>
                    <a:pt x="61890" y="32202"/>
                  </a:cubicBezTo>
                  <a:cubicBezTo>
                    <a:pt x="61742" y="32054"/>
                    <a:pt x="61557" y="31906"/>
                    <a:pt x="61409" y="31795"/>
                  </a:cubicBezTo>
                  <a:cubicBezTo>
                    <a:pt x="61224" y="31684"/>
                    <a:pt x="61076" y="31573"/>
                    <a:pt x="60928" y="31462"/>
                  </a:cubicBezTo>
                  <a:cubicBezTo>
                    <a:pt x="60781" y="31388"/>
                    <a:pt x="60633" y="31314"/>
                    <a:pt x="60559" y="31277"/>
                  </a:cubicBezTo>
                  <a:cubicBezTo>
                    <a:pt x="60485" y="31240"/>
                    <a:pt x="60411" y="31203"/>
                    <a:pt x="60411" y="31203"/>
                  </a:cubicBezTo>
                  <a:close/>
                  <a:moveTo>
                    <a:pt x="28209" y="32054"/>
                  </a:moveTo>
                  <a:lnTo>
                    <a:pt x="28209" y="32054"/>
                  </a:lnTo>
                  <a:cubicBezTo>
                    <a:pt x="28209" y="32054"/>
                    <a:pt x="28172" y="32091"/>
                    <a:pt x="28135" y="32165"/>
                  </a:cubicBezTo>
                  <a:cubicBezTo>
                    <a:pt x="28061" y="32202"/>
                    <a:pt x="28024" y="32275"/>
                    <a:pt x="27914" y="32349"/>
                  </a:cubicBezTo>
                  <a:cubicBezTo>
                    <a:pt x="27840" y="32423"/>
                    <a:pt x="27766" y="32534"/>
                    <a:pt x="27655" y="32645"/>
                  </a:cubicBezTo>
                  <a:cubicBezTo>
                    <a:pt x="27544" y="32719"/>
                    <a:pt x="27433" y="32830"/>
                    <a:pt x="27359" y="32941"/>
                  </a:cubicBezTo>
                  <a:cubicBezTo>
                    <a:pt x="27248" y="33052"/>
                    <a:pt x="27137" y="33163"/>
                    <a:pt x="27063" y="33274"/>
                  </a:cubicBezTo>
                  <a:cubicBezTo>
                    <a:pt x="26952" y="33385"/>
                    <a:pt x="26878" y="33496"/>
                    <a:pt x="26804" y="33606"/>
                  </a:cubicBezTo>
                  <a:cubicBezTo>
                    <a:pt x="26730" y="33680"/>
                    <a:pt x="26657" y="33754"/>
                    <a:pt x="26620" y="33791"/>
                  </a:cubicBezTo>
                  <a:cubicBezTo>
                    <a:pt x="26583" y="33865"/>
                    <a:pt x="26546" y="33902"/>
                    <a:pt x="26546" y="33902"/>
                  </a:cubicBezTo>
                  <a:cubicBezTo>
                    <a:pt x="26546" y="33902"/>
                    <a:pt x="26546" y="33865"/>
                    <a:pt x="26583" y="33791"/>
                  </a:cubicBezTo>
                  <a:cubicBezTo>
                    <a:pt x="26583" y="33717"/>
                    <a:pt x="26620" y="33606"/>
                    <a:pt x="26657" y="33496"/>
                  </a:cubicBezTo>
                  <a:cubicBezTo>
                    <a:pt x="26730" y="33422"/>
                    <a:pt x="26767" y="33274"/>
                    <a:pt x="26878" y="33163"/>
                  </a:cubicBezTo>
                  <a:cubicBezTo>
                    <a:pt x="26952" y="33015"/>
                    <a:pt x="27063" y="32904"/>
                    <a:pt x="27137" y="32793"/>
                  </a:cubicBezTo>
                  <a:cubicBezTo>
                    <a:pt x="27248" y="32645"/>
                    <a:pt x="27396" y="32571"/>
                    <a:pt x="27507" y="32460"/>
                  </a:cubicBezTo>
                  <a:cubicBezTo>
                    <a:pt x="27618" y="32349"/>
                    <a:pt x="27729" y="32275"/>
                    <a:pt x="27840" y="32239"/>
                  </a:cubicBezTo>
                  <a:cubicBezTo>
                    <a:pt x="27951" y="32165"/>
                    <a:pt x="28024" y="32128"/>
                    <a:pt x="28098" y="32091"/>
                  </a:cubicBezTo>
                  <a:cubicBezTo>
                    <a:pt x="28172" y="32091"/>
                    <a:pt x="28209" y="32054"/>
                    <a:pt x="28209" y="32054"/>
                  </a:cubicBezTo>
                  <a:close/>
                  <a:moveTo>
                    <a:pt x="58434" y="31607"/>
                  </a:moveTo>
                  <a:cubicBezTo>
                    <a:pt x="58651" y="31607"/>
                    <a:pt x="58868" y="31619"/>
                    <a:pt x="59080" y="31647"/>
                  </a:cubicBezTo>
                  <a:cubicBezTo>
                    <a:pt x="59634" y="31684"/>
                    <a:pt x="60189" y="31832"/>
                    <a:pt x="60670" y="32091"/>
                  </a:cubicBezTo>
                  <a:cubicBezTo>
                    <a:pt x="61150" y="32312"/>
                    <a:pt x="61557" y="32608"/>
                    <a:pt x="61853" y="32904"/>
                  </a:cubicBezTo>
                  <a:cubicBezTo>
                    <a:pt x="62148" y="33200"/>
                    <a:pt x="62333" y="33532"/>
                    <a:pt x="62444" y="33754"/>
                  </a:cubicBezTo>
                  <a:cubicBezTo>
                    <a:pt x="62481" y="33865"/>
                    <a:pt x="62518" y="33939"/>
                    <a:pt x="62555" y="34013"/>
                  </a:cubicBezTo>
                  <a:cubicBezTo>
                    <a:pt x="62518" y="33976"/>
                    <a:pt x="62481" y="33865"/>
                    <a:pt x="62407" y="33754"/>
                  </a:cubicBezTo>
                  <a:cubicBezTo>
                    <a:pt x="62296" y="33569"/>
                    <a:pt x="62074" y="33274"/>
                    <a:pt x="61779" y="33015"/>
                  </a:cubicBezTo>
                  <a:cubicBezTo>
                    <a:pt x="61446" y="32756"/>
                    <a:pt x="61039" y="32497"/>
                    <a:pt x="60596" y="32275"/>
                  </a:cubicBezTo>
                  <a:cubicBezTo>
                    <a:pt x="60115" y="32054"/>
                    <a:pt x="59597" y="31943"/>
                    <a:pt x="59043" y="31869"/>
                  </a:cubicBezTo>
                  <a:cubicBezTo>
                    <a:pt x="58891" y="31858"/>
                    <a:pt x="58737" y="31853"/>
                    <a:pt x="58580" y="31853"/>
                  </a:cubicBezTo>
                  <a:cubicBezTo>
                    <a:pt x="58204" y="31853"/>
                    <a:pt x="57819" y="31880"/>
                    <a:pt x="57453" y="31906"/>
                  </a:cubicBezTo>
                  <a:cubicBezTo>
                    <a:pt x="56973" y="31980"/>
                    <a:pt x="56492" y="32091"/>
                    <a:pt x="56085" y="32202"/>
                  </a:cubicBezTo>
                  <a:cubicBezTo>
                    <a:pt x="55679" y="32275"/>
                    <a:pt x="55346" y="32386"/>
                    <a:pt x="55124" y="32460"/>
                  </a:cubicBezTo>
                  <a:cubicBezTo>
                    <a:pt x="54865" y="32497"/>
                    <a:pt x="54754" y="32571"/>
                    <a:pt x="54754" y="32571"/>
                  </a:cubicBezTo>
                  <a:cubicBezTo>
                    <a:pt x="54754" y="32571"/>
                    <a:pt x="54865" y="32497"/>
                    <a:pt x="55087" y="32386"/>
                  </a:cubicBezTo>
                  <a:cubicBezTo>
                    <a:pt x="55309" y="32312"/>
                    <a:pt x="55642" y="32165"/>
                    <a:pt x="56048" y="32054"/>
                  </a:cubicBezTo>
                  <a:cubicBezTo>
                    <a:pt x="56455" y="31906"/>
                    <a:pt x="56899" y="31795"/>
                    <a:pt x="57416" y="31684"/>
                  </a:cubicBezTo>
                  <a:cubicBezTo>
                    <a:pt x="57736" y="31638"/>
                    <a:pt x="58084" y="31607"/>
                    <a:pt x="58434" y="31607"/>
                  </a:cubicBezTo>
                  <a:close/>
                  <a:moveTo>
                    <a:pt x="44104" y="35113"/>
                  </a:moveTo>
                  <a:cubicBezTo>
                    <a:pt x="44121" y="35135"/>
                    <a:pt x="44134" y="35150"/>
                    <a:pt x="44144" y="35159"/>
                  </a:cubicBezTo>
                  <a:cubicBezTo>
                    <a:pt x="44137" y="35150"/>
                    <a:pt x="44124" y="35134"/>
                    <a:pt x="44104" y="35113"/>
                  </a:cubicBezTo>
                  <a:close/>
                  <a:moveTo>
                    <a:pt x="30908" y="31573"/>
                  </a:moveTo>
                  <a:cubicBezTo>
                    <a:pt x="30908" y="31573"/>
                    <a:pt x="30797" y="31610"/>
                    <a:pt x="30649" y="31684"/>
                  </a:cubicBezTo>
                  <a:cubicBezTo>
                    <a:pt x="30501" y="31758"/>
                    <a:pt x="30280" y="31869"/>
                    <a:pt x="30058" y="32017"/>
                  </a:cubicBezTo>
                  <a:cubicBezTo>
                    <a:pt x="29799" y="32165"/>
                    <a:pt x="29503" y="32349"/>
                    <a:pt x="29244" y="32534"/>
                  </a:cubicBezTo>
                  <a:cubicBezTo>
                    <a:pt x="28949" y="32719"/>
                    <a:pt x="28653" y="32978"/>
                    <a:pt x="28357" y="33200"/>
                  </a:cubicBezTo>
                  <a:cubicBezTo>
                    <a:pt x="28061" y="33459"/>
                    <a:pt x="27803" y="33717"/>
                    <a:pt x="27581" y="33976"/>
                  </a:cubicBezTo>
                  <a:cubicBezTo>
                    <a:pt x="27322" y="34272"/>
                    <a:pt x="27100" y="34494"/>
                    <a:pt x="26952" y="34716"/>
                  </a:cubicBezTo>
                  <a:cubicBezTo>
                    <a:pt x="26767" y="34974"/>
                    <a:pt x="26620" y="35159"/>
                    <a:pt x="26546" y="35307"/>
                  </a:cubicBezTo>
                  <a:cubicBezTo>
                    <a:pt x="26435" y="35418"/>
                    <a:pt x="26398" y="35492"/>
                    <a:pt x="26398" y="35492"/>
                  </a:cubicBezTo>
                  <a:cubicBezTo>
                    <a:pt x="26398" y="35492"/>
                    <a:pt x="26435" y="35418"/>
                    <a:pt x="26509" y="35270"/>
                  </a:cubicBezTo>
                  <a:cubicBezTo>
                    <a:pt x="26583" y="35122"/>
                    <a:pt x="26657" y="34900"/>
                    <a:pt x="26841" y="34642"/>
                  </a:cubicBezTo>
                  <a:cubicBezTo>
                    <a:pt x="26989" y="34383"/>
                    <a:pt x="27174" y="34124"/>
                    <a:pt x="27396" y="33828"/>
                  </a:cubicBezTo>
                  <a:cubicBezTo>
                    <a:pt x="27618" y="33569"/>
                    <a:pt x="27914" y="33274"/>
                    <a:pt x="28209" y="33015"/>
                  </a:cubicBezTo>
                  <a:cubicBezTo>
                    <a:pt x="28505" y="32756"/>
                    <a:pt x="28801" y="32534"/>
                    <a:pt x="29097" y="32349"/>
                  </a:cubicBezTo>
                  <a:cubicBezTo>
                    <a:pt x="29429" y="32128"/>
                    <a:pt x="29725" y="31980"/>
                    <a:pt x="29984" y="31869"/>
                  </a:cubicBezTo>
                  <a:cubicBezTo>
                    <a:pt x="30243" y="31758"/>
                    <a:pt x="30465" y="31684"/>
                    <a:pt x="30649" y="31647"/>
                  </a:cubicBezTo>
                  <a:cubicBezTo>
                    <a:pt x="30797" y="31573"/>
                    <a:pt x="30908" y="31573"/>
                    <a:pt x="30908" y="31573"/>
                  </a:cubicBezTo>
                  <a:close/>
                  <a:moveTo>
                    <a:pt x="9872" y="35492"/>
                  </a:moveTo>
                  <a:cubicBezTo>
                    <a:pt x="10463" y="36342"/>
                    <a:pt x="11018" y="37119"/>
                    <a:pt x="11499" y="37747"/>
                  </a:cubicBezTo>
                  <a:cubicBezTo>
                    <a:pt x="11868" y="38228"/>
                    <a:pt x="12312" y="38819"/>
                    <a:pt x="12534" y="39189"/>
                  </a:cubicBezTo>
                  <a:cubicBezTo>
                    <a:pt x="11794" y="39004"/>
                    <a:pt x="11092" y="37673"/>
                    <a:pt x="10168" y="36047"/>
                  </a:cubicBezTo>
                  <a:cubicBezTo>
                    <a:pt x="10094" y="35862"/>
                    <a:pt x="9983" y="35677"/>
                    <a:pt x="9872" y="35492"/>
                  </a:cubicBezTo>
                  <a:close/>
                  <a:moveTo>
                    <a:pt x="68482" y="14257"/>
                  </a:moveTo>
                  <a:cubicBezTo>
                    <a:pt x="68739" y="14257"/>
                    <a:pt x="68994" y="14262"/>
                    <a:pt x="69247" y="14271"/>
                  </a:cubicBezTo>
                  <a:cubicBezTo>
                    <a:pt x="70319" y="14308"/>
                    <a:pt x="71391" y="14382"/>
                    <a:pt x="72463" y="14603"/>
                  </a:cubicBezTo>
                  <a:cubicBezTo>
                    <a:pt x="72907" y="14677"/>
                    <a:pt x="73388" y="14788"/>
                    <a:pt x="73831" y="14936"/>
                  </a:cubicBezTo>
                  <a:cubicBezTo>
                    <a:pt x="75975" y="15491"/>
                    <a:pt x="77565" y="16452"/>
                    <a:pt x="78563" y="17857"/>
                  </a:cubicBezTo>
                  <a:cubicBezTo>
                    <a:pt x="81336" y="21702"/>
                    <a:pt x="79229" y="28098"/>
                    <a:pt x="78342" y="30834"/>
                  </a:cubicBezTo>
                  <a:cubicBezTo>
                    <a:pt x="77565" y="33200"/>
                    <a:pt x="77491" y="35381"/>
                    <a:pt x="77454" y="37008"/>
                  </a:cubicBezTo>
                  <a:cubicBezTo>
                    <a:pt x="77417" y="37858"/>
                    <a:pt x="77380" y="39041"/>
                    <a:pt x="77196" y="39226"/>
                  </a:cubicBezTo>
                  <a:lnTo>
                    <a:pt x="76937" y="39226"/>
                  </a:lnTo>
                  <a:cubicBezTo>
                    <a:pt x="76826" y="39189"/>
                    <a:pt x="76641" y="39152"/>
                    <a:pt x="76641" y="38487"/>
                  </a:cubicBezTo>
                  <a:cubicBezTo>
                    <a:pt x="76604" y="37747"/>
                    <a:pt x="76826" y="36601"/>
                    <a:pt x="77085" y="35196"/>
                  </a:cubicBezTo>
                  <a:cubicBezTo>
                    <a:pt x="77491" y="32941"/>
                    <a:pt x="78083" y="29835"/>
                    <a:pt x="78083" y="26175"/>
                  </a:cubicBezTo>
                  <a:cubicBezTo>
                    <a:pt x="78083" y="23809"/>
                    <a:pt x="77565" y="21554"/>
                    <a:pt x="76678" y="19853"/>
                  </a:cubicBezTo>
                  <a:cubicBezTo>
                    <a:pt x="76197" y="18966"/>
                    <a:pt x="75680" y="18301"/>
                    <a:pt x="75051" y="17783"/>
                  </a:cubicBezTo>
                  <a:cubicBezTo>
                    <a:pt x="74201" y="16785"/>
                    <a:pt x="73129" y="15897"/>
                    <a:pt x="71835" y="15232"/>
                  </a:cubicBezTo>
                  <a:cubicBezTo>
                    <a:pt x="70984" y="15084"/>
                    <a:pt x="70097" y="15047"/>
                    <a:pt x="69210" y="15010"/>
                  </a:cubicBezTo>
                  <a:cubicBezTo>
                    <a:pt x="68175" y="15010"/>
                    <a:pt x="67139" y="15047"/>
                    <a:pt x="66104" y="15195"/>
                  </a:cubicBezTo>
                  <a:cubicBezTo>
                    <a:pt x="64034" y="15454"/>
                    <a:pt x="62038" y="16082"/>
                    <a:pt x="60263" y="17191"/>
                  </a:cubicBezTo>
                  <a:cubicBezTo>
                    <a:pt x="58525" y="18264"/>
                    <a:pt x="57046" y="19779"/>
                    <a:pt x="55900" y="21517"/>
                  </a:cubicBezTo>
                  <a:cubicBezTo>
                    <a:pt x="54754" y="23292"/>
                    <a:pt x="53941" y="25251"/>
                    <a:pt x="53386" y="27247"/>
                  </a:cubicBezTo>
                  <a:cubicBezTo>
                    <a:pt x="52795" y="29281"/>
                    <a:pt x="52462" y="31388"/>
                    <a:pt x="52351" y="33496"/>
                  </a:cubicBezTo>
                  <a:cubicBezTo>
                    <a:pt x="52314" y="32460"/>
                    <a:pt x="52388" y="31388"/>
                    <a:pt x="52499" y="30316"/>
                  </a:cubicBezTo>
                  <a:cubicBezTo>
                    <a:pt x="52610" y="29281"/>
                    <a:pt x="52758" y="28209"/>
                    <a:pt x="53017" y="27174"/>
                  </a:cubicBezTo>
                  <a:cubicBezTo>
                    <a:pt x="53497" y="25103"/>
                    <a:pt x="54274" y="23070"/>
                    <a:pt x="55383" y="21221"/>
                  </a:cubicBezTo>
                  <a:cubicBezTo>
                    <a:pt x="56529" y="19373"/>
                    <a:pt x="58045" y="17746"/>
                    <a:pt x="59893" y="16563"/>
                  </a:cubicBezTo>
                  <a:cubicBezTo>
                    <a:pt x="61742" y="15380"/>
                    <a:pt x="63849" y="14714"/>
                    <a:pt x="65993" y="14419"/>
                  </a:cubicBezTo>
                  <a:cubicBezTo>
                    <a:pt x="66812" y="14306"/>
                    <a:pt x="67653" y="14257"/>
                    <a:pt x="68482" y="14257"/>
                  </a:cubicBezTo>
                  <a:close/>
                  <a:moveTo>
                    <a:pt x="57083" y="38450"/>
                  </a:moveTo>
                  <a:cubicBezTo>
                    <a:pt x="57971" y="38450"/>
                    <a:pt x="58821" y="38561"/>
                    <a:pt x="59671" y="38856"/>
                  </a:cubicBezTo>
                  <a:cubicBezTo>
                    <a:pt x="59819" y="38856"/>
                    <a:pt x="59967" y="38930"/>
                    <a:pt x="60115" y="38967"/>
                  </a:cubicBezTo>
                  <a:cubicBezTo>
                    <a:pt x="59967" y="39226"/>
                    <a:pt x="59856" y="39485"/>
                    <a:pt x="59745" y="39781"/>
                  </a:cubicBezTo>
                  <a:cubicBezTo>
                    <a:pt x="59560" y="39596"/>
                    <a:pt x="59339" y="39448"/>
                    <a:pt x="59117" y="39337"/>
                  </a:cubicBezTo>
                  <a:cubicBezTo>
                    <a:pt x="58414" y="38930"/>
                    <a:pt x="57601" y="38708"/>
                    <a:pt x="56788" y="38597"/>
                  </a:cubicBezTo>
                  <a:cubicBezTo>
                    <a:pt x="56344" y="38524"/>
                    <a:pt x="55937" y="38524"/>
                    <a:pt x="55494" y="38524"/>
                  </a:cubicBezTo>
                  <a:cubicBezTo>
                    <a:pt x="56011" y="38450"/>
                    <a:pt x="56529" y="38450"/>
                    <a:pt x="57083" y="38450"/>
                  </a:cubicBezTo>
                  <a:close/>
                  <a:moveTo>
                    <a:pt x="13273" y="40187"/>
                  </a:moveTo>
                  <a:cubicBezTo>
                    <a:pt x="13828" y="40187"/>
                    <a:pt x="14271" y="40668"/>
                    <a:pt x="14271" y="41185"/>
                  </a:cubicBezTo>
                  <a:cubicBezTo>
                    <a:pt x="14271" y="41740"/>
                    <a:pt x="13828" y="42221"/>
                    <a:pt x="13273" y="42221"/>
                  </a:cubicBezTo>
                  <a:cubicBezTo>
                    <a:pt x="12719" y="42221"/>
                    <a:pt x="12275" y="41740"/>
                    <a:pt x="12275" y="41185"/>
                  </a:cubicBezTo>
                  <a:cubicBezTo>
                    <a:pt x="12275" y="40631"/>
                    <a:pt x="12719" y="40187"/>
                    <a:pt x="13273" y="40187"/>
                  </a:cubicBezTo>
                  <a:close/>
                  <a:moveTo>
                    <a:pt x="76937" y="40261"/>
                  </a:moveTo>
                  <a:cubicBezTo>
                    <a:pt x="77491" y="40261"/>
                    <a:pt x="77935" y="40742"/>
                    <a:pt x="77935" y="41296"/>
                  </a:cubicBezTo>
                  <a:cubicBezTo>
                    <a:pt x="77935" y="41851"/>
                    <a:pt x="77491" y="42295"/>
                    <a:pt x="76937" y="42295"/>
                  </a:cubicBezTo>
                  <a:cubicBezTo>
                    <a:pt x="76382" y="42295"/>
                    <a:pt x="75939" y="41851"/>
                    <a:pt x="75939" y="41296"/>
                  </a:cubicBezTo>
                  <a:cubicBezTo>
                    <a:pt x="75939" y="40742"/>
                    <a:pt x="76382" y="40261"/>
                    <a:pt x="76937" y="40261"/>
                  </a:cubicBezTo>
                  <a:close/>
                  <a:moveTo>
                    <a:pt x="44920" y="31055"/>
                  </a:moveTo>
                  <a:cubicBezTo>
                    <a:pt x="44920" y="31055"/>
                    <a:pt x="46177" y="31795"/>
                    <a:pt x="46177" y="33274"/>
                  </a:cubicBezTo>
                  <a:cubicBezTo>
                    <a:pt x="46177" y="34642"/>
                    <a:pt x="45770" y="35085"/>
                    <a:pt x="45696" y="35159"/>
                  </a:cubicBezTo>
                  <a:cubicBezTo>
                    <a:pt x="45807" y="35085"/>
                    <a:pt x="46843" y="34124"/>
                    <a:pt x="47841" y="34124"/>
                  </a:cubicBezTo>
                  <a:cubicBezTo>
                    <a:pt x="48026" y="34124"/>
                    <a:pt x="48247" y="34161"/>
                    <a:pt x="48432" y="34272"/>
                  </a:cubicBezTo>
                  <a:cubicBezTo>
                    <a:pt x="48839" y="34457"/>
                    <a:pt x="48913" y="34826"/>
                    <a:pt x="48876" y="35196"/>
                  </a:cubicBezTo>
                  <a:cubicBezTo>
                    <a:pt x="48839" y="35270"/>
                    <a:pt x="48765" y="35381"/>
                    <a:pt x="48728" y="35492"/>
                  </a:cubicBezTo>
                  <a:cubicBezTo>
                    <a:pt x="48617" y="35677"/>
                    <a:pt x="48469" y="35899"/>
                    <a:pt x="48284" y="36120"/>
                  </a:cubicBezTo>
                  <a:cubicBezTo>
                    <a:pt x="48137" y="36305"/>
                    <a:pt x="47952" y="36527"/>
                    <a:pt x="47804" y="36712"/>
                  </a:cubicBezTo>
                  <a:cubicBezTo>
                    <a:pt x="47434" y="37119"/>
                    <a:pt x="47101" y="37562"/>
                    <a:pt x="46806" y="38006"/>
                  </a:cubicBezTo>
                  <a:cubicBezTo>
                    <a:pt x="46510" y="38487"/>
                    <a:pt x="46251" y="39004"/>
                    <a:pt x="46177" y="39559"/>
                  </a:cubicBezTo>
                  <a:cubicBezTo>
                    <a:pt x="46436" y="39041"/>
                    <a:pt x="46769" y="38671"/>
                    <a:pt x="47138" y="38265"/>
                  </a:cubicBezTo>
                  <a:cubicBezTo>
                    <a:pt x="47471" y="37858"/>
                    <a:pt x="47841" y="37451"/>
                    <a:pt x="48173" y="37045"/>
                  </a:cubicBezTo>
                  <a:cubicBezTo>
                    <a:pt x="48432" y="36712"/>
                    <a:pt x="48691" y="36379"/>
                    <a:pt x="48913" y="36010"/>
                  </a:cubicBezTo>
                  <a:cubicBezTo>
                    <a:pt x="50429" y="35048"/>
                    <a:pt x="53904" y="33126"/>
                    <a:pt x="57897" y="33126"/>
                  </a:cubicBezTo>
                  <a:cubicBezTo>
                    <a:pt x="58063" y="33107"/>
                    <a:pt x="58239" y="33098"/>
                    <a:pt x="58414" y="33098"/>
                  </a:cubicBezTo>
                  <a:cubicBezTo>
                    <a:pt x="58590" y="33098"/>
                    <a:pt x="58766" y="33107"/>
                    <a:pt x="58932" y="33126"/>
                  </a:cubicBezTo>
                  <a:cubicBezTo>
                    <a:pt x="59265" y="33163"/>
                    <a:pt x="59634" y="33237"/>
                    <a:pt x="59967" y="33348"/>
                  </a:cubicBezTo>
                  <a:cubicBezTo>
                    <a:pt x="60633" y="33532"/>
                    <a:pt x="61261" y="33939"/>
                    <a:pt x="61779" y="34420"/>
                  </a:cubicBezTo>
                  <a:cubicBezTo>
                    <a:pt x="62259" y="34937"/>
                    <a:pt x="62629" y="35566"/>
                    <a:pt x="62851" y="36231"/>
                  </a:cubicBezTo>
                  <a:cubicBezTo>
                    <a:pt x="63073" y="36897"/>
                    <a:pt x="63221" y="37599"/>
                    <a:pt x="63184" y="38302"/>
                  </a:cubicBezTo>
                  <a:cubicBezTo>
                    <a:pt x="63147" y="37932"/>
                    <a:pt x="63073" y="37599"/>
                    <a:pt x="62999" y="37267"/>
                  </a:cubicBezTo>
                  <a:cubicBezTo>
                    <a:pt x="62925" y="36934"/>
                    <a:pt x="62814" y="36601"/>
                    <a:pt x="62666" y="36305"/>
                  </a:cubicBezTo>
                  <a:cubicBezTo>
                    <a:pt x="62592" y="36120"/>
                    <a:pt x="62518" y="35936"/>
                    <a:pt x="62444" y="35788"/>
                  </a:cubicBezTo>
                  <a:cubicBezTo>
                    <a:pt x="62296" y="35936"/>
                    <a:pt x="62148" y="36083"/>
                    <a:pt x="62001" y="36268"/>
                  </a:cubicBezTo>
                  <a:cubicBezTo>
                    <a:pt x="61594" y="35566"/>
                    <a:pt x="61039" y="34974"/>
                    <a:pt x="60374" y="34531"/>
                  </a:cubicBezTo>
                  <a:cubicBezTo>
                    <a:pt x="59745" y="34124"/>
                    <a:pt x="59006" y="33865"/>
                    <a:pt x="58267" y="33754"/>
                  </a:cubicBezTo>
                  <a:cubicBezTo>
                    <a:pt x="57933" y="33704"/>
                    <a:pt x="57599" y="33684"/>
                    <a:pt x="57269" y="33684"/>
                  </a:cubicBezTo>
                  <a:cubicBezTo>
                    <a:pt x="56867" y="33684"/>
                    <a:pt x="56471" y="33714"/>
                    <a:pt x="56085" y="33754"/>
                  </a:cubicBezTo>
                  <a:cubicBezTo>
                    <a:pt x="54643" y="33939"/>
                    <a:pt x="53275" y="34383"/>
                    <a:pt x="51981" y="35011"/>
                  </a:cubicBezTo>
                  <a:cubicBezTo>
                    <a:pt x="50724" y="35603"/>
                    <a:pt x="49504" y="36342"/>
                    <a:pt x="48432" y="37304"/>
                  </a:cubicBezTo>
                  <a:cubicBezTo>
                    <a:pt x="49652" y="36601"/>
                    <a:pt x="50946" y="36010"/>
                    <a:pt x="52203" y="35529"/>
                  </a:cubicBezTo>
                  <a:cubicBezTo>
                    <a:pt x="53497" y="35048"/>
                    <a:pt x="54828" y="34679"/>
                    <a:pt x="56159" y="34531"/>
                  </a:cubicBezTo>
                  <a:cubicBezTo>
                    <a:pt x="56603" y="34484"/>
                    <a:pt x="57033" y="34437"/>
                    <a:pt x="57457" y="34437"/>
                  </a:cubicBezTo>
                  <a:cubicBezTo>
                    <a:pt x="57703" y="34437"/>
                    <a:pt x="57948" y="34453"/>
                    <a:pt x="58193" y="34494"/>
                  </a:cubicBezTo>
                  <a:cubicBezTo>
                    <a:pt x="58821" y="34531"/>
                    <a:pt x="59450" y="34753"/>
                    <a:pt x="60041" y="35048"/>
                  </a:cubicBezTo>
                  <a:cubicBezTo>
                    <a:pt x="60707" y="35381"/>
                    <a:pt x="61298" y="35936"/>
                    <a:pt x="61742" y="36564"/>
                  </a:cubicBezTo>
                  <a:cubicBezTo>
                    <a:pt x="61372" y="37008"/>
                    <a:pt x="60928" y="37562"/>
                    <a:pt x="60522" y="38228"/>
                  </a:cubicBezTo>
                  <a:cubicBezTo>
                    <a:pt x="59634" y="37710"/>
                    <a:pt x="58303" y="37230"/>
                    <a:pt x="56418" y="37156"/>
                  </a:cubicBezTo>
                  <a:cubicBezTo>
                    <a:pt x="56161" y="37142"/>
                    <a:pt x="55899" y="37134"/>
                    <a:pt x="55634" y="37134"/>
                  </a:cubicBezTo>
                  <a:cubicBezTo>
                    <a:pt x="55174" y="37134"/>
                    <a:pt x="54705" y="37159"/>
                    <a:pt x="54237" y="37230"/>
                  </a:cubicBezTo>
                  <a:cubicBezTo>
                    <a:pt x="53238" y="37340"/>
                    <a:pt x="52277" y="37636"/>
                    <a:pt x="51353" y="38043"/>
                  </a:cubicBezTo>
                  <a:cubicBezTo>
                    <a:pt x="49578" y="38893"/>
                    <a:pt x="48100" y="40298"/>
                    <a:pt x="47027" y="41888"/>
                  </a:cubicBezTo>
                  <a:cubicBezTo>
                    <a:pt x="47508" y="41038"/>
                    <a:pt x="48100" y="40298"/>
                    <a:pt x="48765" y="39596"/>
                  </a:cubicBezTo>
                  <a:cubicBezTo>
                    <a:pt x="49172" y="39189"/>
                    <a:pt x="49615" y="38782"/>
                    <a:pt x="50096" y="38450"/>
                  </a:cubicBezTo>
                  <a:cubicBezTo>
                    <a:pt x="50318" y="38265"/>
                    <a:pt x="50577" y="38117"/>
                    <a:pt x="50835" y="37969"/>
                  </a:cubicBezTo>
                  <a:cubicBezTo>
                    <a:pt x="51094" y="37821"/>
                    <a:pt x="51353" y="37673"/>
                    <a:pt x="51612" y="37562"/>
                  </a:cubicBezTo>
                  <a:cubicBezTo>
                    <a:pt x="52684" y="37045"/>
                    <a:pt x="53867" y="36786"/>
                    <a:pt x="55050" y="36675"/>
                  </a:cubicBezTo>
                  <a:cubicBezTo>
                    <a:pt x="54858" y="36663"/>
                    <a:pt x="54664" y="36657"/>
                    <a:pt x="54469" y="36657"/>
                  </a:cubicBezTo>
                  <a:cubicBezTo>
                    <a:pt x="53462" y="36657"/>
                    <a:pt x="52424" y="36821"/>
                    <a:pt x="51464" y="37193"/>
                  </a:cubicBezTo>
                  <a:cubicBezTo>
                    <a:pt x="51168" y="37304"/>
                    <a:pt x="50909" y="37451"/>
                    <a:pt x="50614" y="37562"/>
                  </a:cubicBezTo>
                  <a:cubicBezTo>
                    <a:pt x="50355" y="37710"/>
                    <a:pt x="50059" y="37858"/>
                    <a:pt x="49800" y="38043"/>
                  </a:cubicBezTo>
                  <a:cubicBezTo>
                    <a:pt x="49283" y="38339"/>
                    <a:pt x="48802" y="38745"/>
                    <a:pt x="48358" y="39152"/>
                  </a:cubicBezTo>
                  <a:cubicBezTo>
                    <a:pt x="47434" y="40002"/>
                    <a:pt x="46695" y="41001"/>
                    <a:pt x="46029" y="42073"/>
                  </a:cubicBezTo>
                  <a:cubicBezTo>
                    <a:pt x="45733" y="42590"/>
                    <a:pt x="45438" y="43145"/>
                    <a:pt x="45216" y="43699"/>
                  </a:cubicBezTo>
                  <a:cubicBezTo>
                    <a:pt x="45179" y="43736"/>
                    <a:pt x="45179" y="43773"/>
                    <a:pt x="45142" y="43810"/>
                  </a:cubicBezTo>
                  <a:lnTo>
                    <a:pt x="44920" y="41666"/>
                  </a:lnTo>
                  <a:lnTo>
                    <a:pt x="44698" y="43810"/>
                  </a:lnTo>
                  <a:cubicBezTo>
                    <a:pt x="44661" y="43773"/>
                    <a:pt x="44661" y="43736"/>
                    <a:pt x="44661" y="43699"/>
                  </a:cubicBezTo>
                  <a:cubicBezTo>
                    <a:pt x="44402" y="43145"/>
                    <a:pt x="44107" y="42590"/>
                    <a:pt x="43811" y="42073"/>
                  </a:cubicBezTo>
                  <a:cubicBezTo>
                    <a:pt x="43182" y="41001"/>
                    <a:pt x="42406" y="40002"/>
                    <a:pt x="41519" y="39152"/>
                  </a:cubicBezTo>
                  <a:cubicBezTo>
                    <a:pt x="41038" y="38745"/>
                    <a:pt x="40558" y="38339"/>
                    <a:pt x="40040" y="38043"/>
                  </a:cubicBezTo>
                  <a:cubicBezTo>
                    <a:pt x="39781" y="37858"/>
                    <a:pt x="39485" y="37710"/>
                    <a:pt x="39227" y="37562"/>
                  </a:cubicBezTo>
                  <a:cubicBezTo>
                    <a:pt x="38968" y="37451"/>
                    <a:pt x="38672" y="37304"/>
                    <a:pt x="38376" y="37193"/>
                  </a:cubicBezTo>
                  <a:cubicBezTo>
                    <a:pt x="37416" y="36821"/>
                    <a:pt x="36378" y="36657"/>
                    <a:pt x="35371" y="36657"/>
                  </a:cubicBezTo>
                  <a:cubicBezTo>
                    <a:pt x="35176" y="36657"/>
                    <a:pt x="34982" y="36663"/>
                    <a:pt x="34790" y="36675"/>
                  </a:cubicBezTo>
                  <a:cubicBezTo>
                    <a:pt x="35973" y="36786"/>
                    <a:pt x="37156" y="37045"/>
                    <a:pt x="38228" y="37562"/>
                  </a:cubicBezTo>
                  <a:cubicBezTo>
                    <a:pt x="38524" y="37673"/>
                    <a:pt x="38746" y="37821"/>
                    <a:pt x="39005" y="37969"/>
                  </a:cubicBezTo>
                  <a:cubicBezTo>
                    <a:pt x="39264" y="38117"/>
                    <a:pt x="39522" y="38265"/>
                    <a:pt x="39744" y="38450"/>
                  </a:cubicBezTo>
                  <a:cubicBezTo>
                    <a:pt x="40225" y="38782"/>
                    <a:pt x="40668" y="39189"/>
                    <a:pt x="41075" y="39596"/>
                  </a:cubicBezTo>
                  <a:cubicBezTo>
                    <a:pt x="41260" y="39818"/>
                    <a:pt x="41445" y="40002"/>
                    <a:pt x="41630" y="40224"/>
                  </a:cubicBezTo>
                  <a:cubicBezTo>
                    <a:pt x="40779" y="39337"/>
                    <a:pt x="39744" y="38597"/>
                    <a:pt x="38635" y="38043"/>
                  </a:cubicBezTo>
                  <a:cubicBezTo>
                    <a:pt x="37711" y="37636"/>
                    <a:pt x="36750" y="37340"/>
                    <a:pt x="35751" y="37193"/>
                  </a:cubicBezTo>
                  <a:cubicBezTo>
                    <a:pt x="35340" y="37149"/>
                    <a:pt x="34916" y="37131"/>
                    <a:pt x="34494" y="37131"/>
                  </a:cubicBezTo>
                  <a:cubicBezTo>
                    <a:pt x="34195" y="37131"/>
                    <a:pt x="33898" y="37140"/>
                    <a:pt x="33607" y="37156"/>
                  </a:cubicBezTo>
                  <a:cubicBezTo>
                    <a:pt x="29910" y="37230"/>
                    <a:pt x="28394" y="38819"/>
                    <a:pt x="27840" y="39633"/>
                  </a:cubicBezTo>
                  <a:cubicBezTo>
                    <a:pt x="27211" y="38634"/>
                    <a:pt x="26657" y="38265"/>
                    <a:pt x="26657" y="38265"/>
                  </a:cubicBezTo>
                  <a:cubicBezTo>
                    <a:pt x="26657" y="38265"/>
                    <a:pt x="26657" y="33126"/>
                    <a:pt x="31980" y="33126"/>
                  </a:cubicBezTo>
                  <a:cubicBezTo>
                    <a:pt x="35936" y="33126"/>
                    <a:pt x="39448" y="35048"/>
                    <a:pt x="40964" y="36010"/>
                  </a:cubicBezTo>
                  <a:cubicBezTo>
                    <a:pt x="41149" y="36379"/>
                    <a:pt x="41408" y="36712"/>
                    <a:pt x="41667" y="37045"/>
                  </a:cubicBezTo>
                  <a:cubicBezTo>
                    <a:pt x="42036" y="37451"/>
                    <a:pt x="42369" y="37858"/>
                    <a:pt x="42739" y="38265"/>
                  </a:cubicBezTo>
                  <a:cubicBezTo>
                    <a:pt x="43072" y="38671"/>
                    <a:pt x="43404" y="39041"/>
                    <a:pt x="43663" y="39559"/>
                  </a:cubicBezTo>
                  <a:cubicBezTo>
                    <a:pt x="43626" y="39004"/>
                    <a:pt x="43330" y="38487"/>
                    <a:pt x="43035" y="38006"/>
                  </a:cubicBezTo>
                  <a:cubicBezTo>
                    <a:pt x="42739" y="37562"/>
                    <a:pt x="42406" y="37119"/>
                    <a:pt x="42073" y="36712"/>
                  </a:cubicBezTo>
                  <a:cubicBezTo>
                    <a:pt x="41888" y="36527"/>
                    <a:pt x="41741" y="36305"/>
                    <a:pt x="41556" y="36120"/>
                  </a:cubicBezTo>
                  <a:cubicBezTo>
                    <a:pt x="41408" y="35899"/>
                    <a:pt x="41260" y="35677"/>
                    <a:pt x="41112" y="35492"/>
                  </a:cubicBezTo>
                  <a:cubicBezTo>
                    <a:pt x="41075" y="35381"/>
                    <a:pt x="41038" y="35307"/>
                    <a:pt x="41001" y="35196"/>
                  </a:cubicBezTo>
                  <a:cubicBezTo>
                    <a:pt x="40927" y="34826"/>
                    <a:pt x="41001" y="34494"/>
                    <a:pt x="41408" y="34272"/>
                  </a:cubicBezTo>
                  <a:cubicBezTo>
                    <a:pt x="41630" y="34161"/>
                    <a:pt x="41815" y="34124"/>
                    <a:pt x="42036" y="34124"/>
                  </a:cubicBezTo>
                  <a:cubicBezTo>
                    <a:pt x="42948" y="34124"/>
                    <a:pt x="43891" y="34895"/>
                    <a:pt x="44104" y="35113"/>
                  </a:cubicBezTo>
                  <a:lnTo>
                    <a:pt x="44104" y="35113"/>
                  </a:lnTo>
                  <a:cubicBezTo>
                    <a:pt x="43983" y="34960"/>
                    <a:pt x="43700" y="34471"/>
                    <a:pt x="43700" y="33274"/>
                  </a:cubicBezTo>
                  <a:cubicBezTo>
                    <a:pt x="43700" y="31795"/>
                    <a:pt x="44920" y="31055"/>
                    <a:pt x="44920" y="31055"/>
                  </a:cubicBezTo>
                  <a:close/>
                  <a:moveTo>
                    <a:pt x="36971" y="44587"/>
                  </a:moveTo>
                  <a:cubicBezTo>
                    <a:pt x="39190" y="44587"/>
                    <a:pt x="40373" y="45992"/>
                    <a:pt x="40927" y="46842"/>
                  </a:cubicBezTo>
                  <a:cubicBezTo>
                    <a:pt x="39633" y="47249"/>
                    <a:pt x="38413" y="47470"/>
                    <a:pt x="37341" y="47470"/>
                  </a:cubicBezTo>
                  <a:cubicBezTo>
                    <a:pt x="34938" y="47470"/>
                    <a:pt x="33607" y="46435"/>
                    <a:pt x="32979" y="45770"/>
                  </a:cubicBezTo>
                  <a:cubicBezTo>
                    <a:pt x="34457" y="44993"/>
                    <a:pt x="35788" y="44587"/>
                    <a:pt x="36971" y="44587"/>
                  </a:cubicBezTo>
                  <a:close/>
                  <a:moveTo>
                    <a:pt x="52869" y="44587"/>
                  </a:moveTo>
                  <a:cubicBezTo>
                    <a:pt x="54052" y="44587"/>
                    <a:pt x="55420" y="44993"/>
                    <a:pt x="56899" y="45770"/>
                  </a:cubicBezTo>
                  <a:cubicBezTo>
                    <a:pt x="56270" y="46435"/>
                    <a:pt x="54939" y="47470"/>
                    <a:pt x="52499" y="47470"/>
                  </a:cubicBezTo>
                  <a:cubicBezTo>
                    <a:pt x="51427" y="47470"/>
                    <a:pt x="50244" y="47249"/>
                    <a:pt x="48950" y="46842"/>
                  </a:cubicBezTo>
                  <a:cubicBezTo>
                    <a:pt x="49467" y="45955"/>
                    <a:pt x="50688" y="44587"/>
                    <a:pt x="52869" y="44587"/>
                  </a:cubicBezTo>
                  <a:close/>
                  <a:moveTo>
                    <a:pt x="41223" y="47433"/>
                  </a:moveTo>
                  <a:cubicBezTo>
                    <a:pt x="40927" y="47544"/>
                    <a:pt x="40668" y="47655"/>
                    <a:pt x="40410" y="47766"/>
                  </a:cubicBezTo>
                  <a:cubicBezTo>
                    <a:pt x="40114" y="47840"/>
                    <a:pt x="39855" y="47914"/>
                    <a:pt x="39559" y="47988"/>
                  </a:cubicBezTo>
                  <a:cubicBezTo>
                    <a:pt x="39005" y="48136"/>
                    <a:pt x="38450" y="48210"/>
                    <a:pt x="37859" y="48247"/>
                  </a:cubicBezTo>
                  <a:cubicBezTo>
                    <a:pt x="37304" y="48247"/>
                    <a:pt x="36713" y="48210"/>
                    <a:pt x="36158" y="48099"/>
                  </a:cubicBezTo>
                  <a:cubicBezTo>
                    <a:pt x="35566" y="47988"/>
                    <a:pt x="35012" y="47766"/>
                    <a:pt x="34531" y="47470"/>
                  </a:cubicBezTo>
                  <a:lnTo>
                    <a:pt x="34531" y="47470"/>
                  </a:lnTo>
                  <a:cubicBezTo>
                    <a:pt x="34790" y="47581"/>
                    <a:pt x="35049" y="47692"/>
                    <a:pt x="35345" y="47729"/>
                  </a:cubicBezTo>
                  <a:cubicBezTo>
                    <a:pt x="35603" y="47803"/>
                    <a:pt x="35899" y="47877"/>
                    <a:pt x="36158" y="47914"/>
                  </a:cubicBezTo>
                  <a:cubicBezTo>
                    <a:pt x="36591" y="47968"/>
                    <a:pt x="37004" y="48003"/>
                    <a:pt x="37412" y="48003"/>
                  </a:cubicBezTo>
                  <a:cubicBezTo>
                    <a:pt x="37561" y="48003"/>
                    <a:pt x="37710" y="47998"/>
                    <a:pt x="37859" y="47988"/>
                  </a:cubicBezTo>
                  <a:cubicBezTo>
                    <a:pt x="38413" y="47951"/>
                    <a:pt x="38968" y="47877"/>
                    <a:pt x="39522" y="47803"/>
                  </a:cubicBezTo>
                  <a:cubicBezTo>
                    <a:pt x="39818" y="47766"/>
                    <a:pt x="40114" y="47692"/>
                    <a:pt x="40373" y="47618"/>
                  </a:cubicBezTo>
                  <a:cubicBezTo>
                    <a:pt x="40668" y="47581"/>
                    <a:pt x="40927" y="47507"/>
                    <a:pt x="41223" y="47433"/>
                  </a:cubicBezTo>
                  <a:close/>
                  <a:moveTo>
                    <a:pt x="48802" y="47470"/>
                  </a:moveTo>
                  <a:cubicBezTo>
                    <a:pt x="49098" y="47507"/>
                    <a:pt x="49357" y="47581"/>
                    <a:pt x="49652" y="47655"/>
                  </a:cubicBezTo>
                  <a:cubicBezTo>
                    <a:pt x="49911" y="47692"/>
                    <a:pt x="50207" y="47766"/>
                    <a:pt x="50466" y="47803"/>
                  </a:cubicBezTo>
                  <a:cubicBezTo>
                    <a:pt x="51020" y="47877"/>
                    <a:pt x="51575" y="47951"/>
                    <a:pt x="52166" y="47988"/>
                  </a:cubicBezTo>
                  <a:cubicBezTo>
                    <a:pt x="52315" y="47998"/>
                    <a:pt x="52464" y="48003"/>
                    <a:pt x="52612" y="48003"/>
                  </a:cubicBezTo>
                  <a:cubicBezTo>
                    <a:pt x="53018" y="48003"/>
                    <a:pt x="53424" y="47968"/>
                    <a:pt x="53830" y="47914"/>
                  </a:cubicBezTo>
                  <a:cubicBezTo>
                    <a:pt x="54089" y="47877"/>
                    <a:pt x="54385" y="47803"/>
                    <a:pt x="54643" y="47729"/>
                  </a:cubicBezTo>
                  <a:cubicBezTo>
                    <a:pt x="54939" y="47692"/>
                    <a:pt x="55198" y="47581"/>
                    <a:pt x="55457" y="47470"/>
                  </a:cubicBezTo>
                  <a:lnTo>
                    <a:pt x="55457" y="47470"/>
                  </a:lnTo>
                  <a:cubicBezTo>
                    <a:pt x="54976" y="47766"/>
                    <a:pt x="54422" y="47988"/>
                    <a:pt x="53867" y="48099"/>
                  </a:cubicBezTo>
                  <a:cubicBezTo>
                    <a:pt x="53312" y="48210"/>
                    <a:pt x="52721" y="48247"/>
                    <a:pt x="52129" y="48247"/>
                  </a:cubicBezTo>
                  <a:cubicBezTo>
                    <a:pt x="51575" y="48210"/>
                    <a:pt x="50983" y="48136"/>
                    <a:pt x="50429" y="47988"/>
                  </a:cubicBezTo>
                  <a:cubicBezTo>
                    <a:pt x="50170" y="47914"/>
                    <a:pt x="49874" y="47840"/>
                    <a:pt x="49615" y="47766"/>
                  </a:cubicBezTo>
                  <a:cubicBezTo>
                    <a:pt x="49320" y="47655"/>
                    <a:pt x="49061" y="47581"/>
                    <a:pt x="48802" y="47470"/>
                  </a:cubicBezTo>
                  <a:close/>
                  <a:moveTo>
                    <a:pt x="32905" y="38450"/>
                  </a:moveTo>
                  <a:cubicBezTo>
                    <a:pt x="33459" y="38450"/>
                    <a:pt x="34014" y="38450"/>
                    <a:pt x="34568" y="38524"/>
                  </a:cubicBezTo>
                  <a:cubicBezTo>
                    <a:pt x="34430" y="38514"/>
                    <a:pt x="34294" y="38509"/>
                    <a:pt x="34159" y="38509"/>
                  </a:cubicBezTo>
                  <a:cubicBezTo>
                    <a:pt x="33790" y="38509"/>
                    <a:pt x="33431" y="38543"/>
                    <a:pt x="33052" y="38597"/>
                  </a:cubicBezTo>
                  <a:cubicBezTo>
                    <a:pt x="32239" y="38708"/>
                    <a:pt x="31426" y="38930"/>
                    <a:pt x="30723" y="39337"/>
                  </a:cubicBezTo>
                  <a:cubicBezTo>
                    <a:pt x="30021" y="39744"/>
                    <a:pt x="29392" y="40335"/>
                    <a:pt x="29097" y="41111"/>
                  </a:cubicBezTo>
                  <a:cubicBezTo>
                    <a:pt x="29540" y="40446"/>
                    <a:pt x="30169" y="39965"/>
                    <a:pt x="30871" y="39670"/>
                  </a:cubicBezTo>
                  <a:cubicBezTo>
                    <a:pt x="31574" y="39374"/>
                    <a:pt x="32350" y="39226"/>
                    <a:pt x="33126" y="39189"/>
                  </a:cubicBezTo>
                  <a:cubicBezTo>
                    <a:pt x="33372" y="39171"/>
                    <a:pt x="33619" y="39162"/>
                    <a:pt x="33866" y="39162"/>
                  </a:cubicBezTo>
                  <a:cubicBezTo>
                    <a:pt x="35141" y="39162"/>
                    <a:pt x="36417" y="39408"/>
                    <a:pt x="37563" y="39965"/>
                  </a:cubicBezTo>
                  <a:cubicBezTo>
                    <a:pt x="38228" y="40298"/>
                    <a:pt x="38857" y="40742"/>
                    <a:pt x="39448" y="41222"/>
                  </a:cubicBezTo>
                  <a:cubicBezTo>
                    <a:pt x="40040" y="41703"/>
                    <a:pt x="40558" y="42295"/>
                    <a:pt x="41038" y="42886"/>
                  </a:cubicBezTo>
                  <a:cubicBezTo>
                    <a:pt x="41999" y="44106"/>
                    <a:pt x="42776" y="45511"/>
                    <a:pt x="43404" y="46953"/>
                  </a:cubicBezTo>
                  <a:cubicBezTo>
                    <a:pt x="43072" y="45400"/>
                    <a:pt x="42406" y="43884"/>
                    <a:pt x="41519" y="42553"/>
                  </a:cubicBezTo>
                  <a:cubicBezTo>
                    <a:pt x="41075" y="41888"/>
                    <a:pt x="40521" y="41259"/>
                    <a:pt x="39929" y="40705"/>
                  </a:cubicBezTo>
                  <a:cubicBezTo>
                    <a:pt x="39670" y="40483"/>
                    <a:pt x="39448" y="40298"/>
                    <a:pt x="39153" y="40076"/>
                  </a:cubicBezTo>
                  <a:lnTo>
                    <a:pt x="39153" y="40076"/>
                  </a:lnTo>
                  <a:cubicBezTo>
                    <a:pt x="40225" y="40779"/>
                    <a:pt x="41186" y="41666"/>
                    <a:pt x="42036" y="42664"/>
                  </a:cubicBezTo>
                  <a:cubicBezTo>
                    <a:pt x="42406" y="43071"/>
                    <a:pt x="42776" y="43515"/>
                    <a:pt x="43109" y="43995"/>
                  </a:cubicBezTo>
                  <a:cubicBezTo>
                    <a:pt x="44107" y="45807"/>
                    <a:pt x="44550" y="47286"/>
                    <a:pt x="44550" y="47323"/>
                  </a:cubicBezTo>
                  <a:lnTo>
                    <a:pt x="44920" y="48690"/>
                  </a:lnTo>
                  <a:lnTo>
                    <a:pt x="45290" y="47323"/>
                  </a:lnTo>
                  <a:cubicBezTo>
                    <a:pt x="45290" y="47286"/>
                    <a:pt x="45586" y="46250"/>
                    <a:pt x="46251" y="44883"/>
                  </a:cubicBezTo>
                  <a:cubicBezTo>
                    <a:pt x="46769" y="44106"/>
                    <a:pt x="47323" y="43367"/>
                    <a:pt x="47915" y="42664"/>
                  </a:cubicBezTo>
                  <a:cubicBezTo>
                    <a:pt x="48506" y="41999"/>
                    <a:pt x="49098" y="41370"/>
                    <a:pt x="49763" y="40853"/>
                  </a:cubicBezTo>
                  <a:lnTo>
                    <a:pt x="49763" y="40853"/>
                  </a:lnTo>
                  <a:cubicBezTo>
                    <a:pt x="49246" y="41370"/>
                    <a:pt x="48728" y="41925"/>
                    <a:pt x="48321" y="42553"/>
                  </a:cubicBezTo>
                  <a:cubicBezTo>
                    <a:pt x="47434" y="43884"/>
                    <a:pt x="46769" y="45400"/>
                    <a:pt x="46473" y="46953"/>
                  </a:cubicBezTo>
                  <a:cubicBezTo>
                    <a:pt x="47064" y="45511"/>
                    <a:pt x="47841" y="44106"/>
                    <a:pt x="48802" y="42886"/>
                  </a:cubicBezTo>
                  <a:cubicBezTo>
                    <a:pt x="49283" y="42295"/>
                    <a:pt x="49800" y="41740"/>
                    <a:pt x="50392" y="41222"/>
                  </a:cubicBezTo>
                  <a:cubicBezTo>
                    <a:pt x="50983" y="40742"/>
                    <a:pt x="51612" y="40298"/>
                    <a:pt x="52277" y="40002"/>
                  </a:cubicBezTo>
                  <a:cubicBezTo>
                    <a:pt x="53425" y="39413"/>
                    <a:pt x="54703" y="39162"/>
                    <a:pt x="56002" y="39162"/>
                  </a:cubicBezTo>
                  <a:cubicBezTo>
                    <a:pt x="56251" y="39162"/>
                    <a:pt x="56501" y="39171"/>
                    <a:pt x="56751" y="39189"/>
                  </a:cubicBezTo>
                  <a:cubicBezTo>
                    <a:pt x="56899" y="39189"/>
                    <a:pt x="57046" y="39189"/>
                    <a:pt x="57194" y="39226"/>
                  </a:cubicBezTo>
                  <a:lnTo>
                    <a:pt x="57416" y="39226"/>
                  </a:lnTo>
                  <a:cubicBezTo>
                    <a:pt x="57897" y="39300"/>
                    <a:pt x="58377" y="39411"/>
                    <a:pt x="58821" y="39559"/>
                  </a:cubicBezTo>
                  <a:cubicBezTo>
                    <a:pt x="59265" y="39744"/>
                    <a:pt x="59671" y="39965"/>
                    <a:pt x="60041" y="40298"/>
                  </a:cubicBezTo>
                  <a:cubicBezTo>
                    <a:pt x="60411" y="40631"/>
                    <a:pt x="60707" y="41001"/>
                    <a:pt x="60854" y="41444"/>
                  </a:cubicBezTo>
                  <a:cubicBezTo>
                    <a:pt x="60596" y="41038"/>
                    <a:pt x="60263" y="40742"/>
                    <a:pt x="59930" y="40446"/>
                  </a:cubicBezTo>
                  <a:cubicBezTo>
                    <a:pt x="59782" y="40372"/>
                    <a:pt x="59671" y="40298"/>
                    <a:pt x="59560" y="40224"/>
                  </a:cubicBezTo>
                  <a:cubicBezTo>
                    <a:pt x="59302" y="40890"/>
                    <a:pt x="59117" y="41629"/>
                    <a:pt x="59006" y="42405"/>
                  </a:cubicBezTo>
                  <a:cubicBezTo>
                    <a:pt x="58673" y="45104"/>
                    <a:pt x="58969" y="49282"/>
                    <a:pt x="58340" y="52129"/>
                  </a:cubicBezTo>
                  <a:cubicBezTo>
                    <a:pt x="58267" y="52277"/>
                    <a:pt x="58193" y="52388"/>
                    <a:pt x="58119" y="52535"/>
                  </a:cubicBezTo>
                  <a:cubicBezTo>
                    <a:pt x="57786" y="52979"/>
                    <a:pt x="57416" y="53349"/>
                    <a:pt x="56973" y="53645"/>
                  </a:cubicBezTo>
                  <a:cubicBezTo>
                    <a:pt x="56085" y="54236"/>
                    <a:pt x="54976" y="54421"/>
                    <a:pt x="53867" y="54458"/>
                  </a:cubicBezTo>
                  <a:cubicBezTo>
                    <a:pt x="53693" y="54469"/>
                    <a:pt x="53519" y="54476"/>
                    <a:pt x="53344" y="54476"/>
                  </a:cubicBezTo>
                  <a:cubicBezTo>
                    <a:pt x="52403" y="54476"/>
                    <a:pt x="51456" y="54297"/>
                    <a:pt x="50614" y="53829"/>
                  </a:cubicBezTo>
                  <a:lnTo>
                    <a:pt x="50614" y="53829"/>
                  </a:lnTo>
                  <a:cubicBezTo>
                    <a:pt x="51057" y="54199"/>
                    <a:pt x="51575" y="54458"/>
                    <a:pt x="52129" y="54606"/>
                  </a:cubicBezTo>
                  <a:cubicBezTo>
                    <a:pt x="52425" y="54680"/>
                    <a:pt x="52684" y="54754"/>
                    <a:pt x="52980" y="54791"/>
                  </a:cubicBezTo>
                  <a:cubicBezTo>
                    <a:pt x="52610" y="54791"/>
                    <a:pt x="52277" y="54754"/>
                    <a:pt x="51945" y="54717"/>
                  </a:cubicBezTo>
                  <a:cubicBezTo>
                    <a:pt x="51242" y="54606"/>
                    <a:pt x="50577" y="54347"/>
                    <a:pt x="49948" y="53977"/>
                  </a:cubicBezTo>
                  <a:cubicBezTo>
                    <a:pt x="50133" y="52831"/>
                    <a:pt x="50503" y="50687"/>
                    <a:pt x="51094" y="49023"/>
                  </a:cubicBezTo>
                  <a:cubicBezTo>
                    <a:pt x="51164" y="48988"/>
                    <a:pt x="51267" y="48986"/>
                    <a:pt x="51340" y="48955"/>
                  </a:cubicBezTo>
                  <a:lnTo>
                    <a:pt x="51340" y="48955"/>
                  </a:lnTo>
                  <a:cubicBezTo>
                    <a:pt x="51653" y="48985"/>
                    <a:pt x="51972" y="49001"/>
                    <a:pt x="52295" y="49001"/>
                  </a:cubicBezTo>
                  <a:cubicBezTo>
                    <a:pt x="52716" y="49001"/>
                    <a:pt x="53144" y="48973"/>
                    <a:pt x="53571" y="48912"/>
                  </a:cubicBezTo>
                  <a:cubicBezTo>
                    <a:pt x="53719" y="48875"/>
                    <a:pt x="53830" y="48875"/>
                    <a:pt x="53978" y="48838"/>
                  </a:cubicBezTo>
                  <a:lnTo>
                    <a:pt x="54385" y="48764"/>
                  </a:lnTo>
                  <a:cubicBezTo>
                    <a:pt x="54643" y="48690"/>
                    <a:pt x="54902" y="48654"/>
                    <a:pt x="55161" y="48543"/>
                  </a:cubicBezTo>
                  <a:cubicBezTo>
                    <a:pt x="55679" y="48358"/>
                    <a:pt x="56159" y="48099"/>
                    <a:pt x="56603" y="47803"/>
                  </a:cubicBezTo>
                  <a:cubicBezTo>
                    <a:pt x="57490" y="47212"/>
                    <a:pt x="58267" y="46435"/>
                    <a:pt x="58673" y="45437"/>
                  </a:cubicBezTo>
                  <a:lnTo>
                    <a:pt x="58673" y="45437"/>
                  </a:lnTo>
                  <a:cubicBezTo>
                    <a:pt x="58008" y="46250"/>
                    <a:pt x="57194" y="46842"/>
                    <a:pt x="56307" y="47249"/>
                  </a:cubicBezTo>
                  <a:lnTo>
                    <a:pt x="56159" y="47286"/>
                  </a:lnTo>
                  <a:cubicBezTo>
                    <a:pt x="57490" y="46509"/>
                    <a:pt x="58008" y="45511"/>
                    <a:pt x="58008" y="45511"/>
                  </a:cubicBezTo>
                  <a:cubicBezTo>
                    <a:pt x="56677" y="44735"/>
                    <a:pt x="55531" y="44254"/>
                    <a:pt x="54495" y="44032"/>
                  </a:cubicBezTo>
                  <a:lnTo>
                    <a:pt x="54495" y="44032"/>
                  </a:lnTo>
                  <a:cubicBezTo>
                    <a:pt x="55235" y="44106"/>
                    <a:pt x="55974" y="44254"/>
                    <a:pt x="56714" y="44476"/>
                  </a:cubicBezTo>
                  <a:cubicBezTo>
                    <a:pt x="55937" y="43995"/>
                    <a:pt x="55087" y="43625"/>
                    <a:pt x="54163" y="43404"/>
                  </a:cubicBezTo>
                  <a:lnTo>
                    <a:pt x="53793" y="43330"/>
                  </a:lnTo>
                  <a:lnTo>
                    <a:pt x="53460" y="43256"/>
                  </a:lnTo>
                  <a:cubicBezTo>
                    <a:pt x="53202" y="43219"/>
                    <a:pt x="52980" y="43219"/>
                    <a:pt x="52721" y="43219"/>
                  </a:cubicBezTo>
                  <a:cubicBezTo>
                    <a:pt x="52240" y="43219"/>
                    <a:pt x="51760" y="43256"/>
                    <a:pt x="51279" y="43367"/>
                  </a:cubicBezTo>
                  <a:cubicBezTo>
                    <a:pt x="50281" y="43589"/>
                    <a:pt x="49357" y="44069"/>
                    <a:pt x="48617" y="44735"/>
                  </a:cubicBezTo>
                  <a:cubicBezTo>
                    <a:pt x="48247" y="45067"/>
                    <a:pt x="47915" y="45437"/>
                    <a:pt x="47619" y="45844"/>
                  </a:cubicBezTo>
                  <a:cubicBezTo>
                    <a:pt x="47471" y="46066"/>
                    <a:pt x="47360" y="46250"/>
                    <a:pt x="47249" y="46472"/>
                  </a:cubicBezTo>
                  <a:cubicBezTo>
                    <a:pt x="47175" y="46583"/>
                    <a:pt x="47101" y="46694"/>
                    <a:pt x="47064" y="46805"/>
                  </a:cubicBezTo>
                  <a:cubicBezTo>
                    <a:pt x="46990" y="46916"/>
                    <a:pt x="46953" y="47027"/>
                    <a:pt x="46880" y="47175"/>
                  </a:cubicBezTo>
                  <a:lnTo>
                    <a:pt x="46658" y="47766"/>
                  </a:lnTo>
                  <a:lnTo>
                    <a:pt x="47249" y="47988"/>
                  </a:lnTo>
                  <a:cubicBezTo>
                    <a:pt x="47767" y="48173"/>
                    <a:pt x="48284" y="48321"/>
                    <a:pt x="48765" y="48469"/>
                  </a:cubicBezTo>
                  <a:cubicBezTo>
                    <a:pt x="49283" y="48617"/>
                    <a:pt x="49800" y="48727"/>
                    <a:pt x="50355" y="48838"/>
                  </a:cubicBezTo>
                  <a:cubicBezTo>
                    <a:pt x="50503" y="48875"/>
                    <a:pt x="50688" y="48875"/>
                    <a:pt x="50872" y="48912"/>
                  </a:cubicBezTo>
                  <a:cubicBezTo>
                    <a:pt x="50651" y="48912"/>
                    <a:pt x="50429" y="48912"/>
                    <a:pt x="50207" y="48986"/>
                  </a:cubicBezTo>
                  <a:cubicBezTo>
                    <a:pt x="49837" y="49097"/>
                    <a:pt x="49467" y="49319"/>
                    <a:pt x="49172" y="49578"/>
                  </a:cubicBezTo>
                  <a:cubicBezTo>
                    <a:pt x="48580" y="50132"/>
                    <a:pt x="48247" y="50835"/>
                    <a:pt x="47915" y="51500"/>
                  </a:cubicBezTo>
                  <a:cubicBezTo>
                    <a:pt x="47693" y="51981"/>
                    <a:pt x="47471" y="52461"/>
                    <a:pt x="47212" y="52942"/>
                  </a:cubicBezTo>
                  <a:cubicBezTo>
                    <a:pt x="46990" y="53016"/>
                    <a:pt x="46843" y="53201"/>
                    <a:pt x="46695" y="53349"/>
                  </a:cubicBezTo>
                  <a:cubicBezTo>
                    <a:pt x="46436" y="53645"/>
                    <a:pt x="46288" y="53903"/>
                    <a:pt x="46103" y="54088"/>
                  </a:cubicBezTo>
                  <a:cubicBezTo>
                    <a:pt x="46103" y="54088"/>
                    <a:pt x="46066" y="54088"/>
                    <a:pt x="46066" y="54125"/>
                  </a:cubicBezTo>
                  <a:lnTo>
                    <a:pt x="45733" y="48543"/>
                  </a:lnTo>
                  <a:lnTo>
                    <a:pt x="45401" y="54384"/>
                  </a:lnTo>
                  <a:cubicBezTo>
                    <a:pt x="45253" y="54384"/>
                    <a:pt x="45105" y="54421"/>
                    <a:pt x="44920" y="54421"/>
                  </a:cubicBezTo>
                  <a:cubicBezTo>
                    <a:pt x="44772" y="54421"/>
                    <a:pt x="44587" y="54384"/>
                    <a:pt x="44476" y="54384"/>
                  </a:cubicBezTo>
                  <a:lnTo>
                    <a:pt x="44107" y="48543"/>
                  </a:lnTo>
                  <a:lnTo>
                    <a:pt x="43811" y="54125"/>
                  </a:lnTo>
                  <a:cubicBezTo>
                    <a:pt x="43774" y="54088"/>
                    <a:pt x="43774" y="54088"/>
                    <a:pt x="43737" y="54088"/>
                  </a:cubicBezTo>
                  <a:cubicBezTo>
                    <a:pt x="43589" y="53903"/>
                    <a:pt x="43404" y="53645"/>
                    <a:pt x="43145" y="53349"/>
                  </a:cubicBezTo>
                  <a:cubicBezTo>
                    <a:pt x="43035" y="53201"/>
                    <a:pt x="42887" y="53016"/>
                    <a:pt x="42665" y="52942"/>
                  </a:cubicBezTo>
                  <a:lnTo>
                    <a:pt x="42628" y="52942"/>
                  </a:lnTo>
                  <a:cubicBezTo>
                    <a:pt x="42406" y="52461"/>
                    <a:pt x="42184" y="51981"/>
                    <a:pt x="41925" y="51463"/>
                  </a:cubicBezTo>
                  <a:cubicBezTo>
                    <a:pt x="41630" y="50835"/>
                    <a:pt x="41260" y="50132"/>
                    <a:pt x="40668" y="49578"/>
                  </a:cubicBezTo>
                  <a:cubicBezTo>
                    <a:pt x="40410" y="49319"/>
                    <a:pt x="40040" y="49097"/>
                    <a:pt x="39633" y="48986"/>
                  </a:cubicBezTo>
                  <a:cubicBezTo>
                    <a:pt x="39471" y="48932"/>
                    <a:pt x="39308" y="48898"/>
                    <a:pt x="39146" y="48898"/>
                  </a:cubicBezTo>
                  <a:cubicBezTo>
                    <a:pt x="39087" y="48898"/>
                    <a:pt x="39027" y="48902"/>
                    <a:pt x="38968" y="48912"/>
                  </a:cubicBezTo>
                  <a:cubicBezTo>
                    <a:pt x="39153" y="48875"/>
                    <a:pt x="39337" y="48838"/>
                    <a:pt x="39522" y="48838"/>
                  </a:cubicBezTo>
                  <a:cubicBezTo>
                    <a:pt x="40040" y="48727"/>
                    <a:pt x="40558" y="48617"/>
                    <a:pt x="41075" y="48469"/>
                  </a:cubicBezTo>
                  <a:cubicBezTo>
                    <a:pt x="41593" y="48321"/>
                    <a:pt x="42073" y="48136"/>
                    <a:pt x="42591" y="47988"/>
                  </a:cubicBezTo>
                  <a:lnTo>
                    <a:pt x="43182" y="47766"/>
                  </a:lnTo>
                  <a:lnTo>
                    <a:pt x="42961" y="47175"/>
                  </a:lnTo>
                  <a:cubicBezTo>
                    <a:pt x="42887" y="47027"/>
                    <a:pt x="42850" y="46916"/>
                    <a:pt x="42813" y="46805"/>
                  </a:cubicBezTo>
                  <a:cubicBezTo>
                    <a:pt x="42739" y="46694"/>
                    <a:pt x="42702" y="46583"/>
                    <a:pt x="42628" y="46472"/>
                  </a:cubicBezTo>
                  <a:cubicBezTo>
                    <a:pt x="42517" y="46250"/>
                    <a:pt x="42369" y="46029"/>
                    <a:pt x="42221" y="45844"/>
                  </a:cubicBezTo>
                  <a:cubicBezTo>
                    <a:pt x="41925" y="45437"/>
                    <a:pt x="41593" y="45067"/>
                    <a:pt x="41223" y="44735"/>
                  </a:cubicBezTo>
                  <a:cubicBezTo>
                    <a:pt x="40484" y="44069"/>
                    <a:pt x="39559" y="43552"/>
                    <a:pt x="38598" y="43367"/>
                  </a:cubicBezTo>
                  <a:cubicBezTo>
                    <a:pt x="38203" y="43275"/>
                    <a:pt x="37807" y="43209"/>
                    <a:pt x="37391" y="43209"/>
                  </a:cubicBezTo>
                  <a:cubicBezTo>
                    <a:pt x="37301" y="43209"/>
                    <a:pt x="37211" y="43212"/>
                    <a:pt x="37119" y="43219"/>
                  </a:cubicBezTo>
                  <a:cubicBezTo>
                    <a:pt x="36897" y="43219"/>
                    <a:pt x="36639" y="43219"/>
                    <a:pt x="36417" y="43256"/>
                  </a:cubicBezTo>
                  <a:lnTo>
                    <a:pt x="36047" y="43330"/>
                  </a:lnTo>
                  <a:lnTo>
                    <a:pt x="35714" y="43404"/>
                  </a:lnTo>
                  <a:cubicBezTo>
                    <a:pt x="34790" y="43625"/>
                    <a:pt x="33903" y="43995"/>
                    <a:pt x="33126" y="44439"/>
                  </a:cubicBezTo>
                  <a:cubicBezTo>
                    <a:pt x="33866" y="44254"/>
                    <a:pt x="34605" y="44106"/>
                    <a:pt x="35345" y="44032"/>
                  </a:cubicBezTo>
                  <a:lnTo>
                    <a:pt x="35345" y="44032"/>
                  </a:lnTo>
                  <a:cubicBezTo>
                    <a:pt x="34346" y="44254"/>
                    <a:pt x="33163" y="44735"/>
                    <a:pt x="31832" y="45511"/>
                  </a:cubicBezTo>
                  <a:cubicBezTo>
                    <a:pt x="31832" y="45511"/>
                    <a:pt x="32350" y="46509"/>
                    <a:pt x="33681" y="47286"/>
                  </a:cubicBezTo>
                  <a:cubicBezTo>
                    <a:pt x="33644" y="47286"/>
                    <a:pt x="33607" y="47249"/>
                    <a:pt x="33570" y="47249"/>
                  </a:cubicBezTo>
                  <a:cubicBezTo>
                    <a:pt x="32683" y="46842"/>
                    <a:pt x="31832" y="46250"/>
                    <a:pt x="31204" y="45437"/>
                  </a:cubicBezTo>
                  <a:lnTo>
                    <a:pt x="31204" y="45437"/>
                  </a:lnTo>
                  <a:cubicBezTo>
                    <a:pt x="31574" y="46398"/>
                    <a:pt x="32350" y="47212"/>
                    <a:pt x="33237" y="47803"/>
                  </a:cubicBezTo>
                  <a:cubicBezTo>
                    <a:pt x="33718" y="48099"/>
                    <a:pt x="34199" y="48358"/>
                    <a:pt x="34716" y="48543"/>
                  </a:cubicBezTo>
                  <a:cubicBezTo>
                    <a:pt x="34975" y="48654"/>
                    <a:pt x="35234" y="48690"/>
                    <a:pt x="35493" y="48764"/>
                  </a:cubicBezTo>
                  <a:lnTo>
                    <a:pt x="35899" y="48838"/>
                  </a:lnTo>
                  <a:cubicBezTo>
                    <a:pt x="36010" y="48875"/>
                    <a:pt x="36158" y="48875"/>
                    <a:pt x="36306" y="48912"/>
                  </a:cubicBezTo>
                  <a:cubicBezTo>
                    <a:pt x="36713" y="48973"/>
                    <a:pt x="37131" y="49001"/>
                    <a:pt x="37555" y="49001"/>
                  </a:cubicBezTo>
                  <a:cubicBezTo>
                    <a:pt x="37875" y="49001"/>
                    <a:pt x="38198" y="48985"/>
                    <a:pt x="38522" y="48956"/>
                  </a:cubicBezTo>
                  <a:lnTo>
                    <a:pt x="38522" y="48956"/>
                  </a:lnTo>
                  <a:cubicBezTo>
                    <a:pt x="39246" y="49109"/>
                    <a:pt x="39861" y="49475"/>
                    <a:pt x="40225" y="49984"/>
                  </a:cubicBezTo>
                  <a:cubicBezTo>
                    <a:pt x="40631" y="50539"/>
                    <a:pt x="40927" y="51168"/>
                    <a:pt x="41260" y="51833"/>
                  </a:cubicBezTo>
                  <a:cubicBezTo>
                    <a:pt x="41445" y="52203"/>
                    <a:pt x="41630" y="52609"/>
                    <a:pt x="41852" y="52979"/>
                  </a:cubicBezTo>
                  <a:cubicBezTo>
                    <a:pt x="41741" y="52979"/>
                    <a:pt x="41593" y="53016"/>
                    <a:pt x="41445" y="53053"/>
                  </a:cubicBezTo>
                  <a:lnTo>
                    <a:pt x="41297" y="53127"/>
                  </a:lnTo>
                  <a:lnTo>
                    <a:pt x="41149" y="53201"/>
                  </a:lnTo>
                  <a:cubicBezTo>
                    <a:pt x="41075" y="53238"/>
                    <a:pt x="41001" y="53312"/>
                    <a:pt x="40890" y="53349"/>
                  </a:cubicBezTo>
                  <a:cubicBezTo>
                    <a:pt x="40558" y="53571"/>
                    <a:pt x="40225" y="53792"/>
                    <a:pt x="39929" y="53977"/>
                  </a:cubicBezTo>
                  <a:cubicBezTo>
                    <a:pt x="39301" y="54347"/>
                    <a:pt x="38635" y="54606"/>
                    <a:pt x="37933" y="54717"/>
                  </a:cubicBezTo>
                  <a:cubicBezTo>
                    <a:pt x="37600" y="54754"/>
                    <a:pt x="37230" y="54791"/>
                    <a:pt x="36897" y="54791"/>
                  </a:cubicBezTo>
                  <a:cubicBezTo>
                    <a:pt x="37156" y="54754"/>
                    <a:pt x="37452" y="54717"/>
                    <a:pt x="37711" y="54606"/>
                  </a:cubicBezTo>
                  <a:cubicBezTo>
                    <a:pt x="38302" y="54458"/>
                    <a:pt x="38820" y="54199"/>
                    <a:pt x="39264" y="53829"/>
                  </a:cubicBezTo>
                  <a:lnTo>
                    <a:pt x="39264" y="53829"/>
                  </a:lnTo>
                  <a:cubicBezTo>
                    <a:pt x="38360" y="54331"/>
                    <a:pt x="37335" y="54500"/>
                    <a:pt x="36326" y="54500"/>
                  </a:cubicBezTo>
                  <a:cubicBezTo>
                    <a:pt x="36220" y="54500"/>
                    <a:pt x="36115" y="54498"/>
                    <a:pt x="36010" y="54495"/>
                  </a:cubicBezTo>
                  <a:cubicBezTo>
                    <a:pt x="34901" y="54421"/>
                    <a:pt x="33755" y="54236"/>
                    <a:pt x="32868" y="53645"/>
                  </a:cubicBezTo>
                  <a:cubicBezTo>
                    <a:pt x="32424" y="53349"/>
                    <a:pt x="32054" y="52979"/>
                    <a:pt x="31759" y="52535"/>
                  </a:cubicBezTo>
                  <a:cubicBezTo>
                    <a:pt x="31463" y="52055"/>
                    <a:pt x="31241" y="51574"/>
                    <a:pt x="31056" y="51057"/>
                  </a:cubicBezTo>
                  <a:cubicBezTo>
                    <a:pt x="30723" y="49984"/>
                    <a:pt x="30575" y="48838"/>
                    <a:pt x="30465" y="47729"/>
                  </a:cubicBezTo>
                  <a:lnTo>
                    <a:pt x="30465" y="47729"/>
                  </a:lnTo>
                  <a:cubicBezTo>
                    <a:pt x="30391" y="48838"/>
                    <a:pt x="30391" y="50021"/>
                    <a:pt x="30686" y="51131"/>
                  </a:cubicBezTo>
                  <a:lnTo>
                    <a:pt x="30797" y="51574"/>
                  </a:lnTo>
                  <a:cubicBezTo>
                    <a:pt x="30834" y="51722"/>
                    <a:pt x="30908" y="51833"/>
                    <a:pt x="30945" y="51981"/>
                  </a:cubicBezTo>
                  <a:cubicBezTo>
                    <a:pt x="30945" y="52018"/>
                    <a:pt x="30982" y="52055"/>
                    <a:pt x="30982" y="52092"/>
                  </a:cubicBezTo>
                  <a:cubicBezTo>
                    <a:pt x="30945" y="51981"/>
                    <a:pt x="30871" y="51870"/>
                    <a:pt x="30834" y="51759"/>
                  </a:cubicBezTo>
                  <a:cubicBezTo>
                    <a:pt x="30206" y="50465"/>
                    <a:pt x="29910" y="48949"/>
                    <a:pt x="29577" y="47397"/>
                  </a:cubicBezTo>
                  <a:cubicBezTo>
                    <a:pt x="29577" y="43995"/>
                    <a:pt x="28949" y="41777"/>
                    <a:pt x="28246" y="40372"/>
                  </a:cubicBezTo>
                  <a:lnTo>
                    <a:pt x="28246" y="40372"/>
                  </a:lnTo>
                  <a:lnTo>
                    <a:pt x="28283" y="40409"/>
                  </a:lnTo>
                  <a:cubicBezTo>
                    <a:pt x="28320" y="40409"/>
                    <a:pt x="28468" y="39928"/>
                    <a:pt x="29060" y="39411"/>
                  </a:cubicBezTo>
                  <a:cubicBezTo>
                    <a:pt x="29060" y="39411"/>
                    <a:pt x="29097" y="39374"/>
                    <a:pt x="29097" y="39374"/>
                  </a:cubicBezTo>
                  <a:cubicBezTo>
                    <a:pt x="29318" y="39263"/>
                    <a:pt x="29503" y="39152"/>
                    <a:pt x="29688" y="39078"/>
                  </a:cubicBezTo>
                  <a:cubicBezTo>
                    <a:pt x="29910" y="39004"/>
                    <a:pt x="30095" y="38893"/>
                    <a:pt x="30317" y="38856"/>
                  </a:cubicBezTo>
                  <a:cubicBezTo>
                    <a:pt x="31167" y="38561"/>
                    <a:pt x="32017" y="38487"/>
                    <a:pt x="32905" y="38450"/>
                  </a:cubicBezTo>
                  <a:close/>
                  <a:moveTo>
                    <a:pt x="46990" y="0"/>
                  </a:moveTo>
                  <a:cubicBezTo>
                    <a:pt x="46251" y="0"/>
                    <a:pt x="45512" y="222"/>
                    <a:pt x="44292" y="222"/>
                  </a:cubicBezTo>
                  <a:cubicBezTo>
                    <a:pt x="42258" y="222"/>
                    <a:pt x="41852" y="1664"/>
                    <a:pt x="41260" y="6174"/>
                  </a:cubicBezTo>
                  <a:cubicBezTo>
                    <a:pt x="40705" y="10426"/>
                    <a:pt x="38487" y="20704"/>
                    <a:pt x="37785" y="29983"/>
                  </a:cubicBezTo>
                  <a:cubicBezTo>
                    <a:pt x="36084" y="23809"/>
                    <a:pt x="31278" y="13605"/>
                    <a:pt x="18412" y="13605"/>
                  </a:cubicBezTo>
                  <a:cubicBezTo>
                    <a:pt x="1" y="13605"/>
                    <a:pt x="3069" y="27358"/>
                    <a:pt x="6471" y="31610"/>
                  </a:cubicBezTo>
                  <a:cubicBezTo>
                    <a:pt x="9280" y="35122"/>
                    <a:pt x="10315" y="38819"/>
                    <a:pt x="11942" y="39744"/>
                  </a:cubicBezTo>
                  <a:cubicBezTo>
                    <a:pt x="11536" y="40113"/>
                    <a:pt x="11314" y="40631"/>
                    <a:pt x="11314" y="41185"/>
                  </a:cubicBezTo>
                  <a:cubicBezTo>
                    <a:pt x="11314" y="42295"/>
                    <a:pt x="12164" y="43182"/>
                    <a:pt x="13273" y="43182"/>
                  </a:cubicBezTo>
                  <a:cubicBezTo>
                    <a:pt x="14345" y="43182"/>
                    <a:pt x="15233" y="42295"/>
                    <a:pt x="15233" y="41185"/>
                  </a:cubicBezTo>
                  <a:cubicBezTo>
                    <a:pt x="15233" y="40150"/>
                    <a:pt x="14456" y="39337"/>
                    <a:pt x="13421" y="39226"/>
                  </a:cubicBezTo>
                  <a:cubicBezTo>
                    <a:pt x="12756" y="37525"/>
                    <a:pt x="7432" y="32830"/>
                    <a:pt x="7432" y="26175"/>
                  </a:cubicBezTo>
                  <a:cubicBezTo>
                    <a:pt x="7432" y="21517"/>
                    <a:pt x="9502" y="17746"/>
                    <a:pt x="11868" y="17746"/>
                  </a:cubicBezTo>
                  <a:cubicBezTo>
                    <a:pt x="14234" y="17746"/>
                    <a:pt x="25880" y="22404"/>
                    <a:pt x="26028" y="37156"/>
                  </a:cubicBezTo>
                  <a:cubicBezTo>
                    <a:pt x="25917" y="37784"/>
                    <a:pt x="25917" y="38228"/>
                    <a:pt x="25917" y="38265"/>
                  </a:cubicBezTo>
                  <a:cubicBezTo>
                    <a:pt x="25917" y="38524"/>
                    <a:pt x="26065" y="38782"/>
                    <a:pt x="26250" y="38930"/>
                  </a:cubicBezTo>
                  <a:cubicBezTo>
                    <a:pt x="26287" y="38930"/>
                    <a:pt x="28838" y="40816"/>
                    <a:pt x="28838" y="47397"/>
                  </a:cubicBezTo>
                  <a:cubicBezTo>
                    <a:pt x="28838" y="52018"/>
                    <a:pt x="30169" y="54754"/>
                    <a:pt x="33016" y="55789"/>
                  </a:cubicBezTo>
                  <a:cubicBezTo>
                    <a:pt x="33052" y="55789"/>
                    <a:pt x="33089" y="55826"/>
                    <a:pt x="33126" y="55826"/>
                  </a:cubicBezTo>
                  <a:cubicBezTo>
                    <a:pt x="33977" y="56122"/>
                    <a:pt x="34975" y="56269"/>
                    <a:pt x="36084" y="56269"/>
                  </a:cubicBezTo>
                  <a:cubicBezTo>
                    <a:pt x="39116" y="56269"/>
                    <a:pt x="40447" y="55086"/>
                    <a:pt x="41297" y="54273"/>
                  </a:cubicBezTo>
                  <a:cubicBezTo>
                    <a:pt x="41630" y="54014"/>
                    <a:pt x="41888" y="53755"/>
                    <a:pt x="42073" y="53755"/>
                  </a:cubicBezTo>
                  <a:lnTo>
                    <a:pt x="42110" y="53755"/>
                  </a:lnTo>
                  <a:cubicBezTo>
                    <a:pt x="42184" y="53829"/>
                    <a:pt x="42221" y="53977"/>
                    <a:pt x="42295" y="54051"/>
                  </a:cubicBezTo>
                  <a:cubicBezTo>
                    <a:pt x="42406" y="54347"/>
                    <a:pt x="42591" y="54717"/>
                    <a:pt x="42887" y="55012"/>
                  </a:cubicBezTo>
                  <a:cubicBezTo>
                    <a:pt x="43109" y="55308"/>
                    <a:pt x="43404" y="55567"/>
                    <a:pt x="43700" y="55678"/>
                  </a:cubicBezTo>
                  <a:cubicBezTo>
                    <a:pt x="43811" y="55752"/>
                    <a:pt x="43922" y="55789"/>
                    <a:pt x="44033" y="55826"/>
                  </a:cubicBezTo>
                  <a:lnTo>
                    <a:pt x="44329" y="55900"/>
                  </a:lnTo>
                  <a:cubicBezTo>
                    <a:pt x="44550" y="55937"/>
                    <a:pt x="44735" y="55937"/>
                    <a:pt x="44920" y="55937"/>
                  </a:cubicBezTo>
                  <a:cubicBezTo>
                    <a:pt x="45142" y="55937"/>
                    <a:pt x="45327" y="55937"/>
                    <a:pt x="45549" y="55900"/>
                  </a:cubicBezTo>
                  <a:lnTo>
                    <a:pt x="45844" y="55826"/>
                  </a:lnTo>
                  <a:cubicBezTo>
                    <a:pt x="45955" y="55789"/>
                    <a:pt x="46066" y="55715"/>
                    <a:pt x="46177" y="55678"/>
                  </a:cubicBezTo>
                  <a:cubicBezTo>
                    <a:pt x="46473" y="55530"/>
                    <a:pt x="46769" y="55271"/>
                    <a:pt x="46990" y="55012"/>
                  </a:cubicBezTo>
                  <a:cubicBezTo>
                    <a:pt x="47286" y="54680"/>
                    <a:pt x="47471" y="54347"/>
                    <a:pt x="47582" y="54051"/>
                  </a:cubicBezTo>
                  <a:cubicBezTo>
                    <a:pt x="47656" y="53977"/>
                    <a:pt x="47693" y="53829"/>
                    <a:pt x="47767" y="53755"/>
                  </a:cubicBezTo>
                  <a:lnTo>
                    <a:pt x="47804" y="53755"/>
                  </a:lnTo>
                  <a:cubicBezTo>
                    <a:pt x="47989" y="53755"/>
                    <a:pt x="48247" y="54014"/>
                    <a:pt x="48580" y="54273"/>
                  </a:cubicBezTo>
                  <a:cubicBezTo>
                    <a:pt x="49431" y="55086"/>
                    <a:pt x="50761" y="56269"/>
                    <a:pt x="53793" y="56269"/>
                  </a:cubicBezTo>
                  <a:cubicBezTo>
                    <a:pt x="54902" y="56269"/>
                    <a:pt x="55900" y="56122"/>
                    <a:pt x="56751" y="55826"/>
                  </a:cubicBezTo>
                  <a:cubicBezTo>
                    <a:pt x="56788" y="55826"/>
                    <a:pt x="56862" y="55789"/>
                    <a:pt x="56899" y="55752"/>
                  </a:cubicBezTo>
                  <a:cubicBezTo>
                    <a:pt x="59708" y="54717"/>
                    <a:pt x="61039" y="51981"/>
                    <a:pt x="61039" y="47360"/>
                  </a:cubicBezTo>
                  <a:cubicBezTo>
                    <a:pt x="61039" y="40816"/>
                    <a:pt x="63590" y="38930"/>
                    <a:pt x="63627" y="38893"/>
                  </a:cubicBezTo>
                  <a:cubicBezTo>
                    <a:pt x="63849" y="38745"/>
                    <a:pt x="63960" y="38524"/>
                    <a:pt x="63960" y="38265"/>
                  </a:cubicBezTo>
                  <a:cubicBezTo>
                    <a:pt x="63960" y="38228"/>
                    <a:pt x="63960" y="37784"/>
                    <a:pt x="63812" y="37156"/>
                  </a:cubicBezTo>
                  <a:cubicBezTo>
                    <a:pt x="63923" y="22404"/>
                    <a:pt x="70541" y="17746"/>
                    <a:pt x="72907" y="17746"/>
                  </a:cubicBezTo>
                  <a:cubicBezTo>
                    <a:pt x="75273" y="17746"/>
                    <a:pt x="77343" y="21517"/>
                    <a:pt x="77343" y="26175"/>
                  </a:cubicBezTo>
                  <a:cubicBezTo>
                    <a:pt x="77343" y="33200"/>
                    <a:pt x="75199" y="38006"/>
                    <a:pt x="76123" y="39485"/>
                  </a:cubicBezTo>
                  <a:cubicBezTo>
                    <a:pt x="75421" y="39818"/>
                    <a:pt x="74977" y="40483"/>
                    <a:pt x="74977" y="41259"/>
                  </a:cubicBezTo>
                  <a:cubicBezTo>
                    <a:pt x="74977" y="42368"/>
                    <a:pt x="75865" y="43256"/>
                    <a:pt x="76937" y="43256"/>
                  </a:cubicBezTo>
                  <a:cubicBezTo>
                    <a:pt x="78009" y="43256"/>
                    <a:pt x="78896" y="42368"/>
                    <a:pt x="78896" y="41259"/>
                  </a:cubicBezTo>
                  <a:cubicBezTo>
                    <a:pt x="78896" y="40520"/>
                    <a:pt x="78489" y="39891"/>
                    <a:pt x="77898" y="39559"/>
                  </a:cubicBezTo>
                  <a:cubicBezTo>
                    <a:pt x="78563" y="38376"/>
                    <a:pt x="77787" y="34974"/>
                    <a:pt x="79081" y="31055"/>
                  </a:cubicBezTo>
                  <a:cubicBezTo>
                    <a:pt x="80819" y="25732"/>
                    <a:pt x="84442" y="13605"/>
                    <a:pt x="68914" y="13605"/>
                  </a:cubicBezTo>
                  <a:cubicBezTo>
                    <a:pt x="56492" y="13605"/>
                    <a:pt x="52758" y="23181"/>
                    <a:pt x="51649" y="29392"/>
                  </a:cubicBezTo>
                  <a:cubicBezTo>
                    <a:pt x="51094" y="25103"/>
                    <a:pt x="50355" y="19521"/>
                    <a:pt x="49578" y="15491"/>
                  </a:cubicBezTo>
                  <a:cubicBezTo>
                    <a:pt x="48358" y="8984"/>
                    <a:pt x="48358" y="4067"/>
                    <a:pt x="48358" y="4067"/>
                  </a:cubicBezTo>
                  <a:lnTo>
                    <a:pt x="48358" y="4067"/>
                  </a:lnTo>
                  <a:cubicBezTo>
                    <a:pt x="48358" y="4067"/>
                    <a:pt x="49468" y="4695"/>
                    <a:pt x="51242" y="7061"/>
                  </a:cubicBezTo>
                  <a:cubicBezTo>
                    <a:pt x="51427" y="7357"/>
                    <a:pt x="51649" y="7579"/>
                    <a:pt x="51797" y="7764"/>
                  </a:cubicBezTo>
                  <a:cubicBezTo>
                    <a:pt x="51094" y="8060"/>
                    <a:pt x="50614" y="8762"/>
                    <a:pt x="50614" y="9575"/>
                  </a:cubicBezTo>
                  <a:cubicBezTo>
                    <a:pt x="50614" y="10648"/>
                    <a:pt x="51501" y="11535"/>
                    <a:pt x="52610" y="11535"/>
                  </a:cubicBezTo>
                  <a:cubicBezTo>
                    <a:pt x="53682" y="11535"/>
                    <a:pt x="54569" y="10648"/>
                    <a:pt x="54569" y="9575"/>
                  </a:cubicBezTo>
                  <a:cubicBezTo>
                    <a:pt x="54569" y="8614"/>
                    <a:pt x="53867" y="7801"/>
                    <a:pt x="52943" y="7616"/>
                  </a:cubicBezTo>
                  <a:cubicBezTo>
                    <a:pt x="52980" y="7246"/>
                    <a:pt x="52906" y="6692"/>
                    <a:pt x="52795" y="6100"/>
                  </a:cubicBezTo>
                  <a:cubicBezTo>
                    <a:pt x="52425" y="4030"/>
                    <a:pt x="50392" y="1442"/>
                    <a:pt x="48765" y="518"/>
                  </a:cubicBezTo>
                  <a:cubicBezTo>
                    <a:pt x="48063" y="111"/>
                    <a:pt x="47545" y="0"/>
                    <a:pt x="4699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1093575" y="4736975"/>
              <a:ext cx="35150" cy="36075"/>
            </a:xfrm>
            <a:custGeom>
              <a:avLst/>
              <a:gdLst/>
              <a:ahLst/>
              <a:cxnLst/>
              <a:rect l="l" t="t" r="r" b="b"/>
              <a:pathLst>
                <a:path w="1406" h="1443" extrusionOk="0">
                  <a:moveTo>
                    <a:pt x="703" y="1"/>
                  </a:moveTo>
                  <a:cubicBezTo>
                    <a:pt x="296" y="1"/>
                    <a:pt x="0" y="334"/>
                    <a:pt x="0" y="740"/>
                  </a:cubicBezTo>
                  <a:cubicBezTo>
                    <a:pt x="0" y="1110"/>
                    <a:pt x="296" y="1443"/>
                    <a:pt x="703" y="1443"/>
                  </a:cubicBezTo>
                  <a:cubicBezTo>
                    <a:pt x="1072" y="1443"/>
                    <a:pt x="1405" y="1110"/>
                    <a:pt x="1405" y="740"/>
                  </a:cubicBezTo>
                  <a:cubicBezTo>
                    <a:pt x="1405" y="334"/>
                    <a:pt x="1072" y="1"/>
                    <a:pt x="7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-498025" y="4735125"/>
              <a:ext cx="35150" cy="35150"/>
            </a:xfrm>
            <a:custGeom>
              <a:avLst/>
              <a:gdLst/>
              <a:ahLst/>
              <a:cxnLst/>
              <a:rect l="l" t="t" r="r" b="b"/>
              <a:pathLst>
                <a:path w="1406" h="1406" extrusionOk="0">
                  <a:moveTo>
                    <a:pt x="703" y="1"/>
                  </a:moveTo>
                  <a:cubicBezTo>
                    <a:pt x="296" y="1"/>
                    <a:pt x="1" y="334"/>
                    <a:pt x="1" y="703"/>
                  </a:cubicBezTo>
                  <a:cubicBezTo>
                    <a:pt x="1" y="1110"/>
                    <a:pt x="296" y="1406"/>
                    <a:pt x="703" y="1406"/>
                  </a:cubicBezTo>
                  <a:cubicBezTo>
                    <a:pt x="1073" y="1406"/>
                    <a:pt x="1406" y="1110"/>
                    <a:pt x="1406" y="703"/>
                  </a:cubicBezTo>
                  <a:cubicBezTo>
                    <a:pt x="1406" y="334"/>
                    <a:pt x="1073" y="1"/>
                    <a:pt x="70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1043650" y="4126050"/>
              <a:ext cx="113725" cy="260675"/>
            </a:xfrm>
            <a:custGeom>
              <a:avLst/>
              <a:gdLst/>
              <a:ahLst/>
              <a:cxnLst/>
              <a:rect l="l" t="t" r="r" b="b"/>
              <a:pathLst>
                <a:path w="4549" h="10427" extrusionOk="0">
                  <a:moveTo>
                    <a:pt x="1" y="0"/>
                  </a:moveTo>
                  <a:cubicBezTo>
                    <a:pt x="1" y="0"/>
                    <a:pt x="38" y="0"/>
                    <a:pt x="112" y="74"/>
                  </a:cubicBezTo>
                  <a:cubicBezTo>
                    <a:pt x="149" y="148"/>
                    <a:pt x="260" y="222"/>
                    <a:pt x="371" y="333"/>
                  </a:cubicBezTo>
                  <a:cubicBezTo>
                    <a:pt x="592" y="555"/>
                    <a:pt x="925" y="888"/>
                    <a:pt x="1258" y="1331"/>
                  </a:cubicBezTo>
                  <a:cubicBezTo>
                    <a:pt x="1628" y="1738"/>
                    <a:pt x="1997" y="2255"/>
                    <a:pt x="2330" y="2847"/>
                  </a:cubicBezTo>
                  <a:cubicBezTo>
                    <a:pt x="2700" y="3402"/>
                    <a:pt x="3032" y="4067"/>
                    <a:pt x="3291" y="4733"/>
                  </a:cubicBezTo>
                  <a:cubicBezTo>
                    <a:pt x="3587" y="5398"/>
                    <a:pt x="3809" y="6100"/>
                    <a:pt x="3957" y="6766"/>
                  </a:cubicBezTo>
                  <a:cubicBezTo>
                    <a:pt x="4105" y="7394"/>
                    <a:pt x="4216" y="8060"/>
                    <a:pt x="4252" y="8577"/>
                  </a:cubicBezTo>
                  <a:cubicBezTo>
                    <a:pt x="4289" y="9132"/>
                    <a:pt x="4326" y="9613"/>
                    <a:pt x="4326" y="9908"/>
                  </a:cubicBezTo>
                  <a:cubicBezTo>
                    <a:pt x="4326" y="10241"/>
                    <a:pt x="4326" y="10426"/>
                    <a:pt x="4326" y="10426"/>
                  </a:cubicBezTo>
                  <a:cubicBezTo>
                    <a:pt x="4326" y="10426"/>
                    <a:pt x="4363" y="10241"/>
                    <a:pt x="4437" y="9908"/>
                  </a:cubicBezTo>
                  <a:cubicBezTo>
                    <a:pt x="4474" y="9613"/>
                    <a:pt x="4548" y="9132"/>
                    <a:pt x="4548" y="8577"/>
                  </a:cubicBezTo>
                  <a:cubicBezTo>
                    <a:pt x="4548" y="8023"/>
                    <a:pt x="4511" y="7357"/>
                    <a:pt x="4437" y="6655"/>
                  </a:cubicBezTo>
                  <a:cubicBezTo>
                    <a:pt x="4289" y="5953"/>
                    <a:pt x="4105" y="5213"/>
                    <a:pt x="3809" y="4511"/>
                  </a:cubicBezTo>
                  <a:cubicBezTo>
                    <a:pt x="3513" y="3808"/>
                    <a:pt x="3143" y="3143"/>
                    <a:pt x="2737" y="2588"/>
                  </a:cubicBezTo>
                  <a:cubicBezTo>
                    <a:pt x="2330" y="1997"/>
                    <a:pt x="1886" y="1516"/>
                    <a:pt x="1480" y="1109"/>
                  </a:cubicBezTo>
                  <a:cubicBezTo>
                    <a:pt x="1073" y="740"/>
                    <a:pt x="703" y="444"/>
                    <a:pt x="445" y="259"/>
                  </a:cubicBezTo>
                  <a:cubicBezTo>
                    <a:pt x="297" y="148"/>
                    <a:pt x="186" y="111"/>
                    <a:pt x="112" y="37"/>
                  </a:cubicBezTo>
                  <a:cubicBezTo>
                    <a:pt x="38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1106500" y="4154700"/>
              <a:ext cx="68425" cy="157150"/>
            </a:xfrm>
            <a:custGeom>
              <a:avLst/>
              <a:gdLst/>
              <a:ahLst/>
              <a:cxnLst/>
              <a:rect l="l" t="t" r="r" b="b"/>
              <a:pathLst>
                <a:path w="2737" h="6286" extrusionOk="0">
                  <a:moveTo>
                    <a:pt x="1" y="0"/>
                  </a:moveTo>
                  <a:cubicBezTo>
                    <a:pt x="1" y="0"/>
                    <a:pt x="75" y="74"/>
                    <a:pt x="149" y="259"/>
                  </a:cubicBezTo>
                  <a:cubicBezTo>
                    <a:pt x="260" y="407"/>
                    <a:pt x="408" y="629"/>
                    <a:pt x="592" y="925"/>
                  </a:cubicBezTo>
                  <a:cubicBezTo>
                    <a:pt x="777" y="1183"/>
                    <a:pt x="962" y="1516"/>
                    <a:pt x="1147" y="1886"/>
                  </a:cubicBezTo>
                  <a:cubicBezTo>
                    <a:pt x="1332" y="2219"/>
                    <a:pt x="1517" y="2588"/>
                    <a:pt x="1665" y="2995"/>
                  </a:cubicBezTo>
                  <a:cubicBezTo>
                    <a:pt x="1849" y="3402"/>
                    <a:pt x="1997" y="3771"/>
                    <a:pt x="2108" y="4178"/>
                  </a:cubicBezTo>
                  <a:cubicBezTo>
                    <a:pt x="2219" y="4548"/>
                    <a:pt x="2330" y="4917"/>
                    <a:pt x="2404" y="5213"/>
                  </a:cubicBezTo>
                  <a:cubicBezTo>
                    <a:pt x="2441" y="5398"/>
                    <a:pt x="2478" y="5509"/>
                    <a:pt x="2515" y="5657"/>
                  </a:cubicBezTo>
                  <a:cubicBezTo>
                    <a:pt x="2552" y="5805"/>
                    <a:pt x="2552" y="5916"/>
                    <a:pt x="2589" y="5990"/>
                  </a:cubicBezTo>
                  <a:cubicBezTo>
                    <a:pt x="2626" y="6174"/>
                    <a:pt x="2626" y="6285"/>
                    <a:pt x="2626" y="6285"/>
                  </a:cubicBezTo>
                  <a:cubicBezTo>
                    <a:pt x="2626" y="6285"/>
                    <a:pt x="2663" y="6174"/>
                    <a:pt x="2700" y="5990"/>
                  </a:cubicBezTo>
                  <a:cubicBezTo>
                    <a:pt x="2700" y="5879"/>
                    <a:pt x="2700" y="5768"/>
                    <a:pt x="2700" y="5657"/>
                  </a:cubicBezTo>
                  <a:cubicBezTo>
                    <a:pt x="2737" y="5509"/>
                    <a:pt x="2737" y="5361"/>
                    <a:pt x="2737" y="5176"/>
                  </a:cubicBezTo>
                  <a:cubicBezTo>
                    <a:pt x="2700" y="4844"/>
                    <a:pt x="2663" y="4474"/>
                    <a:pt x="2589" y="4030"/>
                  </a:cubicBezTo>
                  <a:cubicBezTo>
                    <a:pt x="2478" y="3624"/>
                    <a:pt x="2330" y="3217"/>
                    <a:pt x="2182" y="2773"/>
                  </a:cubicBezTo>
                  <a:cubicBezTo>
                    <a:pt x="1997" y="2367"/>
                    <a:pt x="1775" y="1997"/>
                    <a:pt x="1554" y="1627"/>
                  </a:cubicBezTo>
                  <a:cubicBezTo>
                    <a:pt x="1295" y="1294"/>
                    <a:pt x="1073" y="962"/>
                    <a:pt x="851" y="740"/>
                  </a:cubicBezTo>
                  <a:cubicBezTo>
                    <a:pt x="592" y="481"/>
                    <a:pt x="408" y="296"/>
                    <a:pt x="260" y="185"/>
                  </a:cubicBezTo>
                  <a:cubicBezTo>
                    <a:pt x="112" y="37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-671775" y="4131600"/>
              <a:ext cx="105375" cy="139575"/>
            </a:xfrm>
            <a:custGeom>
              <a:avLst/>
              <a:gdLst/>
              <a:ahLst/>
              <a:cxnLst/>
              <a:rect l="l" t="t" r="r" b="b"/>
              <a:pathLst>
                <a:path w="4215" h="5583" extrusionOk="0">
                  <a:moveTo>
                    <a:pt x="4215" y="0"/>
                  </a:moveTo>
                  <a:cubicBezTo>
                    <a:pt x="4215" y="0"/>
                    <a:pt x="4141" y="37"/>
                    <a:pt x="3956" y="111"/>
                  </a:cubicBezTo>
                  <a:cubicBezTo>
                    <a:pt x="3845" y="148"/>
                    <a:pt x="3734" y="185"/>
                    <a:pt x="3623" y="259"/>
                  </a:cubicBezTo>
                  <a:cubicBezTo>
                    <a:pt x="3475" y="333"/>
                    <a:pt x="3365" y="407"/>
                    <a:pt x="3217" y="481"/>
                  </a:cubicBezTo>
                  <a:cubicBezTo>
                    <a:pt x="2921" y="666"/>
                    <a:pt x="2588" y="924"/>
                    <a:pt x="2255" y="1220"/>
                  </a:cubicBezTo>
                  <a:cubicBezTo>
                    <a:pt x="1960" y="1516"/>
                    <a:pt x="1627" y="1849"/>
                    <a:pt x="1331" y="2218"/>
                  </a:cubicBezTo>
                  <a:cubicBezTo>
                    <a:pt x="1072" y="2588"/>
                    <a:pt x="851" y="2995"/>
                    <a:pt x="629" y="3364"/>
                  </a:cubicBezTo>
                  <a:cubicBezTo>
                    <a:pt x="444" y="3771"/>
                    <a:pt x="296" y="4141"/>
                    <a:pt x="185" y="4474"/>
                  </a:cubicBezTo>
                  <a:cubicBezTo>
                    <a:pt x="148" y="4621"/>
                    <a:pt x="111" y="4769"/>
                    <a:pt x="74" y="4917"/>
                  </a:cubicBezTo>
                  <a:cubicBezTo>
                    <a:pt x="74" y="5065"/>
                    <a:pt x="37" y="5176"/>
                    <a:pt x="37" y="5287"/>
                  </a:cubicBezTo>
                  <a:cubicBezTo>
                    <a:pt x="0" y="5472"/>
                    <a:pt x="0" y="5583"/>
                    <a:pt x="0" y="5583"/>
                  </a:cubicBezTo>
                  <a:cubicBezTo>
                    <a:pt x="0" y="5583"/>
                    <a:pt x="37" y="5509"/>
                    <a:pt x="111" y="5324"/>
                  </a:cubicBezTo>
                  <a:cubicBezTo>
                    <a:pt x="148" y="5213"/>
                    <a:pt x="185" y="5102"/>
                    <a:pt x="259" y="4991"/>
                  </a:cubicBezTo>
                  <a:cubicBezTo>
                    <a:pt x="296" y="4843"/>
                    <a:pt x="370" y="4732"/>
                    <a:pt x="481" y="4584"/>
                  </a:cubicBezTo>
                  <a:cubicBezTo>
                    <a:pt x="592" y="4252"/>
                    <a:pt x="814" y="3919"/>
                    <a:pt x="998" y="3586"/>
                  </a:cubicBezTo>
                  <a:cubicBezTo>
                    <a:pt x="1220" y="3217"/>
                    <a:pt x="1479" y="2847"/>
                    <a:pt x="1738" y="2514"/>
                  </a:cubicBezTo>
                  <a:cubicBezTo>
                    <a:pt x="1997" y="2144"/>
                    <a:pt x="2292" y="1812"/>
                    <a:pt x="2588" y="1516"/>
                  </a:cubicBezTo>
                  <a:cubicBezTo>
                    <a:pt x="2847" y="1220"/>
                    <a:pt x="3106" y="924"/>
                    <a:pt x="3365" y="740"/>
                  </a:cubicBezTo>
                  <a:cubicBezTo>
                    <a:pt x="3512" y="592"/>
                    <a:pt x="3623" y="518"/>
                    <a:pt x="3697" y="407"/>
                  </a:cubicBezTo>
                  <a:cubicBezTo>
                    <a:pt x="3808" y="333"/>
                    <a:pt x="3919" y="259"/>
                    <a:pt x="3993" y="185"/>
                  </a:cubicBezTo>
                  <a:cubicBezTo>
                    <a:pt x="4141" y="74"/>
                    <a:pt x="4215" y="0"/>
                    <a:pt x="42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5" name="Google Shape;2535;p40"/>
          <p:cNvSpPr txBox="1">
            <a:spLocks noGrp="1"/>
          </p:cNvSpPr>
          <p:nvPr>
            <p:ph type="title"/>
          </p:nvPr>
        </p:nvSpPr>
        <p:spPr>
          <a:xfrm>
            <a:off x="1023017" y="2555374"/>
            <a:ext cx="372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Pengaturan Ritme Suara</a:t>
            </a:r>
            <a:endParaRPr dirty="0"/>
          </a:p>
        </p:txBody>
      </p:sp>
      <p:sp>
        <p:nvSpPr>
          <p:cNvPr id="2537" name="Google Shape;2537;p40"/>
          <p:cNvSpPr txBox="1">
            <a:spLocks noGrp="1"/>
          </p:cNvSpPr>
          <p:nvPr>
            <p:ph type="title" idx="2"/>
          </p:nvPr>
        </p:nvSpPr>
        <p:spPr>
          <a:xfrm>
            <a:off x="1067975" y="1248800"/>
            <a:ext cx="1832700" cy="9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538" name="Google Shape;2538;p40"/>
          <p:cNvCxnSpPr/>
          <p:nvPr/>
        </p:nvCxnSpPr>
        <p:spPr>
          <a:xfrm>
            <a:off x="998975" y="1295100"/>
            <a:ext cx="0" cy="1825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689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</a:t>
            </a:r>
            <a:r>
              <a:rPr lang="en" dirty="0">
                <a:solidFill>
                  <a:schemeClr val="accent1"/>
                </a:solidFill>
              </a:rPr>
              <a:t>itme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620" name="Google Shape;2620;p44"/>
          <p:cNvSpPr txBox="1">
            <a:spLocks noGrp="1"/>
          </p:cNvSpPr>
          <p:nvPr>
            <p:ph type="subTitle" idx="2"/>
          </p:nvPr>
        </p:nvSpPr>
        <p:spPr>
          <a:xfrm>
            <a:off x="1020350" y="1647550"/>
            <a:ext cx="7273796" cy="26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Ritme berarti alunan yang terjadi karena perulangan dan pergantian kesatuan bunyi dalam arus panjang pendek bunyi, keras lembut tekanan, dan tinggi rendah nada.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/>
              <a:t>R</a:t>
            </a:r>
            <a:r>
              <a:rPr lang="en" sz="1800" dirty="0"/>
              <a:t>itme atau irama adalah pengaturan bunyi dari suatu waktu tertentu yang dapat dirasakan dan didengar dengan bermacam lama waktu yang membentuk pola irama.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Artikulasi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620" name="Google Shape;2620;p44"/>
          <p:cNvSpPr txBox="1">
            <a:spLocks noGrp="1"/>
          </p:cNvSpPr>
          <p:nvPr>
            <p:ph type="subTitle" idx="2"/>
          </p:nvPr>
        </p:nvSpPr>
        <p:spPr>
          <a:xfrm>
            <a:off x="1020350" y="1647550"/>
            <a:ext cx="7273796" cy="26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Cara </a:t>
            </a:r>
            <a:r>
              <a:rPr lang="en-US" sz="1800" dirty="0" err="1"/>
              <a:t>mengucapkan</a:t>
            </a:r>
            <a:r>
              <a:rPr lang="en-US" sz="1800" dirty="0"/>
              <a:t> kata-kata sambil </a:t>
            </a:r>
            <a:r>
              <a:rPr lang="en-US" sz="1800" dirty="0" err="1"/>
              <a:t>bersuara</a:t>
            </a:r>
            <a:r>
              <a:rPr lang="en-US" sz="1800" dirty="0"/>
              <a:t>.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artikulasi</a:t>
            </a:r>
            <a:r>
              <a:rPr lang="en-US" sz="1800" dirty="0"/>
              <a:t> yang </a:t>
            </a:r>
            <a:r>
              <a:rPr lang="en-US" sz="1800" dirty="0" err="1"/>
              <a:t>jelas</a:t>
            </a:r>
            <a:r>
              <a:rPr lang="en-US" sz="1800" dirty="0"/>
              <a:t> </a:t>
            </a:r>
            <a:r>
              <a:rPr lang="en-US" sz="1800" dirty="0" err="1"/>
              <a:t>berarti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pengucapan</a:t>
            </a:r>
            <a:r>
              <a:rPr lang="en-US" sz="1800" dirty="0"/>
              <a:t> kata-kata agar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dimengerti</a:t>
            </a:r>
            <a:r>
              <a:rPr lang="en-US" sz="1800" dirty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10122479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 as a tourist destination by Slidesgo">
  <a:themeElements>
    <a:clrScheme name="Simple Light">
      <a:dk1>
        <a:srgbClr val="FFFFFF"/>
      </a:dk1>
      <a:lt1>
        <a:srgbClr val="222221"/>
      </a:lt1>
      <a:dk2>
        <a:srgbClr val="191715"/>
      </a:dk2>
      <a:lt2>
        <a:srgbClr val="FFC823"/>
      </a:lt2>
      <a:accent1>
        <a:srgbClr val="BCA155"/>
      </a:accent1>
      <a:accent2>
        <a:srgbClr val="795B04"/>
      </a:accent2>
      <a:accent3>
        <a:srgbClr val="977209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476</Words>
  <Application>Microsoft Office PowerPoint</Application>
  <PresentationFormat>On-screen Show (16:9)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Playfair Display</vt:lpstr>
      <vt:lpstr>Archivo</vt:lpstr>
      <vt:lpstr>Playfair Display Medium</vt:lpstr>
      <vt:lpstr>Chaparral Pro Light</vt:lpstr>
      <vt:lpstr>Venice as a tourist destination by Slidesgo</vt:lpstr>
      <vt:lpstr>Teknik Komunikasi</vt:lpstr>
      <vt:lpstr>Definisi</vt:lpstr>
      <vt:lpstr>PowerPoint Presentation</vt:lpstr>
      <vt:lpstr>PowerPoint Presentation</vt:lpstr>
      <vt:lpstr>PowerPoint Presentation</vt:lpstr>
      <vt:lpstr>PowerPoint Presentation</vt:lpstr>
      <vt:lpstr>Pengaturan Ritme Suara</vt:lpstr>
      <vt:lpstr>Ritme</vt:lpstr>
      <vt:lpstr>Artikulasi</vt:lpstr>
      <vt:lpstr>Intonasi</vt:lpstr>
      <vt:lpstr>Gesture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Komunikasi</dc:title>
  <cp:lastModifiedBy>mas mas</cp:lastModifiedBy>
  <cp:revision>2</cp:revision>
  <dcterms:modified xsi:type="dcterms:W3CDTF">2023-09-01T04:21:02Z</dcterms:modified>
</cp:coreProperties>
</file>