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7" r:id="rId2"/>
    <p:sldId id="260" r:id="rId3"/>
    <p:sldId id="258" r:id="rId4"/>
    <p:sldId id="261" r:id="rId5"/>
    <p:sldId id="269" r:id="rId6"/>
    <p:sldId id="270" r:id="rId7"/>
    <p:sldId id="268" r:id="rId8"/>
    <p:sldId id="266" r:id="rId9"/>
  </p:sldIdLst>
  <p:sldSz cx="18288000" cy="10287000"/>
  <p:notesSz cx="6858000" cy="9144000"/>
  <p:embeddedFontLst>
    <p:embeddedFont>
      <p:font typeface="Poppins" panose="020B0604020202020204" charset="0"/>
      <p:regular r:id="rId11"/>
    </p:embeddedFont>
    <p:embeddedFont>
      <p:font typeface="宋体" panose="02010600030101010101" pitchFamily="2" charset="-122"/>
      <p:regular r:id="rId12"/>
    </p:embeddedFont>
    <p:embeddedFont>
      <p:font typeface="Biski Ultra-Bold" panose="020B0604020202020204" charset="-34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20" d="100"/>
          <a:sy n="20" d="100"/>
        </p:scale>
        <p:origin x="552" y="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61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6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10486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0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0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10487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10486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10486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0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10487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1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10487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1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2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2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104872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104868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25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2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2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104872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9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9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104869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Freeform 2"/>
          <p:cNvSpPr/>
          <p:nvPr/>
        </p:nvSpPr>
        <p:spPr>
          <a:xfrm>
            <a:off x="-6057916" y="-7521487"/>
            <a:ext cx="15201916" cy="14289801"/>
          </a:xfrm>
          <a:custGeom>
            <a:avLst/>
            <a:gdLst/>
            <a:ahLst/>
            <a:cxnLst/>
            <a:rect l="l" t="t" r="r" b="b"/>
            <a:pathLst>
              <a:path w="15201916" h="14289801">
                <a:moveTo>
                  <a:pt x="0" y="0"/>
                </a:moveTo>
                <a:lnTo>
                  <a:pt x="15201916" y="0"/>
                </a:lnTo>
                <a:lnTo>
                  <a:pt x="15201916" y="14289801"/>
                </a:lnTo>
                <a:lnTo>
                  <a:pt x="0" y="142898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585" name="Freeform 3"/>
          <p:cNvSpPr/>
          <p:nvPr/>
        </p:nvSpPr>
        <p:spPr>
          <a:xfrm>
            <a:off x="14208372" y="1303315"/>
            <a:ext cx="15201916" cy="14289801"/>
          </a:xfrm>
          <a:custGeom>
            <a:avLst/>
            <a:gdLst/>
            <a:ahLst/>
            <a:cxnLst/>
            <a:rect l="l" t="t" r="r" b="b"/>
            <a:pathLst>
              <a:path w="15201916" h="14289801">
                <a:moveTo>
                  <a:pt x="0" y="0"/>
                </a:moveTo>
                <a:lnTo>
                  <a:pt x="15201916" y="0"/>
                </a:lnTo>
                <a:lnTo>
                  <a:pt x="15201916" y="14289801"/>
                </a:lnTo>
                <a:lnTo>
                  <a:pt x="0" y="142898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586" name="Freeform 4"/>
          <p:cNvSpPr/>
          <p:nvPr/>
        </p:nvSpPr>
        <p:spPr>
          <a:xfrm>
            <a:off x="2295661" y="1028700"/>
            <a:ext cx="13696678" cy="21401060"/>
          </a:xfrm>
          <a:custGeom>
            <a:avLst/>
            <a:gdLst/>
            <a:ahLst/>
            <a:cxnLst/>
            <a:rect l="l" t="t" r="r" b="b"/>
            <a:pathLst>
              <a:path w="13696678" h="21401060">
                <a:moveTo>
                  <a:pt x="0" y="0"/>
                </a:moveTo>
                <a:lnTo>
                  <a:pt x="13696678" y="0"/>
                </a:lnTo>
                <a:lnTo>
                  <a:pt x="13696678" y="21401060"/>
                </a:lnTo>
                <a:lnTo>
                  <a:pt x="0" y="214010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587" name="Freeform 5"/>
          <p:cNvSpPr/>
          <p:nvPr/>
        </p:nvSpPr>
        <p:spPr>
          <a:xfrm rot="-881895">
            <a:off x="-122825" y="6819519"/>
            <a:ext cx="5415397" cy="4292933"/>
          </a:xfrm>
          <a:custGeom>
            <a:avLst/>
            <a:gdLst/>
            <a:ahLst/>
            <a:cxnLst/>
            <a:rect l="l" t="t" r="r" b="b"/>
            <a:pathLst>
              <a:path w="5415397" h="4292933">
                <a:moveTo>
                  <a:pt x="0" y="0"/>
                </a:moveTo>
                <a:lnTo>
                  <a:pt x="5415397" y="0"/>
                </a:lnTo>
                <a:lnTo>
                  <a:pt x="5415397" y="4292933"/>
                </a:lnTo>
                <a:lnTo>
                  <a:pt x="0" y="42929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48588" name="Freeform 6"/>
          <p:cNvSpPr/>
          <p:nvPr/>
        </p:nvSpPr>
        <p:spPr>
          <a:xfrm rot="-1394240">
            <a:off x="14043101" y="-128702"/>
            <a:ext cx="2955140" cy="4738563"/>
          </a:xfrm>
          <a:custGeom>
            <a:avLst/>
            <a:gdLst/>
            <a:ahLst/>
            <a:cxnLst/>
            <a:rect l="l" t="t" r="r" b="b"/>
            <a:pathLst>
              <a:path w="2955140" h="4738563">
                <a:moveTo>
                  <a:pt x="0" y="0"/>
                </a:moveTo>
                <a:lnTo>
                  <a:pt x="2955140" y="0"/>
                </a:lnTo>
                <a:lnTo>
                  <a:pt x="2955140" y="4738563"/>
                </a:lnTo>
                <a:lnTo>
                  <a:pt x="0" y="47385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48589" name="Freeform 7"/>
          <p:cNvSpPr/>
          <p:nvPr/>
        </p:nvSpPr>
        <p:spPr>
          <a:xfrm>
            <a:off x="13786550" y="7614430"/>
            <a:ext cx="4411579" cy="4114800"/>
          </a:xfrm>
          <a:custGeom>
            <a:avLst/>
            <a:gdLst/>
            <a:ahLst/>
            <a:cxnLst/>
            <a:rect l="l" t="t" r="r" b="b"/>
            <a:pathLst>
              <a:path w="4411579" h="4114800">
                <a:moveTo>
                  <a:pt x="0" y="0"/>
                </a:moveTo>
                <a:lnTo>
                  <a:pt x="4411579" y="0"/>
                </a:lnTo>
                <a:lnTo>
                  <a:pt x="44115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zh-CN" altLang="en-US"/>
              <a:t>
</a:t>
            </a:r>
          </a:p>
        </p:txBody>
      </p:sp>
      <p:sp>
        <p:nvSpPr>
          <p:cNvPr id="1048590" name="TextBox 8"/>
          <p:cNvSpPr txBox="1"/>
          <p:nvPr/>
        </p:nvSpPr>
        <p:spPr>
          <a:xfrm>
            <a:off x="4805784" y="3517898"/>
            <a:ext cx="8676432" cy="1691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6638" b="1" dirty="0" smtClean="0">
                <a:solidFill>
                  <a:srgbClr val="121212"/>
                </a:solidFill>
                <a:latin typeface="Biski Ultra-Bold"/>
              </a:rPr>
              <a:t>Effective Paragraph</a:t>
            </a:r>
            <a:endParaRPr lang="en-US" sz="6638" b="1" dirty="0">
              <a:solidFill>
                <a:srgbClr val="121212"/>
              </a:solidFill>
              <a:latin typeface="Biski Ultra-Bold"/>
            </a:endParaRPr>
          </a:p>
        </p:txBody>
      </p:sp>
      <p:sp>
        <p:nvSpPr>
          <p:cNvPr id="1048591" name="Freeform 9"/>
          <p:cNvSpPr/>
          <p:nvPr/>
        </p:nvSpPr>
        <p:spPr>
          <a:xfrm>
            <a:off x="929122" y="525306"/>
            <a:ext cx="1227840" cy="1556018"/>
          </a:xfrm>
          <a:custGeom>
            <a:avLst/>
            <a:gdLst/>
            <a:ahLst/>
            <a:cxnLst/>
            <a:rect l="l" t="t" r="r" b="b"/>
            <a:pathLst>
              <a:path w="1227840" h="1556018">
                <a:moveTo>
                  <a:pt x="0" y="0"/>
                </a:moveTo>
                <a:lnTo>
                  <a:pt x="1227840" y="0"/>
                </a:lnTo>
                <a:lnTo>
                  <a:pt x="1227840" y="1556018"/>
                </a:lnTo>
                <a:lnTo>
                  <a:pt x="0" y="15560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48592" name="Freeform 10"/>
          <p:cNvSpPr/>
          <p:nvPr/>
        </p:nvSpPr>
        <p:spPr>
          <a:xfrm>
            <a:off x="572373" y="1931356"/>
            <a:ext cx="713498" cy="904202"/>
          </a:xfrm>
          <a:custGeom>
            <a:avLst/>
            <a:gdLst/>
            <a:ahLst/>
            <a:cxnLst/>
            <a:rect l="l" t="t" r="r" b="b"/>
            <a:pathLst>
              <a:path w="713498" h="904202">
                <a:moveTo>
                  <a:pt x="0" y="0"/>
                </a:moveTo>
                <a:lnTo>
                  <a:pt x="713498" y="0"/>
                </a:lnTo>
                <a:lnTo>
                  <a:pt x="713498" y="904202"/>
                </a:lnTo>
                <a:lnTo>
                  <a:pt x="0" y="9042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48593" name="Freeform 11"/>
          <p:cNvSpPr/>
          <p:nvPr/>
        </p:nvSpPr>
        <p:spPr>
          <a:xfrm>
            <a:off x="5748584" y="6768313"/>
            <a:ext cx="7315200" cy="247973"/>
          </a:xfrm>
          <a:custGeom>
            <a:avLst/>
            <a:gdLst/>
            <a:ahLst/>
            <a:cxnLst/>
            <a:rect l="l" t="t" r="r" b="b"/>
            <a:pathLst>
              <a:path w="7315200" h="247973">
                <a:moveTo>
                  <a:pt x="0" y="0"/>
                </a:moveTo>
                <a:lnTo>
                  <a:pt x="7315200" y="0"/>
                </a:lnTo>
                <a:lnTo>
                  <a:pt x="7315200" y="247973"/>
                </a:lnTo>
                <a:lnTo>
                  <a:pt x="0" y="24797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48594" name="TextBox 12"/>
          <p:cNvSpPr txBox="1"/>
          <p:nvPr/>
        </p:nvSpPr>
        <p:spPr>
          <a:xfrm>
            <a:off x="5633890" y="9536259"/>
            <a:ext cx="8689177" cy="2115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8"/>
              </a:lnSpc>
            </a:pPr>
            <a:endParaRPr lang="en-US" sz="3927" b="1" dirty="0">
              <a:solidFill>
                <a:srgbClr val="121212"/>
              </a:solidFill>
              <a:latin typeface="Poppins"/>
            </a:endParaRPr>
          </a:p>
          <a:p>
            <a:pPr algn="ctr">
              <a:lnSpc>
                <a:spcPts val="5498"/>
              </a:lnSpc>
            </a:pPr>
            <a:r>
              <a:rPr lang="en-US" sz="3927" b="1" dirty="0" err="1" smtClean="0">
                <a:solidFill>
                  <a:srgbClr val="121212"/>
                </a:solidFill>
                <a:latin typeface="Poppins"/>
              </a:rPr>
              <a:t>Mariyatul</a:t>
            </a:r>
            <a:r>
              <a:rPr lang="en-US" sz="3927" b="1" dirty="0" smtClean="0">
                <a:solidFill>
                  <a:srgbClr val="121212"/>
                </a:solidFill>
                <a:latin typeface="Poppins"/>
              </a:rPr>
              <a:t> </a:t>
            </a:r>
            <a:r>
              <a:rPr lang="en-US" sz="3927" b="1" dirty="0" err="1" smtClean="0">
                <a:solidFill>
                  <a:srgbClr val="121212"/>
                </a:solidFill>
                <a:latin typeface="Poppins"/>
              </a:rPr>
              <a:t>Kiptiyah</a:t>
            </a:r>
            <a:r>
              <a:rPr lang="en-US" sz="3927" b="1" dirty="0" smtClean="0">
                <a:solidFill>
                  <a:srgbClr val="121212"/>
                </a:solidFill>
                <a:latin typeface="Poppins"/>
              </a:rPr>
              <a:t>, </a:t>
            </a:r>
            <a:r>
              <a:rPr lang="en-US" sz="3927" b="1" dirty="0" err="1" smtClean="0">
                <a:solidFill>
                  <a:srgbClr val="121212"/>
                </a:solidFill>
                <a:latin typeface="Poppins"/>
              </a:rPr>
              <a:t>M.Pd</a:t>
            </a:r>
            <a:endParaRPr lang="en-US" sz="3927" b="1" dirty="0" smtClean="0">
              <a:solidFill>
                <a:srgbClr val="121212"/>
              </a:solidFill>
              <a:latin typeface="Poppins"/>
            </a:endParaRPr>
          </a:p>
          <a:p>
            <a:pPr algn="ctr">
              <a:lnSpc>
                <a:spcPts val="5498"/>
              </a:lnSpc>
            </a:pPr>
            <a:r>
              <a:rPr lang="en-US" sz="3927" b="1" dirty="0" err="1" smtClean="0">
                <a:solidFill>
                  <a:srgbClr val="121212"/>
                </a:solidFill>
                <a:latin typeface="Poppins"/>
              </a:rPr>
              <a:t>Adolfina</a:t>
            </a:r>
            <a:r>
              <a:rPr lang="en-US" sz="3927" b="1" dirty="0" smtClean="0">
                <a:solidFill>
                  <a:srgbClr val="121212"/>
                </a:solidFill>
                <a:latin typeface="Poppins"/>
              </a:rPr>
              <a:t> </a:t>
            </a:r>
            <a:r>
              <a:rPr lang="en-US" sz="3927" b="1" dirty="0">
                <a:solidFill>
                  <a:srgbClr val="121212"/>
                </a:solidFill>
                <a:latin typeface="Poppins"/>
              </a:rPr>
              <a:t>M.S </a:t>
            </a:r>
            <a:r>
              <a:rPr lang="en-US" sz="3927" b="1" dirty="0" err="1">
                <a:solidFill>
                  <a:srgbClr val="121212"/>
                </a:solidFill>
                <a:latin typeface="Poppins"/>
              </a:rPr>
              <a:t>Moybeka</a:t>
            </a:r>
            <a:r>
              <a:rPr lang="en-US" sz="3927" b="1" dirty="0">
                <a:solidFill>
                  <a:srgbClr val="121212"/>
                </a:solidFill>
                <a:latin typeface="Poppins"/>
              </a:rPr>
              <a:t>, </a:t>
            </a:r>
            <a:r>
              <a:rPr lang="en-US" sz="3927" b="1" dirty="0" err="1">
                <a:solidFill>
                  <a:srgbClr val="121212"/>
                </a:solidFill>
                <a:latin typeface="Poppins"/>
              </a:rPr>
              <a:t>M.Pd</a:t>
            </a:r>
            <a:r>
              <a:rPr lang="en-US" sz="3927" b="1" dirty="0">
                <a:solidFill>
                  <a:srgbClr val="121212"/>
                </a:solidFill>
                <a:latin typeface="Poppins"/>
              </a:rPr>
              <a:t>.</a:t>
            </a:r>
            <a:endParaRPr lang="en-US" sz="3927" b="1" dirty="0">
              <a:solidFill>
                <a:srgbClr val="121212"/>
              </a:solidFill>
              <a:latin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Freeform 2"/>
          <p:cNvSpPr/>
          <p:nvPr/>
        </p:nvSpPr>
        <p:spPr>
          <a:xfrm>
            <a:off x="7972825" y="-9473625"/>
            <a:ext cx="15201916" cy="14289801"/>
          </a:xfrm>
          <a:custGeom>
            <a:avLst/>
            <a:gdLst/>
            <a:ahLst/>
            <a:cxnLst/>
            <a:rect l="l" t="t" r="r" b="b"/>
            <a:pathLst>
              <a:path w="15201916" h="14289801">
                <a:moveTo>
                  <a:pt x="0" y="0"/>
                </a:moveTo>
                <a:lnTo>
                  <a:pt x="15201916" y="0"/>
                </a:lnTo>
                <a:lnTo>
                  <a:pt x="15201916" y="14289802"/>
                </a:lnTo>
                <a:lnTo>
                  <a:pt x="0" y="14289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608" name="Freeform 4"/>
          <p:cNvSpPr/>
          <p:nvPr/>
        </p:nvSpPr>
        <p:spPr>
          <a:xfrm>
            <a:off x="1705364" y="-65314"/>
            <a:ext cx="3658867" cy="4884410"/>
          </a:xfrm>
          <a:custGeom>
            <a:avLst/>
            <a:gdLst/>
            <a:ahLst/>
            <a:cxnLst/>
            <a:rect l="l" t="t" r="r" b="b"/>
            <a:pathLst>
              <a:path w="3658867" h="4884410">
                <a:moveTo>
                  <a:pt x="0" y="0"/>
                </a:moveTo>
                <a:lnTo>
                  <a:pt x="3658867" y="0"/>
                </a:lnTo>
                <a:lnTo>
                  <a:pt x="3658867" y="4884409"/>
                </a:lnTo>
                <a:lnTo>
                  <a:pt x="0" y="48844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609" name="Freeform 5"/>
          <p:cNvSpPr/>
          <p:nvPr/>
        </p:nvSpPr>
        <p:spPr>
          <a:xfrm>
            <a:off x="-11322217" y="3407013"/>
            <a:ext cx="15201916" cy="14289801"/>
          </a:xfrm>
          <a:custGeom>
            <a:avLst/>
            <a:gdLst/>
            <a:ahLst/>
            <a:cxnLst/>
            <a:rect l="l" t="t" r="r" b="b"/>
            <a:pathLst>
              <a:path w="15201916" h="14289801">
                <a:moveTo>
                  <a:pt x="0" y="0"/>
                </a:moveTo>
                <a:lnTo>
                  <a:pt x="15201917" y="0"/>
                </a:lnTo>
                <a:lnTo>
                  <a:pt x="15201917" y="14289801"/>
                </a:lnTo>
                <a:lnTo>
                  <a:pt x="0" y="142898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610" name="Freeform 6"/>
          <p:cNvSpPr/>
          <p:nvPr/>
        </p:nvSpPr>
        <p:spPr>
          <a:xfrm>
            <a:off x="-1343672" y="0"/>
            <a:ext cx="4099310" cy="3130382"/>
          </a:xfrm>
          <a:custGeom>
            <a:avLst/>
            <a:gdLst/>
            <a:ahLst/>
            <a:cxnLst/>
            <a:rect l="l" t="t" r="r" b="b"/>
            <a:pathLst>
              <a:path w="4099310" h="3130382">
                <a:moveTo>
                  <a:pt x="0" y="0"/>
                </a:moveTo>
                <a:lnTo>
                  <a:pt x="4099309" y="0"/>
                </a:lnTo>
                <a:lnTo>
                  <a:pt x="4099309" y="3130382"/>
                </a:lnTo>
                <a:lnTo>
                  <a:pt x="0" y="31303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48617" name="Freeform 15"/>
          <p:cNvSpPr/>
          <p:nvPr/>
        </p:nvSpPr>
        <p:spPr>
          <a:xfrm rot="-9279020">
            <a:off x="-1899603" y="7558528"/>
            <a:ext cx="4427254" cy="2060686"/>
          </a:xfrm>
          <a:custGeom>
            <a:avLst/>
            <a:gdLst/>
            <a:ahLst/>
            <a:cxnLst/>
            <a:rect l="l" t="t" r="r" b="b"/>
            <a:pathLst>
              <a:path w="4427254" h="2060686">
                <a:moveTo>
                  <a:pt x="0" y="0"/>
                </a:moveTo>
                <a:lnTo>
                  <a:pt x="4427254" y="0"/>
                </a:lnTo>
                <a:lnTo>
                  <a:pt x="4427254" y="2060685"/>
                </a:lnTo>
                <a:lnTo>
                  <a:pt x="0" y="20606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48739" name="TextBox 1048738"/>
          <p:cNvSpPr txBox="1"/>
          <p:nvPr/>
        </p:nvSpPr>
        <p:spPr>
          <a:xfrm>
            <a:off x="5364231" y="2706570"/>
            <a:ext cx="12195627" cy="618630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/>
              <a:t>a group of sentences about one topic. It contains a topic sentence, supporting details and sometimes a concluding sentence. The sentences follow one another from the beginning to the end of the paragraph. A paragraph is usually part of a longer piece of writing, such as a letter or essay</a:t>
            </a:r>
            <a:endParaRPr lang="x-none" sz="4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3267" y="0"/>
            <a:ext cx="6777003" cy="10030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/>
              <a:t>Paragraph</a:t>
            </a:r>
            <a:endParaRPr lang="x-none" sz="4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Freeform 2"/>
          <p:cNvSpPr/>
          <p:nvPr/>
        </p:nvSpPr>
        <p:spPr>
          <a:xfrm rot="-5400000">
            <a:off x="6720089" y="-2441892"/>
            <a:ext cx="10591965" cy="15170783"/>
          </a:xfrm>
          <a:custGeom>
            <a:avLst/>
            <a:gdLst/>
            <a:ahLst/>
            <a:cxnLst/>
            <a:rect l="l" t="t" r="r" b="b"/>
            <a:pathLst>
              <a:path w="10591965" h="15170783">
                <a:moveTo>
                  <a:pt x="0" y="0"/>
                </a:moveTo>
                <a:lnTo>
                  <a:pt x="10591966" y="0"/>
                </a:lnTo>
                <a:lnTo>
                  <a:pt x="10591966" y="15170784"/>
                </a:lnTo>
                <a:lnTo>
                  <a:pt x="0" y="151707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596" name="Freeform 3"/>
          <p:cNvSpPr/>
          <p:nvPr/>
        </p:nvSpPr>
        <p:spPr>
          <a:xfrm>
            <a:off x="-12861127" y="1028700"/>
            <a:ext cx="15201916" cy="14289801"/>
          </a:xfrm>
          <a:custGeom>
            <a:avLst/>
            <a:gdLst/>
            <a:ahLst/>
            <a:cxnLst/>
            <a:rect l="l" t="t" r="r" b="b"/>
            <a:pathLst>
              <a:path w="15201916" h="14289801">
                <a:moveTo>
                  <a:pt x="0" y="0"/>
                </a:moveTo>
                <a:lnTo>
                  <a:pt x="15201916" y="0"/>
                </a:lnTo>
                <a:lnTo>
                  <a:pt x="15201916" y="14289801"/>
                </a:lnTo>
                <a:lnTo>
                  <a:pt x="0" y="142898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597" name="Freeform 4"/>
          <p:cNvSpPr/>
          <p:nvPr/>
        </p:nvSpPr>
        <p:spPr>
          <a:xfrm rot="1559739">
            <a:off x="-983640" y="817746"/>
            <a:ext cx="3223090" cy="3812257"/>
          </a:xfrm>
          <a:custGeom>
            <a:avLst/>
            <a:gdLst/>
            <a:ahLst/>
            <a:cxnLst/>
            <a:rect l="l" t="t" r="r" b="b"/>
            <a:pathLst>
              <a:path w="3223090" h="3812257">
                <a:moveTo>
                  <a:pt x="0" y="0"/>
                </a:moveTo>
                <a:lnTo>
                  <a:pt x="3223090" y="0"/>
                </a:lnTo>
                <a:lnTo>
                  <a:pt x="3223090" y="3812257"/>
                </a:lnTo>
                <a:lnTo>
                  <a:pt x="0" y="38122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48598" name="Freeform 5"/>
          <p:cNvSpPr/>
          <p:nvPr/>
        </p:nvSpPr>
        <p:spPr>
          <a:xfrm rot="-9279020">
            <a:off x="-889403" y="8539686"/>
            <a:ext cx="4427254" cy="2060686"/>
          </a:xfrm>
          <a:custGeom>
            <a:avLst/>
            <a:gdLst/>
            <a:ahLst/>
            <a:cxnLst/>
            <a:rect l="l" t="t" r="r" b="b"/>
            <a:pathLst>
              <a:path w="4427254" h="2060686">
                <a:moveTo>
                  <a:pt x="0" y="0"/>
                </a:moveTo>
                <a:lnTo>
                  <a:pt x="4427254" y="0"/>
                </a:lnTo>
                <a:lnTo>
                  <a:pt x="4427254" y="2060686"/>
                </a:lnTo>
                <a:lnTo>
                  <a:pt x="0" y="20606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48740" name="TextBox 1048739"/>
          <p:cNvSpPr txBox="1"/>
          <p:nvPr/>
        </p:nvSpPr>
        <p:spPr>
          <a:xfrm>
            <a:off x="5398326" y="1028700"/>
            <a:ext cx="15086495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Types </a:t>
            </a:r>
            <a:r>
              <a:rPr lang="en-US" sz="4800" b="1" dirty="0"/>
              <a:t>of Paragraph</a:t>
            </a:r>
            <a:endParaRPr lang="x-none" sz="4800" b="1" dirty="0">
              <a:solidFill>
                <a:srgbClr val="000000"/>
              </a:solidFill>
            </a:endParaRPr>
          </a:p>
        </p:txBody>
      </p:sp>
      <p:sp>
        <p:nvSpPr>
          <p:cNvPr id="1048741" name="TextBox 1048740"/>
          <p:cNvSpPr txBox="1"/>
          <p:nvPr/>
        </p:nvSpPr>
        <p:spPr>
          <a:xfrm>
            <a:off x="6514881" y="2156460"/>
            <a:ext cx="10401519" cy="255454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914400" indent="-914400">
              <a:lnSpc>
                <a:spcPct val="100000"/>
              </a:lnSpc>
              <a:buAutoNum type="arabicPeriod"/>
            </a:pPr>
            <a:r>
              <a:rPr lang="en-US" sz="4000" dirty="0" smtClean="0"/>
              <a:t>The </a:t>
            </a:r>
            <a:r>
              <a:rPr lang="en-US" sz="4000" dirty="0"/>
              <a:t>descriptive </a:t>
            </a:r>
            <a:r>
              <a:rPr lang="en-US" sz="4000" dirty="0" smtClean="0"/>
              <a:t>paragraph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sz="4000" dirty="0"/>
              <a:t>The narrative </a:t>
            </a:r>
            <a:r>
              <a:rPr lang="en-US" sz="4000" dirty="0" smtClean="0"/>
              <a:t>paragraph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sz="4000" dirty="0"/>
              <a:t>The expository </a:t>
            </a:r>
            <a:r>
              <a:rPr lang="en-US" sz="4000" dirty="0" smtClean="0"/>
              <a:t>paragraph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sz="4000" dirty="0"/>
              <a:t>The persuasive paragraph</a:t>
            </a:r>
            <a:endParaRPr lang="x-none" sz="4000" dirty="0">
              <a:solidFill>
                <a:srgbClr val="000000"/>
              </a:solidFill>
            </a:endParaRPr>
          </a:p>
        </p:txBody>
      </p:sp>
      <p:sp>
        <p:nvSpPr>
          <p:cNvPr id="1048747" name="Freeform 7"/>
          <p:cNvSpPr/>
          <p:nvPr/>
        </p:nvSpPr>
        <p:spPr>
          <a:xfrm rot="19882912">
            <a:off x="16025486" y="6422260"/>
            <a:ext cx="1930215" cy="4114800"/>
          </a:xfrm>
          <a:custGeom>
            <a:avLst/>
            <a:gdLst/>
            <a:ahLst/>
            <a:cxnLst/>
            <a:rect l="l" t="t" r="r" b="b"/>
            <a:pathLst>
              <a:path w="1930215" h="4114800">
                <a:moveTo>
                  <a:pt x="0" y="0"/>
                </a:moveTo>
                <a:lnTo>
                  <a:pt x="1930215" y="0"/>
                </a:lnTo>
                <a:lnTo>
                  <a:pt x="193021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Freeform 2"/>
          <p:cNvSpPr/>
          <p:nvPr/>
        </p:nvSpPr>
        <p:spPr>
          <a:xfrm>
            <a:off x="11401521" y="-10059186"/>
            <a:ext cx="15201916" cy="14289801"/>
          </a:xfrm>
          <a:custGeom>
            <a:avLst/>
            <a:gdLst/>
            <a:ahLst/>
            <a:cxnLst/>
            <a:rect l="l" t="t" r="r" b="b"/>
            <a:pathLst>
              <a:path w="15201916" h="14289801">
                <a:moveTo>
                  <a:pt x="0" y="0"/>
                </a:moveTo>
                <a:lnTo>
                  <a:pt x="15201916" y="0"/>
                </a:lnTo>
                <a:lnTo>
                  <a:pt x="15201916" y="14289802"/>
                </a:lnTo>
                <a:lnTo>
                  <a:pt x="0" y="14289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619" name="Freeform 3"/>
          <p:cNvSpPr/>
          <p:nvPr/>
        </p:nvSpPr>
        <p:spPr>
          <a:xfrm rot="1360955">
            <a:off x="-2630538" y="-3195855"/>
            <a:ext cx="13809746" cy="21577728"/>
          </a:xfrm>
          <a:custGeom>
            <a:avLst/>
            <a:gdLst/>
            <a:ahLst/>
            <a:cxnLst/>
            <a:rect l="l" t="t" r="r" b="b"/>
            <a:pathLst>
              <a:path w="13809746" h="21577728">
                <a:moveTo>
                  <a:pt x="0" y="0"/>
                </a:moveTo>
                <a:lnTo>
                  <a:pt x="13809746" y="0"/>
                </a:lnTo>
                <a:lnTo>
                  <a:pt x="13809746" y="21577728"/>
                </a:lnTo>
                <a:lnTo>
                  <a:pt x="0" y="215777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620" name="Freeform 4"/>
          <p:cNvSpPr/>
          <p:nvPr/>
        </p:nvSpPr>
        <p:spPr>
          <a:xfrm>
            <a:off x="10418602" y="3586195"/>
            <a:ext cx="4873916" cy="5361307"/>
          </a:xfrm>
          <a:custGeom>
            <a:avLst/>
            <a:gdLst/>
            <a:ahLst/>
            <a:cxnLst/>
            <a:rect l="l" t="t" r="r" b="b"/>
            <a:pathLst>
              <a:path w="4873916" h="5361307">
                <a:moveTo>
                  <a:pt x="0" y="0"/>
                </a:moveTo>
                <a:lnTo>
                  <a:pt x="4873916" y="0"/>
                </a:lnTo>
                <a:lnTo>
                  <a:pt x="4873916" y="5361308"/>
                </a:lnTo>
                <a:lnTo>
                  <a:pt x="0" y="5361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48621" name="Freeform 5"/>
          <p:cNvSpPr/>
          <p:nvPr/>
        </p:nvSpPr>
        <p:spPr>
          <a:xfrm>
            <a:off x="15516121" y="8229600"/>
            <a:ext cx="3486358" cy="4114800"/>
          </a:xfrm>
          <a:custGeom>
            <a:avLst/>
            <a:gdLst/>
            <a:ahLst/>
            <a:cxnLst/>
            <a:rect l="l" t="t" r="r" b="b"/>
            <a:pathLst>
              <a:path w="3486358" h="4114800">
                <a:moveTo>
                  <a:pt x="0" y="0"/>
                </a:moveTo>
                <a:lnTo>
                  <a:pt x="3486358" y="0"/>
                </a:lnTo>
                <a:lnTo>
                  <a:pt x="34863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48624" name="Freeform 8"/>
          <p:cNvSpPr/>
          <p:nvPr/>
        </p:nvSpPr>
        <p:spPr>
          <a:xfrm rot="-4132412">
            <a:off x="16950271" y="-961970"/>
            <a:ext cx="3241417" cy="6459344"/>
          </a:xfrm>
          <a:custGeom>
            <a:avLst/>
            <a:gdLst/>
            <a:ahLst/>
            <a:cxnLst/>
            <a:rect l="l" t="t" r="r" b="b"/>
            <a:pathLst>
              <a:path w="3241417" h="6459344">
                <a:moveTo>
                  <a:pt x="0" y="0"/>
                </a:moveTo>
                <a:lnTo>
                  <a:pt x="3241417" y="0"/>
                </a:lnTo>
                <a:lnTo>
                  <a:pt x="3241417" y="6459344"/>
                </a:lnTo>
                <a:lnTo>
                  <a:pt x="0" y="64593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48756" name="TextBox 1048755"/>
          <p:cNvSpPr txBox="1"/>
          <p:nvPr/>
        </p:nvSpPr>
        <p:spPr>
          <a:xfrm>
            <a:off x="0" y="1376161"/>
            <a:ext cx="11462430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5400" dirty="0"/>
              <a:t>Structure of Paragraph</a:t>
            </a:r>
            <a:endParaRPr lang="x-none" sz="5400" b="1" dirty="0">
              <a:solidFill>
                <a:srgbClr val="000000"/>
              </a:solidFill>
            </a:endParaRPr>
          </a:p>
        </p:txBody>
      </p:sp>
      <p:sp>
        <p:nvSpPr>
          <p:cNvPr id="1048759" name="TextBox 1048758"/>
          <p:cNvSpPr txBox="1"/>
          <p:nvPr/>
        </p:nvSpPr>
        <p:spPr>
          <a:xfrm>
            <a:off x="-990599" y="2594008"/>
            <a:ext cx="11519012" cy="821763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4800" dirty="0" smtClean="0"/>
              <a:t>A </a:t>
            </a:r>
            <a:r>
              <a:rPr lang="en-US" sz="4800" dirty="0"/>
              <a:t>topic sentence: this states the main topic of the paragraph and the controlling </a:t>
            </a:r>
            <a:r>
              <a:rPr lang="en-US" sz="4800" dirty="0" smtClean="0"/>
              <a:t>idea</a:t>
            </a:r>
          </a:p>
          <a:p>
            <a:pPr marL="914400" indent="-914400">
              <a:buAutoNum type="arabicPeriod"/>
            </a:pPr>
            <a:r>
              <a:rPr lang="en-US" sz="4800" dirty="0"/>
              <a:t>Supporting sentences: these develop the topic </a:t>
            </a:r>
            <a:r>
              <a:rPr lang="en-US" sz="4800" dirty="0" smtClean="0"/>
              <a:t>sentence</a:t>
            </a:r>
          </a:p>
          <a:p>
            <a:pPr marL="914400" indent="-914400">
              <a:buAutoNum type="arabicPeriod"/>
            </a:pPr>
            <a:r>
              <a:rPr lang="en-US" sz="4800" dirty="0"/>
              <a:t>A concluding sentence: this signals the end of the paragraph and leaves the reader with</a:t>
            </a:r>
            <a:br>
              <a:rPr lang="en-US" sz="4800" dirty="0"/>
            </a:br>
            <a:r>
              <a:rPr lang="en-US" sz="4800" dirty="0"/>
              <a:t>important points to remember, but is often unnecessary</a:t>
            </a:r>
            <a:endParaRPr lang="en-US" sz="4800" dirty="0" smtClean="0"/>
          </a:p>
          <a:p>
            <a:pPr marL="914400" indent="-914400">
              <a:buAutoNum type="arabicPeriod"/>
            </a:pPr>
            <a:endParaRPr lang="x-none" sz="4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2438400" y="-195527"/>
            <a:ext cx="13168770" cy="1224227"/>
          </a:xfrm>
          <a:custGeom>
            <a:avLst/>
            <a:gdLst/>
            <a:ahLst/>
            <a:cxnLst/>
            <a:rect l="l" t="t" r="r" b="b"/>
            <a:pathLst>
              <a:path w="9268739" h="13275538">
                <a:moveTo>
                  <a:pt x="0" y="0"/>
                </a:moveTo>
                <a:lnTo>
                  <a:pt x="9268740" y="0"/>
                </a:lnTo>
                <a:lnTo>
                  <a:pt x="9268740" y="13275538"/>
                </a:lnTo>
                <a:lnTo>
                  <a:pt x="0" y="132755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2"/>
          <p:cNvSpPr txBox="1"/>
          <p:nvPr/>
        </p:nvSpPr>
        <p:spPr>
          <a:xfrm>
            <a:off x="4648200" y="10987"/>
            <a:ext cx="10401519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Language to develop ideas within paragraphs</a:t>
            </a:r>
            <a:endParaRPr lang="x-none" sz="4000" b="1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6346" t="15964" r="14263" b="5075"/>
          <a:stretch/>
        </p:blipFill>
        <p:spPr bwMode="auto">
          <a:xfrm>
            <a:off x="1143000" y="1241230"/>
            <a:ext cx="16764000" cy="9045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318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6506" t="15393" r="14744" b="4219"/>
          <a:stretch/>
        </p:blipFill>
        <p:spPr bwMode="auto">
          <a:xfrm>
            <a:off x="0" y="0"/>
            <a:ext cx="18288000" cy="9715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8667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Freeform 2"/>
          <p:cNvSpPr/>
          <p:nvPr/>
        </p:nvSpPr>
        <p:spPr>
          <a:xfrm rot="-5400000">
            <a:off x="4011866" y="-4011866"/>
            <a:ext cx="10591965" cy="18615696"/>
          </a:xfrm>
          <a:custGeom>
            <a:avLst/>
            <a:gdLst/>
            <a:ahLst/>
            <a:cxnLst/>
            <a:rect l="l" t="t" r="r" b="b"/>
            <a:pathLst>
              <a:path w="10591965" h="15170783">
                <a:moveTo>
                  <a:pt x="0" y="0"/>
                </a:moveTo>
                <a:lnTo>
                  <a:pt x="10591966" y="0"/>
                </a:lnTo>
                <a:lnTo>
                  <a:pt x="10591966" y="15170784"/>
                </a:lnTo>
                <a:lnTo>
                  <a:pt x="0" y="151707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751" name="Freeform 4"/>
          <p:cNvSpPr/>
          <p:nvPr/>
        </p:nvSpPr>
        <p:spPr>
          <a:xfrm rot="1559739">
            <a:off x="-671752" y="-115665"/>
            <a:ext cx="2796983" cy="3308260"/>
          </a:xfrm>
          <a:custGeom>
            <a:avLst/>
            <a:gdLst/>
            <a:ahLst/>
            <a:cxnLst/>
            <a:rect l="l" t="t" r="r" b="b"/>
            <a:pathLst>
              <a:path w="3223090" h="3812257">
                <a:moveTo>
                  <a:pt x="0" y="0"/>
                </a:moveTo>
                <a:lnTo>
                  <a:pt x="3223090" y="0"/>
                </a:lnTo>
                <a:lnTo>
                  <a:pt x="3223090" y="3812257"/>
                </a:lnTo>
                <a:lnTo>
                  <a:pt x="0" y="38122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753" name="Freeform 5"/>
          <p:cNvSpPr/>
          <p:nvPr/>
        </p:nvSpPr>
        <p:spPr>
          <a:xfrm rot="-9279020">
            <a:off x="-276845" y="8599227"/>
            <a:ext cx="3032549" cy="1411514"/>
          </a:xfrm>
          <a:custGeom>
            <a:avLst/>
            <a:gdLst/>
            <a:ahLst/>
            <a:cxnLst/>
            <a:rect l="l" t="t" r="r" b="b"/>
            <a:pathLst>
              <a:path w="4427254" h="2060686">
                <a:moveTo>
                  <a:pt x="0" y="0"/>
                </a:moveTo>
                <a:lnTo>
                  <a:pt x="4427254" y="0"/>
                </a:lnTo>
                <a:lnTo>
                  <a:pt x="4427254" y="2060686"/>
                </a:lnTo>
                <a:lnTo>
                  <a:pt x="0" y="20606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48761" name="TextBox 1048760"/>
          <p:cNvSpPr txBox="1"/>
          <p:nvPr/>
        </p:nvSpPr>
        <p:spPr>
          <a:xfrm>
            <a:off x="5417502" y="830580"/>
            <a:ext cx="11671074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The </a:t>
            </a:r>
            <a:r>
              <a:rPr lang="en-US" sz="4000" dirty="0"/>
              <a:t>layout of paragraph</a:t>
            </a:r>
            <a:r>
              <a:rPr lang="en-US" sz="4000" dirty="0" smtClean="0">
                <a:solidFill>
                  <a:srgbClr val="000000"/>
                </a:solidFill>
              </a:rPr>
              <a:t>.</a:t>
            </a:r>
            <a:endParaRPr lang="x-none" sz="28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5"/>
          <a:srcRect l="13621" t="22520" r="6892" b="16762"/>
          <a:stretch/>
        </p:blipFill>
        <p:spPr bwMode="auto">
          <a:xfrm>
            <a:off x="2911869" y="1538466"/>
            <a:ext cx="15376131" cy="8329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Freeform 2"/>
          <p:cNvSpPr/>
          <p:nvPr/>
        </p:nvSpPr>
        <p:spPr>
          <a:xfrm>
            <a:off x="13840079" y="-2063570"/>
            <a:ext cx="15201916" cy="14289801"/>
          </a:xfrm>
          <a:custGeom>
            <a:avLst/>
            <a:gdLst/>
            <a:ahLst/>
            <a:cxnLst/>
            <a:rect l="l" t="t" r="r" b="b"/>
            <a:pathLst>
              <a:path w="15201916" h="14289801">
                <a:moveTo>
                  <a:pt x="0" y="0"/>
                </a:moveTo>
                <a:lnTo>
                  <a:pt x="15201917" y="0"/>
                </a:lnTo>
                <a:lnTo>
                  <a:pt x="15201917" y="14289801"/>
                </a:lnTo>
                <a:lnTo>
                  <a:pt x="0" y="142898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667" name="Freeform 3"/>
          <p:cNvSpPr/>
          <p:nvPr/>
        </p:nvSpPr>
        <p:spPr>
          <a:xfrm>
            <a:off x="-10755660" y="-1703926"/>
            <a:ext cx="15201916" cy="14289801"/>
          </a:xfrm>
          <a:custGeom>
            <a:avLst/>
            <a:gdLst/>
            <a:ahLst/>
            <a:cxnLst/>
            <a:rect l="l" t="t" r="r" b="b"/>
            <a:pathLst>
              <a:path w="15201916" h="14289801">
                <a:moveTo>
                  <a:pt x="0" y="0"/>
                </a:moveTo>
                <a:lnTo>
                  <a:pt x="15201916" y="0"/>
                </a:lnTo>
                <a:lnTo>
                  <a:pt x="15201916" y="14289801"/>
                </a:lnTo>
                <a:lnTo>
                  <a:pt x="0" y="142898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668" name="Freeform 4"/>
          <p:cNvSpPr/>
          <p:nvPr/>
        </p:nvSpPr>
        <p:spPr>
          <a:xfrm>
            <a:off x="1835006" y="1542786"/>
            <a:ext cx="14617987" cy="8744214"/>
          </a:xfrm>
          <a:custGeom>
            <a:avLst/>
            <a:gdLst/>
            <a:ahLst/>
            <a:cxnLst/>
            <a:rect l="l" t="t" r="r" b="b"/>
            <a:pathLst>
              <a:path w="14617987" h="8744214">
                <a:moveTo>
                  <a:pt x="0" y="0"/>
                </a:moveTo>
                <a:lnTo>
                  <a:pt x="14617988" y="0"/>
                </a:lnTo>
                <a:lnTo>
                  <a:pt x="14617988" y="8744214"/>
                </a:lnTo>
                <a:lnTo>
                  <a:pt x="0" y="87442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669" name="Freeform 5"/>
          <p:cNvSpPr/>
          <p:nvPr/>
        </p:nvSpPr>
        <p:spPr>
          <a:xfrm rot="885711">
            <a:off x="14199963" y="4416389"/>
            <a:ext cx="3394062" cy="3264470"/>
          </a:xfrm>
          <a:custGeom>
            <a:avLst/>
            <a:gdLst/>
            <a:ahLst/>
            <a:cxnLst/>
            <a:rect l="l" t="t" r="r" b="b"/>
            <a:pathLst>
              <a:path w="3394062" h="3264470">
                <a:moveTo>
                  <a:pt x="0" y="0"/>
                </a:moveTo>
                <a:lnTo>
                  <a:pt x="3394061" y="0"/>
                </a:lnTo>
                <a:lnTo>
                  <a:pt x="3394061" y="3264470"/>
                </a:lnTo>
                <a:lnTo>
                  <a:pt x="0" y="32644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48670" name="Freeform 6"/>
          <p:cNvSpPr/>
          <p:nvPr/>
        </p:nvSpPr>
        <p:spPr>
          <a:xfrm rot="-2135116">
            <a:off x="1831865" y="5093534"/>
            <a:ext cx="2091188" cy="3353217"/>
          </a:xfrm>
          <a:custGeom>
            <a:avLst/>
            <a:gdLst/>
            <a:ahLst/>
            <a:cxnLst/>
            <a:rect l="l" t="t" r="r" b="b"/>
            <a:pathLst>
              <a:path w="2091188" h="3353217">
                <a:moveTo>
                  <a:pt x="0" y="0"/>
                </a:moveTo>
                <a:lnTo>
                  <a:pt x="2091188" y="0"/>
                </a:lnTo>
                <a:lnTo>
                  <a:pt x="2091188" y="3353217"/>
                </a:lnTo>
                <a:lnTo>
                  <a:pt x="0" y="33532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48671" name="Freeform 7"/>
          <p:cNvSpPr/>
          <p:nvPr/>
        </p:nvSpPr>
        <p:spPr>
          <a:xfrm>
            <a:off x="1404716" y="578160"/>
            <a:ext cx="2945486" cy="3115418"/>
          </a:xfrm>
          <a:custGeom>
            <a:avLst/>
            <a:gdLst/>
            <a:ahLst/>
            <a:cxnLst/>
            <a:rect l="l" t="t" r="r" b="b"/>
            <a:pathLst>
              <a:path w="2945486" h="3115418">
                <a:moveTo>
                  <a:pt x="0" y="0"/>
                </a:moveTo>
                <a:lnTo>
                  <a:pt x="2945486" y="0"/>
                </a:lnTo>
                <a:lnTo>
                  <a:pt x="2945486" y="3115418"/>
                </a:lnTo>
                <a:lnTo>
                  <a:pt x="0" y="31154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48672" name="TextBox 8"/>
          <p:cNvSpPr txBox="1"/>
          <p:nvPr/>
        </p:nvSpPr>
        <p:spPr>
          <a:xfrm>
            <a:off x="3672149" y="2686969"/>
            <a:ext cx="10943702" cy="1231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99"/>
              </a:lnSpc>
            </a:pPr>
            <a:r>
              <a:rPr lang="en-US" sz="9999">
                <a:solidFill>
                  <a:srgbClr val="121212"/>
                </a:solidFill>
                <a:latin typeface="Biski Ultra-Bold"/>
              </a:rPr>
              <a:t>Thankyouu</a:t>
            </a:r>
            <a:endParaRPr lang="zh-CN" altLang="en-US"/>
          </a:p>
        </p:txBody>
      </p:sp>
      <p:sp>
        <p:nvSpPr>
          <p:cNvPr id="1048673" name="TextBox 9"/>
          <p:cNvSpPr txBox="1"/>
          <p:nvPr/>
        </p:nvSpPr>
        <p:spPr>
          <a:xfrm>
            <a:off x="5443769" y="4507524"/>
            <a:ext cx="7400463" cy="1890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4"/>
              </a:lnSpc>
            </a:pPr>
            <a:r>
              <a:rPr sz="4800" dirty="0"/>
              <a:t>Hopefully you can gain useful knowledge from </a:t>
            </a:r>
            <a:r>
              <a:rPr sz="4800" dirty="0" smtClean="0"/>
              <a:t>this</a:t>
            </a:r>
            <a:r>
              <a:rPr lang="en-US" sz="4800" dirty="0" smtClean="0"/>
              <a:t> material</a:t>
            </a:r>
            <a:r>
              <a:rPr sz="4800" dirty="0" smtClean="0"/>
              <a:t>. </a:t>
            </a:r>
            <a:r>
              <a:rPr sz="4800" dirty="0"/>
              <a:t>Good luck !</a:t>
            </a:r>
            <a:endParaRPr lang="zh-CN" altLang="en-US" dirty="0"/>
          </a:p>
        </p:txBody>
      </p:sp>
      <p:sp>
        <p:nvSpPr>
          <p:cNvPr id="1048674" name="Freeform 10"/>
          <p:cNvSpPr/>
          <p:nvPr/>
        </p:nvSpPr>
        <p:spPr>
          <a:xfrm>
            <a:off x="13226160" y="1542786"/>
            <a:ext cx="1227840" cy="1556018"/>
          </a:xfrm>
          <a:custGeom>
            <a:avLst/>
            <a:gdLst/>
            <a:ahLst/>
            <a:cxnLst/>
            <a:rect l="l" t="t" r="r" b="b"/>
            <a:pathLst>
              <a:path w="1227840" h="1556018">
                <a:moveTo>
                  <a:pt x="0" y="0"/>
                </a:moveTo>
                <a:lnTo>
                  <a:pt x="1227839" y="0"/>
                </a:lnTo>
                <a:lnTo>
                  <a:pt x="1227839" y="1556018"/>
                </a:lnTo>
                <a:lnTo>
                  <a:pt x="0" y="15560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151</Words>
  <Application>Microsoft Office PowerPoint</Application>
  <PresentationFormat>Custom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Poppins</vt:lpstr>
      <vt:lpstr>Arial</vt:lpstr>
      <vt:lpstr>宋体</vt:lpstr>
      <vt:lpstr>Biski Ultra-Bold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Kuning Pink Ilustrasi Lucu Brainstorm Presentasi</dc:title>
  <dc:creator>Redmi 6A</dc:creator>
  <cp:lastModifiedBy>acer</cp:lastModifiedBy>
  <cp:revision>2</cp:revision>
  <dcterms:created xsi:type="dcterms:W3CDTF">2006-08-14T20:00:00Z</dcterms:created>
  <dcterms:modified xsi:type="dcterms:W3CDTF">2023-11-21T06:12:05Z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60dd73d5661e4c7bace87e01d26c9649</vt:lpwstr>
  </property>
</Properties>
</file>