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8" r:id="rId5"/>
    <p:sldId id="269" r:id="rId6"/>
    <p:sldId id="272" r:id="rId7"/>
    <p:sldId id="273" r:id="rId8"/>
    <p:sldId id="274" r:id="rId9"/>
    <p:sldId id="275" r:id="rId10"/>
    <p:sldId id="276" r:id="rId11"/>
    <p:sldId id="260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076382-F386-43AA-9FDE-7673402DB029}" type="doc">
      <dgm:prSet loTypeId="urn:microsoft.com/office/officeart/2008/layout/AscendingPictureAccentProcess" loCatId="picture" qsTypeId="urn:microsoft.com/office/officeart/2005/8/quickstyle/simple4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8BF1D3D8-CEF8-4B08-88FE-DC4B08DADF1D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Modul dan Lembar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Kerja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Siswa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(LKS)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5977AC0-2E5D-4ECA-8115-89D87A375582}" type="parTrans" cxnId="{ABABB22E-9AEB-4728-A2DE-D19B005F1065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1376847-B1ED-42F2-B8DB-FCAEFB58934E}" type="sibTrans" cxnId="{ABABB22E-9AEB-4728-A2DE-D19B005F1065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64B46085-B46A-4BCB-BC90-5FBD1AA1FF34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Media Digital dan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Aplikasi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7A5F203-C5AA-4B81-901F-BEDCE2B90B0B}" type="parTrans" cxnId="{D40D6AFF-7842-4BD7-8DC6-27FE84F23D60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0FFFD1-063A-45BF-B219-1B4C0D39D376}" type="sibTrans" cxnId="{D40D6AFF-7842-4BD7-8DC6-27FE84F23D60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2BC47A4-3262-40EB-BFAF-C9F79358C37B}">
      <dgm:prSet phldrT="[Text]"/>
      <dgm:spPr/>
      <dgm:t>
        <a:bodyPr/>
        <a:lstStyle/>
        <a:p>
          <a:r>
            <a:rPr lang="nl-NL" b="0" i="0" dirty="0">
              <a:latin typeface="Poppins" panose="00000500000000000000" pitchFamily="2" charset="0"/>
              <a:cs typeface="Poppins" panose="00000500000000000000" pitchFamily="2" charset="0"/>
            </a:rPr>
            <a:t>Buku Teks dan Buku Cerita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74A07E9-4A88-4C9E-858C-1ED6DB3E36AC}" type="parTrans" cxnId="{A1AA03D4-0D7A-4C27-9AAD-D3168C7D1CDC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BCEA56B-442E-445D-A627-9E4BF25A8913}" type="sibTrans" cxnId="{A1AA03D4-0D7A-4C27-9AAD-D3168C7D1CDC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6ECA62D-286A-4DDD-AD49-8925797C7F61}" type="pres">
      <dgm:prSet presAssocID="{75076382-F386-43AA-9FDE-7673402DB029}" presName="Name0" presStyleCnt="0">
        <dgm:presLayoutVars>
          <dgm:chMax val="7"/>
          <dgm:chPref val="7"/>
          <dgm:dir/>
        </dgm:presLayoutVars>
      </dgm:prSet>
      <dgm:spPr/>
    </dgm:pt>
    <dgm:pt modelId="{AFE544E2-6777-490B-A8CC-04CA4FF2F548}" type="pres">
      <dgm:prSet presAssocID="{75076382-F386-43AA-9FDE-7673402DB029}" presName="dot1" presStyleLbl="alignNode1" presStyleIdx="0" presStyleCnt="12"/>
      <dgm:spPr/>
    </dgm:pt>
    <dgm:pt modelId="{CC661FE2-7FCE-45C1-9F23-3CE45D4B95F4}" type="pres">
      <dgm:prSet presAssocID="{75076382-F386-43AA-9FDE-7673402DB029}" presName="dot2" presStyleLbl="alignNode1" presStyleIdx="1" presStyleCnt="12"/>
      <dgm:spPr/>
    </dgm:pt>
    <dgm:pt modelId="{C404197D-2084-4F5A-A66A-A190DDF42BDA}" type="pres">
      <dgm:prSet presAssocID="{75076382-F386-43AA-9FDE-7673402DB029}" presName="dot3" presStyleLbl="alignNode1" presStyleIdx="2" presStyleCnt="12"/>
      <dgm:spPr/>
    </dgm:pt>
    <dgm:pt modelId="{E8AAECD8-9E06-41FD-BD07-B3E2E116DFA7}" type="pres">
      <dgm:prSet presAssocID="{75076382-F386-43AA-9FDE-7673402DB029}" presName="dot4" presStyleLbl="alignNode1" presStyleIdx="3" presStyleCnt="12"/>
      <dgm:spPr/>
    </dgm:pt>
    <dgm:pt modelId="{3FD62A37-E578-4D6C-894E-8C826EE59E12}" type="pres">
      <dgm:prSet presAssocID="{75076382-F386-43AA-9FDE-7673402DB029}" presName="dot5" presStyleLbl="alignNode1" presStyleIdx="4" presStyleCnt="12"/>
      <dgm:spPr/>
    </dgm:pt>
    <dgm:pt modelId="{AAA4CEBE-00BF-412B-828E-6F0832A50536}" type="pres">
      <dgm:prSet presAssocID="{75076382-F386-43AA-9FDE-7673402DB029}" presName="dotArrow1" presStyleLbl="alignNode1" presStyleIdx="5" presStyleCnt="12"/>
      <dgm:spPr/>
    </dgm:pt>
    <dgm:pt modelId="{5AA6DFE1-7F2A-4FCC-924E-0F1EE23C2581}" type="pres">
      <dgm:prSet presAssocID="{75076382-F386-43AA-9FDE-7673402DB029}" presName="dotArrow2" presStyleLbl="alignNode1" presStyleIdx="6" presStyleCnt="12"/>
      <dgm:spPr/>
    </dgm:pt>
    <dgm:pt modelId="{544232D6-2059-4686-A761-18CF21950E15}" type="pres">
      <dgm:prSet presAssocID="{75076382-F386-43AA-9FDE-7673402DB029}" presName="dotArrow3" presStyleLbl="alignNode1" presStyleIdx="7" presStyleCnt="12"/>
      <dgm:spPr/>
    </dgm:pt>
    <dgm:pt modelId="{B60317FB-AC80-4586-A89F-9C37D37DCFCE}" type="pres">
      <dgm:prSet presAssocID="{75076382-F386-43AA-9FDE-7673402DB029}" presName="dotArrow4" presStyleLbl="alignNode1" presStyleIdx="8" presStyleCnt="12"/>
      <dgm:spPr/>
    </dgm:pt>
    <dgm:pt modelId="{9E400902-96BC-4318-B0E9-6EBA7CFEC61C}" type="pres">
      <dgm:prSet presAssocID="{75076382-F386-43AA-9FDE-7673402DB029}" presName="dotArrow5" presStyleLbl="alignNode1" presStyleIdx="9" presStyleCnt="12"/>
      <dgm:spPr/>
    </dgm:pt>
    <dgm:pt modelId="{91C41570-56D6-4D3D-8D3E-0C6275B116D6}" type="pres">
      <dgm:prSet presAssocID="{75076382-F386-43AA-9FDE-7673402DB029}" presName="dotArrow6" presStyleLbl="alignNode1" presStyleIdx="10" presStyleCnt="12"/>
      <dgm:spPr/>
    </dgm:pt>
    <dgm:pt modelId="{20797EB5-94B0-42BC-932E-472224E9EE69}" type="pres">
      <dgm:prSet presAssocID="{75076382-F386-43AA-9FDE-7673402DB029}" presName="dotArrow7" presStyleLbl="alignNode1" presStyleIdx="11" presStyleCnt="12"/>
      <dgm:spPr/>
    </dgm:pt>
    <dgm:pt modelId="{9886DFF7-7FB1-4AE5-A45E-25043BF5C6A6}" type="pres">
      <dgm:prSet presAssocID="{8BF1D3D8-CEF8-4B08-88FE-DC4B08DADF1D}" presName="parTx1" presStyleLbl="node1" presStyleIdx="0" presStyleCnt="3"/>
      <dgm:spPr/>
    </dgm:pt>
    <dgm:pt modelId="{92E0CB50-552A-441B-AFBD-4427A3A4D1BE}" type="pres">
      <dgm:prSet presAssocID="{31376847-B1ED-42F2-B8DB-FCAEFB58934E}" presName="picture1" presStyleCnt="0"/>
      <dgm:spPr/>
    </dgm:pt>
    <dgm:pt modelId="{90BF7265-9C67-44EE-AE82-85774F1E943A}" type="pres">
      <dgm:prSet presAssocID="{31376847-B1ED-42F2-B8DB-FCAEFB58934E}" presName="imageRepeatNode" presStyleLbl="fgImgPlace1" presStyleIdx="0" presStyleCnt="3"/>
      <dgm:spPr/>
    </dgm:pt>
    <dgm:pt modelId="{9B24A40E-EF12-41AD-B0B3-B7ED7E25CAFC}" type="pres">
      <dgm:prSet presAssocID="{64B46085-B46A-4BCB-BC90-5FBD1AA1FF34}" presName="parTx2" presStyleLbl="node1" presStyleIdx="1" presStyleCnt="3"/>
      <dgm:spPr/>
    </dgm:pt>
    <dgm:pt modelId="{56F7F018-059E-4AF0-9416-7945046F215B}" type="pres">
      <dgm:prSet presAssocID="{EC0FFFD1-063A-45BF-B219-1B4C0D39D376}" presName="picture2" presStyleCnt="0"/>
      <dgm:spPr/>
    </dgm:pt>
    <dgm:pt modelId="{BAB6E9BE-9C3D-429B-89EC-1012BC03952D}" type="pres">
      <dgm:prSet presAssocID="{EC0FFFD1-063A-45BF-B219-1B4C0D39D376}" presName="imageRepeatNode" presStyleLbl="fgImgPlace1" presStyleIdx="1" presStyleCnt="3"/>
      <dgm:spPr/>
    </dgm:pt>
    <dgm:pt modelId="{5AA86225-67F1-4751-BBF0-694741B29B59}" type="pres">
      <dgm:prSet presAssocID="{C2BC47A4-3262-40EB-BFAF-C9F79358C37B}" presName="parTx3" presStyleLbl="node1" presStyleIdx="2" presStyleCnt="3"/>
      <dgm:spPr/>
    </dgm:pt>
    <dgm:pt modelId="{78FA64CF-7477-4E63-965A-A5BBA4DD75C6}" type="pres">
      <dgm:prSet presAssocID="{DBCEA56B-442E-445D-A627-9E4BF25A8913}" presName="picture3" presStyleCnt="0"/>
      <dgm:spPr/>
    </dgm:pt>
    <dgm:pt modelId="{A930452C-84F7-4C00-A8C5-05875415E273}" type="pres">
      <dgm:prSet presAssocID="{DBCEA56B-442E-445D-A627-9E4BF25A8913}" presName="imageRepeatNode" presStyleLbl="fgImgPlace1" presStyleIdx="2" presStyleCnt="3"/>
      <dgm:spPr/>
    </dgm:pt>
  </dgm:ptLst>
  <dgm:cxnLst>
    <dgm:cxn modelId="{2A9E360C-04DB-4503-93D4-B10016EA6D25}" type="presOf" srcId="{64B46085-B46A-4BCB-BC90-5FBD1AA1FF34}" destId="{9B24A40E-EF12-41AD-B0B3-B7ED7E25CAFC}" srcOrd="0" destOrd="0" presId="urn:microsoft.com/office/officeart/2008/layout/AscendingPictureAccentProcess"/>
    <dgm:cxn modelId="{0FBB7C19-D394-44CC-AAA0-8DCE93901A42}" type="presOf" srcId="{75076382-F386-43AA-9FDE-7673402DB029}" destId="{26ECA62D-286A-4DDD-AD49-8925797C7F61}" srcOrd="0" destOrd="0" presId="urn:microsoft.com/office/officeart/2008/layout/AscendingPictureAccentProcess"/>
    <dgm:cxn modelId="{7CFACF22-0868-4CD1-B282-2D8094350089}" type="presOf" srcId="{C2BC47A4-3262-40EB-BFAF-C9F79358C37B}" destId="{5AA86225-67F1-4751-BBF0-694741B29B59}" srcOrd="0" destOrd="0" presId="urn:microsoft.com/office/officeart/2008/layout/AscendingPictureAccentProcess"/>
    <dgm:cxn modelId="{ABABB22E-9AEB-4728-A2DE-D19B005F1065}" srcId="{75076382-F386-43AA-9FDE-7673402DB029}" destId="{8BF1D3D8-CEF8-4B08-88FE-DC4B08DADF1D}" srcOrd="0" destOrd="0" parTransId="{D5977AC0-2E5D-4ECA-8115-89D87A375582}" sibTransId="{31376847-B1ED-42F2-B8DB-FCAEFB58934E}"/>
    <dgm:cxn modelId="{4F149272-18C3-4BF8-96A9-3861E1727B50}" type="presOf" srcId="{31376847-B1ED-42F2-B8DB-FCAEFB58934E}" destId="{90BF7265-9C67-44EE-AE82-85774F1E943A}" srcOrd="0" destOrd="0" presId="urn:microsoft.com/office/officeart/2008/layout/AscendingPictureAccentProcess"/>
    <dgm:cxn modelId="{A73B6BA3-3C32-4BA9-B519-32CC0918C5A0}" type="presOf" srcId="{DBCEA56B-442E-445D-A627-9E4BF25A8913}" destId="{A930452C-84F7-4C00-A8C5-05875415E273}" srcOrd="0" destOrd="0" presId="urn:microsoft.com/office/officeart/2008/layout/AscendingPictureAccentProcess"/>
    <dgm:cxn modelId="{4A3731A6-9BD1-45DD-8696-786ECCD9F748}" type="presOf" srcId="{8BF1D3D8-CEF8-4B08-88FE-DC4B08DADF1D}" destId="{9886DFF7-7FB1-4AE5-A45E-25043BF5C6A6}" srcOrd="0" destOrd="0" presId="urn:microsoft.com/office/officeart/2008/layout/AscendingPictureAccentProcess"/>
    <dgm:cxn modelId="{B34FACB7-E9FB-4B3D-B100-734B4C4E2F0F}" type="presOf" srcId="{EC0FFFD1-063A-45BF-B219-1B4C0D39D376}" destId="{BAB6E9BE-9C3D-429B-89EC-1012BC03952D}" srcOrd="0" destOrd="0" presId="urn:microsoft.com/office/officeart/2008/layout/AscendingPictureAccentProcess"/>
    <dgm:cxn modelId="{A1AA03D4-0D7A-4C27-9AAD-D3168C7D1CDC}" srcId="{75076382-F386-43AA-9FDE-7673402DB029}" destId="{C2BC47A4-3262-40EB-BFAF-C9F79358C37B}" srcOrd="2" destOrd="0" parTransId="{074A07E9-4A88-4C9E-858C-1ED6DB3E36AC}" sibTransId="{DBCEA56B-442E-445D-A627-9E4BF25A8913}"/>
    <dgm:cxn modelId="{D40D6AFF-7842-4BD7-8DC6-27FE84F23D60}" srcId="{75076382-F386-43AA-9FDE-7673402DB029}" destId="{64B46085-B46A-4BCB-BC90-5FBD1AA1FF34}" srcOrd="1" destOrd="0" parTransId="{07A5F203-C5AA-4B81-901F-BEDCE2B90B0B}" sibTransId="{EC0FFFD1-063A-45BF-B219-1B4C0D39D376}"/>
    <dgm:cxn modelId="{D2AA61D9-4F72-45FD-A25D-C8A446A18EFF}" type="presParOf" srcId="{26ECA62D-286A-4DDD-AD49-8925797C7F61}" destId="{AFE544E2-6777-490B-A8CC-04CA4FF2F548}" srcOrd="0" destOrd="0" presId="urn:microsoft.com/office/officeart/2008/layout/AscendingPictureAccentProcess"/>
    <dgm:cxn modelId="{00D505BD-772D-4080-AA14-B0672CDBE591}" type="presParOf" srcId="{26ECA62D-286A-4DDD-AD49-8925797C7F61}" destId="{CC661FE2-7FCE-45C1-9F23-3CE45D4B95F4}" srcOrd="1" destOrd="0" presId="urn:microsoft.com/office/officeart/2008/layout/AscendingPictureAccentProcess"/>
    <dgm:cxn modelId="{C5245CA8-6E62-4F51-AC39-D7EFF25248DF}" type="presParOf" srcId="{26ECA62D-286A-4DDD-AD49-8925797C7F61}" destId="{C404197D-2084-4F5A-A66A-A190DDF42BDA}" srcOrd="2" destOrd="0" presId="urn:microsoft.com/office/officeart/2008/layout/AscendingPictureAccentProcess"/>
    <dgm:cxn modelId="{8C4004E7-66A6-4476-A600-93118463D573}" type="presParOf" srcId="{26ECA62D-286A-4DDD-AD49-8925797C7F61}" destId="{E8AAECD8-9E06-41FD-BD07-B3E2E116DFA7}" srcOrd="3" destOrd="0" presId="urn:microsoft.com/office/officeart/2008/layout/AscendingPictureAccentProcess"/>
    <dgm:cxn modelId="{C8C7E8B1-6D4D-4EB9-A72F-4A257709F84B}" type="presParOf" srcId="{26ECA62D-286A-4DDD-AD49-8925797C7F61}" destId="{3FD62A37-E578-4D6C-894E-8C826EE59E12}" srcOrd="4" destOrd="0" presId="urn:microsoft.com/office/officeart/2008/layout/AscendingPictureAccentProcess"/>
    <dgm:cxn modelId="{29921F3A-7A4E-4E70-B2AA-FC6EF798BC86}" type="presParOf" srcId="{26ECA62D-286A-4DDD-AD49-8925797C7F61}" destId="{AAA4CEBE-00BF-412B-828E-6F0832A50536}" srcOrd="5" destOrd="0" presId="urn:microsoft.com/office/officeart/2008/layout/AscendingPictureAccentProcess"/>
    <dgm:cxn modelId="{3C3B8C84-5756-4B68-859D-4398704660F6}" type="presParOf" srcId="{26ECA62D-286A-4DDD-AD49-8925797C7F61}" destId="{5AA6DFE1-7F2A-4FCC-924E-0F1EE23C2581}" srcOrd="6" destOrd="0" presId="urn:microsoft.com/office/officeart/2008/layout/AscendingPictureAccentProcess"/>
    <dgm:cxn modelId="{3C725EFC-20E5-459B-A5F9-862A565FB56C}" type="presParOf" srcId="{26ECA62D-286A-4DDD-AD49-8925797C7F61}" destId="{544232D6-2059-4686-A761-18CF21950E15}" srcOrd="7" destOrd="0" presId="urn:microsoft.com/office/officeart/2008/layout/AscendingPictureAccentProcess"/>
    <dgm:cxn modelId="{F6887BA2-6A57-4280-BEAD-C5DC816CE21C}" type="presParOf" srcId="{26ECA62D-286A-4DDD-AD49-8925797C7F61}" destId="{B60317FB-AC80-4586-A89F-9C37D37DCFCE}" srcOrd="8" destOrd="0" presId="urn:microsoft.com/office/officeart/2008/layout/AscendingPictureAccentProcess"/>
    <dgm:cxn modelId="{E0C1A870-B683-4F7C-91B1-57AA1268423C}" type="presParOf" srcId="{26ECA62D-286A-4DDD-AD49-8925797C7F61}" destId="{9E400902-96BC-4318-B0E9-6EBA7CFEC61C}" srcOrd="9" destOrd="0" presId="urn:microsoft.com/office/officeart/2008/layout/AscendingPictureAccentProcess"/>
    <dgm:cxn modelId="{8F6B94ED-161A-4724-A6A1-039955771431}" type="presParOf" srcId="{26ECA62D-286A-4DDD-AD49-8925797C7F61}" destId="{91C41570-56D6-4D3D-8D3E-0C6275B116D6}" srcOrd="10" destOrd="0" presId="urn:microsoft.com/office/officeart/2008/layout/AscendingPictureAccentProcess"/>
    <dgm:cxn modelId="{DE780AE1-809F-45A0-A611-E998FAC9E84B}" type="presParOf" srcId="{26ECA62D-286A-4DDD-AD49-8925797C7F61}" destId="{20797EB5-94B0-42BC-932E-472224E9EE69}" srcOrd="11" destOrd="0" presId="urn:microsoft.com/office/officeart/2008/layout/AscendingPictureAccentProcess"/>
    <dgm:cxn modelId="{F87AA2D1-F9F1-4B59-B4BA-287D5520A282}" type="presParOf" srcId="{26ECA62D-286A-4DDD-AD49-8925797C7F61}" destId="{9886DFF7-7FB1-4AE5-A45E-25043BF5C6A6}" srcOrd="12" destOrd="0" presId="urn:microsoft.com/office/officeart/2008/layout/AscendingPictureAccentProcess"/>
    <dgm:cxn modelId="{BE48E14E-AF34-475F-8A0C-25570453C9C6}" type="presParOf" srcId="{26ECA62D-286A-4DDD-AD49-8925797C7F61}" destId="{92E0CB50-552A-441B-AFBD-4427A3A4D1BE}" srcOrd="13" destOrd="0" presId="urn:microsoft.com/office/officeart/2008/layout/AscendingPictureAccentProcess"/>
    <dgm:cxn modelId="{9081F6AD-9EB7-4A5E-9C9F-A85356DD7720}" type="presParOf" srcId="{92E0CB50-552A-441B-AFBD-4427A3A4D1BE}" destId="{90BF7265-9C67-44EE-AE82-85774F1E943A}" srcOrd="0" destOrd="0" presId="urn:microsoft.com/office/officeart/2008/layout/AscendingPictureAccentProcess"/>
    <dgm:cxn modelId="{97ACE21B-4502-498C-B957-238CA37778D5}" type="presParOf" srcId="{26ECA62D-286A-4DDD-AD49-8925797C7F61}" destId="{9B24A40E-EF12-41AD-B0B3-B7ED7E25CAFC}" srcOrd="14" destOrd="0" presId="urn:microsoft.com/office/officeart/2008/layout/AscendingPictureAccentProcess"/>
    <dgm:cxn modelId="{684F219F-5438-40E5-A8B1-27CB75D810B5}" type="presParOf" srcId="{26ECA62D-286A-4DDD-AD49-8925797C7F61}" destId="{56F7F018-059E-4AF0-9416-7945046F215B}" srcOrd="15" destOrd="0" presId="urn:microsoft.com/office/officeart/2008/layout/AscendingPictureAccentProcess"/>
    <dgm:cxn modelId="{306ABDA3-31BF-4C05-BD4B-E71B50F18144}" type="presParOf" srcId="{56F7F018-059E-4AF0-9416-7945046F215B}" destId="{BAB6E9BE-9C3D-429B-89EC-1012BC03952D}" srcOrd="0" destOrd="0" presId="urn:microsoft.com/office/officeart/2008/layout/AscendingPictureAccentProcess"/>
    <dgm:cxn modelId="{C0849447-FE1E-4F33-8067-0C08140257D7}" type="presParOf" srcId="{26ECA62D-286A-4DDD-AD49-8925797C7F61}" destId="{5AA86225-67F1-4751-BBF0-694741B29B59}" srcOrd="16" destOrd="0" presId="urn:microsoft.com/office/officeart/2008/layout/AscendingPictureAccentProcess"/>
    <dgm:cxn modelId="{9842A27B-CE34-46C0-8D6D-0C57A5691766}" type="presParOf" srcId="{26ECA62D-286A-4DDD-AD49-8925797C7F61}" destId="{78FA64CF-7477-4E63-965A-A5BBA4DD75C6}" srcOrd="17" destOrd="0" presId="urn:microsoft.com/office/officeart/2008/layout/AscendingPictureAccentProcess"/>
    <dgm:cxn modelId="{BE678FED-9CDA-461C-BEE6-4AED086C36E6}" type="presParOf" srcId="{78FA64CF-7477-4E63-965A-A5BBA4DD75C6}" destId="{A930452C-84F7-4C00-A8C5-05875415E273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544E2-6777-490B-A8CC-04CA4FF2F548}">
      <dsp:nvSpPr>
        <dsp:cNvPr id="0" name=""/>
        <dsp:cNvSpPr/>
      </dsp:nvSpPr>
      <dsp:spPr>
        <a:xfrm>
          <a:off x="1503462" y="2780650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661FE2-7FCE-45C1-9F23-3CE45D4B95F4}">
      <dsp:nvSpPr>
        <dsp:cNvPr id="0" name=""/>
        <dsp:cNvSpPr/>
      </dsp:nvSpPr>
      <dsp:spPr>
        <a:xfrm>
          <a:off x="1324291" y="2866901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636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636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636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636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04197D-2084-4F5A-A66A-A190DDF42BDA}">
      <dsp:nvSpPr>
        <dsp:cNvPr id="0" name=""/>
        <dsp:cNvSpPr/>
      </dsp:nvSpPr>
      <dsp:spPr>
        <a:xfrm>
          <a:off x="1136567" y="2935029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7273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7273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7273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7273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AAECD8-9E06-41FD-BD07-B3E2E116DFA7}">
      <dsp:nvSpPr>
        <dsp:cNvPr id="0" name=""/>
        <dsp:cNvSpPr/>
      </dsp:nvSpPr>
      <dsp:spPr>
        <a:xfrm>
          <a:off x="2363669" y="1782220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0909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0909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0909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0909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D62A37-E578-4D6C-894E-8C826EE59E12}">
      <dsp:nvSpPr>
        <dsp:cNvPr id="0" name=""/>
        <dsp:cNvSpPr/>
      </dsp:nvSpPr>
      <dsp:spPr>
        <a:xfrm>
          <a:off x="2291431" y="1957742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4545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4545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4545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4545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A4CEBE-00BF-412B-828E-6F0832A50536}">
      <dsp:nvSpPr>
        <dsp:cNvPr id="0" name=""/>
        <dsp:cNvSpPr/>
      </dsp:nvSpPr>
      <dsp:spPr>
        <a:xfrm>
          <a:off x="2240104" y="460936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8182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8182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8182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8182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A6DFE1-7F2A-4FCC-924E-0F1EE23C2581}">
      <dsp:nvSpPr>
        <dsp:cNvPr id="0" name=""/>
        <dsp:cNvSpPr/>
      </dsp:nvSpPr>
      <dsp:spPr>
        <a:xfrm>
          <a:off x="2372224" y="377034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1818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1818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1818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1818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4232D6-2059-4686-A761-18CF21950E15}">
      <dsp:nvSpPr>
        <dsp:cNvPr id="0" name=""/>
        <dsp:cNvSpPr/>
      </dsp:nvSpPr>
      <dsp:spPr>
        <a:xfrm>
          <a:off x="2504344" y="293132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5455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5455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5455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5455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0317FB-AC80-4586-A89F-9C37D37DCFCE}">
      <dsp:nvSpPr>
        <dsp:cNvPr id="0" name=""/>
        <dsp:cNvSpPr/>
      </dsp:nvSpPr>
      <dsp:spPr>
        <a:xfrm>
          <a:off x="2636464" y="377034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9091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9091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9091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9091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400902-96BC-4318-B0E9-6EBA7CFEC61C}">
      <dsp:nvSpPr>
        <dsp:cNvPr id="0" name=""/>
        <dsp:cNvSpPr/>
      </dsp:nvSpPr>
      <dsp:spPr>
        <a:xfrm>
          <a:off x="2768585" y="460936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2727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2727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2727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2727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C41570-56D6-4D3D-8D3E-0C6275B116D6}">
      <dsp:nvSpPr>
        <dsp:cNvPr id="0" name=""/>
        <dsp:cNvSpPr/>
      </dsp:nvSpPr>
      <dsp:spPr>
        <a:xfrm>
          <a:off x="2504344" y="469997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6364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6364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6364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6364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797EB5-94B0-42BC-932E-472224E9EE69}">
      <dsp:nvSpPr>
        <dsp:cNvPr id="0" name=""/>
        <dsp:cNvSpPr/>
      </dsp:nvSpPr>
      <dsp:spPr>
        <a:xfrm>
          <a:off x="2504344" y="647197"/>
          <a:ext cx="95050" cy="95050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86DFF7-7FB1-4AE5-A45E-25043BF5C6A6}">
      <dsp:nvSpPr>
        <dsp:cNvPr id="0" name=""/>
        <dsp:cNvSpPr/>
      </dsp:nvSpPr>
      <dsp:spPr>
        <a:xfrm>
          <a:off x="673195" y="3137269"/>
          <a:ext cx="2050240" cy="54972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3968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dirty="0">
              <a:latin typeface="Poppins" panose="00000500000000000000" pitchFamily="2" charset="0"/>
              <a:cs typeface="Poppins" panose="00000500000000000000" pitchFamily="2" charset="0"/>
            </a:rPr>
            <a:t>Modul dan Lembar </a:t>
          </a:r>
          <a:r>
            <a:rPr lang="en-US" sz="11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Kerja</a:t>
          </a:r>
          <a:r>
            <a:rPr lang="en-US" sz="11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1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Siswa</a:t>
          </a:r>
          <a:r>
            <a:rPr lang="en-US" sz="1100" b="0" i="0" kern="1200" dirty="0">
              <a:latin typeface="Poppins" panose="00000500000000000000" pitchFamily="2" charset="0"/>
              <a:cs typeface="Poppins" panose="00000500000000000000" pitchFamily="2" charset="0"/>
            </a:rPr>
            <a:t> (LKS)</a:t>
          </a:r>
          <a:endParaRPr lang="en-US" sz="11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700030" y="3164104"/>
        <a:ext cx="1996570" cy="496053"/>
      </dsp:txXfrm>
    </dsp:sp>
    <dsp:sp modelId="{90BF7265-9C67-44EE-AE82-85774F1E943A}">
      <dsp:nvSpPr>
        <dsp:cNvPr id="0" name=""/>
        <dsp:cNvSpPr/>
      </dsp:nvSpPr>
      <dsp:spPr>
        <a:xfrm>
          <a:off x="104793" y="2598284"/>
          <a:ext cx="950505" cy="950438"/>
        </a:xfrm>
        <a:prstGeom prst="ellipse">
          <a:avLst/>
        </a:prstGeom>
        <a:solidFill>
          <a:schemeClr val="accent3">
            <a:tint val="5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24A40E-EF12-41AD-B0B3-B7ED7E25CAFC}">
      <dsp:nvSpPr>
        <dsp:cNvPr id="0" name=""/>
        <dsp:cNvSpPr/>
      </dsp:nvSpPr>
      <dsp:spPr>
        <a:xfrm>
          <a:off x="1992022" y="2423433"/>
          <a:ext cx="2050240" cy="54972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3968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dirty="0">
              <a:latin typeface="Poppins" panose="00000500000000000000" pitchFamily="2" charset="0"/>
              <a:cs typeface="Poppins" panose="00000500000000000000" pitchFamily="2" charset="0"/>
            </a:rPr>
            <a:t>Media Digital dan </a:t>
          </a:r>
          <a:r>
            <a:rPr lang="en-US" sz="11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Aplikasi</a:t>
          </a:r>
          <a:endParaRPr lang="en-US" sz="11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018857" y="2450268"/>
        <a:ext cx="1996570" cy="496053"/>
      </dsp:txXfrm>
    </dsp:sp>
    <dsp:sp modelId="{BAB6E9BE-9C3D-429B-89EC-1012BC03952D}">
      <dsp:nvSpPr>
        <dsp:cNvPr id="0" name=""/>
        <dsp:cNvSpPr/>
      </dsp:nvSpPr>
      <dsp:spPr>
        <a:xfrm>
          <a:off x="1423619" y="1884449"/>
          <a:ext cx="950505" cy="950438"/>
        </a:xfrm>
        <a:prstGeom prst="ellipse">
          <a:avLst/>
        </a:prstGeom>
        <a:solidFill>
          <a:schemeClr val="accent3">
            <a:tint val="50000"/>
            <a:alpha val="90000"/>
            <a:hueOff val="27080"/>
            <a:satOff val="-1234"/>
            <a:lumOff val="5582"/>
            <a:alphaOff val="-2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A86225-67F1-4751-BBF0-694741B29B59}">
      <dsp:nvSpPr>
        <dsp:cNvPr id="0" name=""/>
        <dsp:cNvSpPr/>
      </dsp:nvSpPr>
      <dsp:spPr>
        <a:xfrm>
          <a:off x="2597494" y="1340766"/>
          <a:ext cx="2050240" cy="54972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3968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0" i="0" kern="1200" dirty="0">
              <a:latin typeface="Poppins" panose="00000500000000000000" pitchFamily="2" charset="0"/>
              <a:cs typeface="Poppins" panose="00000500000000000000" pitchFamily="2" charset="0"/>
            </a:rPr>
            <a:t>Buku Teks dan Buku Cerita</a:t>
          </a:r>
          <a:endParaRPr lang="en-US" sz="11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624329" y="1367601"/>
        <a:ext cx="1996570" cy="496053"/>
      </dsp:txXfrm>
    </dsp:sp>
    <dsp:sp modelId="{A930452C-84F7-4C00-A8C5-05875415E273}">
      <dsp:nvSpPr>
        <dsp:cNvPr id="0" name=""/>
        <dsp:cNvSpPr/>
      </dsp:nvSpPr>
      <dsp:spPr>
        <a:xfrm>
          <a:off x="2029091" y="801781"/>
          <a:ext cx="950505" cy="950438"/>
        </a:xfrm>
        <a:prstGeom prst="ellipse">
          <a:avLst/>
        </a:prstGeom>
        <a:solidFill>
          <a:schemeClr val="accent3">
            <a:tint val="50000"/>
            <a:alpha val="90000"/>
            <a:hueOff val="54161"/>
            <a:satOff val="-2468"/>
            <a:lumOff val="11164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8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2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2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7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9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0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9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9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t="-2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7" name="Rectangle 6"/>
          <p:cNvSpPr/>
          <p:nvPr/>
        </p:nvSpPr>
        <p:spPr>
          <a:xfrm>
            <a:off x="1040490" y="2276872"/>
            <a:ext cx="6768752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Pengembangan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Sumber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Belajar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Bahasa dan Sastra Indonesia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Berbasis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Karakter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di </a:t>
            </a:r>
            <a:r>
              <a:rPr lang="en-US" sz="32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sd</a:t>
            </a:r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/mi</a:t>
            </a:r>
          </a:p>
        </p:txBody>
      </p:sp>
    </p:spTree>
    <p:extLst>
      <p:ext uri="{BB962C8B-B14F-4D97-AF65-F5344CB8AC3E}">
        <p14:creationId xmlns:p14="http://schemas.microsoft.com/office/powerpoint/2010/main" val="220924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763688" y="2420888"/>
            <a:ext cx="5562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2. Lembar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Siswa</a:t>
            </a:r>
            <a:endParaRPr lang="en-US" b="1" i="0" dirty="0">
              <a:solidFill>
                <a:schemeClr val="bg2">
                  <a:lumMod val="2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763688" y="2872080"/>
            <a:ext cx="59766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LKS yang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dirancang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baik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mempraktikkan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sambil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menginternalisasi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. LKS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mencakup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tugas-tugas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esai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pengalaman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pribadi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mengandung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nilai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moral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menyusun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pesan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moral.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Modul dan Lembar Kerja Siswa (LKS)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75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7944" y="908467"/>
            <a:ext cx="3456384" cy="72008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Strategi Pengembangan </a:t>
            </a:r>
            <a:r>
              <a:rPr lang="en-US" sz="2000" b="1" dirty="0" err="1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sz="20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endParaRPr lang="en-US" sz="200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916833"/>
            <a:ext cx="6120680" cy="4032700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lphaLcPeriod"/>
            </a:pP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Integrasi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Kurikulum</a:t>
            </a:r>
            <a:endParaRPr lang="en-US" sz="16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	Menyusun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kurikulum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menggabungkan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akademik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dengan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mata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pelajaran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termasuk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Indonesia.</a:t>
            </a:r>
          </a:p>
          <a:p>
            <a:pPr marL="0" indent="0" algn="just">
              <a:buNone/>
            </a:pP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b.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Penggunaan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Pengajaran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Mendukung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Pembentukan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16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Menggunakan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metode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diskusi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kerja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kelompok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mendorong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kerjasama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tanggung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jawab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kreativitas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c.  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Pembuatan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Modul dan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Bahan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Ajar yang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	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Mengembangkan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teks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modul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bahan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ajar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lainnya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menyisipkan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aktivitas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mengajarkan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5593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Rectangle 7"/>
          <p:cNvSpPr/>
          <p:nvPr/>
        </p:nvSpPr>
        <p:spPr>
          <a:xfrm>
            <a:off x="2002276" y="2780928"/>
            <a:ext cx="5166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Terima</a:t>
            </a:r>
            <a:r>
              <a:rPr lang="en-ID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ID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Kasih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5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490" y="1180977"/>
            <a:ext cx="5016067" cy="79208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Pengembangan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Sumber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Belajar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Bahasa dan Sastra Indonesia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2348880"/>
            <a:ext cx="4608512" cy="28083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Pengembangan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efektif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sangat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di SD/MI. </a:t>
            </a:r>
          </a:p>
          <a:p>
            <a:pPr marL="0" indent="0" algn="just">
              <a:buNone/>
            </a:pPr>
            <a:endParaRPr lang="en-US" sz="18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baik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meningkatkan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minat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keterlibatan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sekaligus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menanamkan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81CDC18-BD6A-05BB-CED3-9EFB997C8757}"/>
              </a:ext>
            </a:extLst>
          </p:cNvPr>
          <p:cNvSpPr/>
          <p:nvPr/>
        </p:nvSpPr>
        <p:spPr>
          <a:xfrm>
            <a:off x="1148502" y="2600908"/>
            <a:ext cx="723198" cy="36004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87414E2-E856-1A22-D05D-1DFE65AA54C1}"/>
              </a:ext>
            </a:extLst>
          </p:cNvPr>
          <p:cNvSpPr/>
          <p:nvPr/>
        </p:nvSpPr>
        <p:spPr>
          <a:xfrm>
            <a:off x="1148502" y="4077072"/>
            <a:ext cx="723198" cy="36004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531" y="1304217"/>
            <a:ext cx="4248472" cy="494928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Tujuan</a:t>
            </a:r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Pengembangan </a:t>
            </a:r>
            <a:r>
              <a:rPr lang="en-US" sz="20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endParaRPr lang="en-US" sz="2000" b="1" dirty="0">
              <a:solidFill>
                <a:schemeClr val="bg2">
                  <a:lumMod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920" y="2194643"/>
            <a:ext cx="7656159" cy="3489251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Meningkatkan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Kualitas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Pendidikan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Membuat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lebih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efektif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menarik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relevan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dengan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kehidupan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/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Menanamkan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Membentuk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berintegritas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bertanggung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jawab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disiplin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memiliki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sikap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baik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/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Membantu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Mengapresiasi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Sastra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Indonesia: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Menumbuhkan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rasa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cinta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terhadap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dan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budaya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Indonesia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meningkatkan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kemampuan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46550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490" y="1180977"/>
            <a:ext cx="6411830" cy="792088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Berikut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adalah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beberapa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strategi dan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contoh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pengembangan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sumber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belajar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6961C3BE-DDAC-B96C-4A56-702803E330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4566571"/>
              </p:ext>
            </p:extLst>
          </p:nvPr>
        </p:nvGraphicFramePr>
        <p:xfrm>
          <a:off x="1870141" y="1844824"/>
          <a:ext cx="4752528" cy="3980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375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602000" y="24208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Buku Teks </a:t>
            </a:r>
            <a:r>
              <a:rPr lang="en-US" b="1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b="1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583668" y="2924944"/>
            <a:ext cx="59766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Buku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teks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yang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harus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memuat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tidak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hanya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mengajarkan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tetapi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juga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menyisipkan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kejujuran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keras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tanggung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jawab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kerjasama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dirty="0">
              <a:solidFill>
                <a:srgbClr val="212529"/>
              </a:solidFill>
              <a:latin typeface="Poppins" panose="00000500000000000000" pitchFamily="2" charset="0"/>
            </a:endParaRPr>
          </a:p>
          <a:p>
            <a:pPr algn="just"/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Setiap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bab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unit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diakhiri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refleksi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tentang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nilai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dipelajari</a:t>
            </a:r>
            <a:r>
              <a:rPr lang="en-US" b="0" i="0" dirty="0">
                <a:solidFill>
                  <a:srgbClr val="212529"/>
                </a:solidFill>
                <a:effectLst/>
                <a:latin typeface="Poppins" panose="00000500000000000000" pitchFamily="2" charset="0"/>
              </a:rPr>
              <a:t>.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Buku Teks dan Buku Cerita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63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602000" y="24208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2. Buku </a:t>
            </a:r>
            <a:r>
              <a:rPr lang="en-US" b="1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b="1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Anak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583668" y="2924944"/>
            <a:ext cx="597666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Pilih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>
                <a:effectLst/>
                <a:latin typeface="Poppins" panose="00000500000000000000" pitchFamily="2" charset="0"/>
              </a:rPr>
              <a:t>yang </a:t>
            </a:r>
            <a:r>
              <a:rPr lang="en-US" dirty="0" err="1">
                <a:effectLst/>
                <a:latin typeface="Poppins" panose="00000500000000000000" pitchFamily="2" charset="0"/>
              </a:rPr>
              <a:t>mengandung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pesan</a:t>
            </a:r>
            <a:r>
              <a:rPr lang="en-US" dirty="0">
                <a:effectLst/>
                <a:latin typeface="Poppins" panose="00000500000000000000" pitchFamily="2" charset="0"/>
              </a:rPr>
              <a:t> moral dan </a:t>
            </a:r>
            <a:r>
              <a:rPr lang="en-US" dirty="0" err="1">
                <a:effectLst/>
                <a:latin typeface="Poppins" panose="00000500000000000000" pitchFamily="2" charset="0"/>
              </a:rPr>
              <a:t>nilai-nilai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effectLst/>
                <a:latin typeface="Poppins" panose="00000500000000000000" pitchFamily="2" charset="0"/>
              </a:rPr>
              <a:t>. </a:t>
            </a:r>
            <a:endParaRPr lang="en-US" dirty="0">
              <a:latin typeface="Poppins" panose="00000500000000000000" pitchFamily="2" charset="0"/>
            </a:endParaRPr>
          </a:p>
          <a:p>
            <a:pPr algn="just"/>
            <a:r>
              <a:rPr lang="en-US" dirty="0" err="1">
                <a:effectLst/>
                <a:latin typeface="Poppins" panose="00000500000000000000" pitchFamily="2" charset="0"/>
              </a:rPr>
              <a:t>Cerita</a:t>
            </a:r>
            <a:r>
              <a:rPr lang="en-US" dirty="0">
                <a:effectLst/>
                <a:latin typeface="Poppins" panose="00000500000000000000" pitchFamily="2" charset="0"/>
              </a:rPr>
              <a:t> rakyat, </a:t>
            </a:r>
            <a:r>
              <a:rPr lang="en-US" dirty="0" err="1">
                <a:effectLst/>
                <a:latin typeface="Poppins" panose="00000500000000000000" pitchFamily="2" charset="0"/>
              </a:rPr>
              <a:t>dongeng</a:t>
            </a:r>
            <a:r>
              <a:rPr lang="en-US" dirty="0">
                <a:effectLst/>
                <a:latin typeface="Poppins" panose="00000500000000000000" pitchFamily="2" charset="0"/>
              </a:rPr>
              <a:t>, dan </a:t>
            </a:r>
            <a:r>
              <a:rPr lang="en-US" dirty="0" err="1">
                <a:effectLst/>
                <a:latin typeface="Poppins" panose="00000500000000000000" pitchFamily="2" charset="0"/>
              </a:rPr>
              <a:t>fabel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sering</a:t>
            </a:r>
            <a:r>
              <a:rPr lang="en-US" dirty="0">
                <a:effectLst/>
                <a:latin typeface="Poppins" panose="00000500000000000000" pitchFamily="2" charset="0"/>
              </a:rPr>
              <a:t> kali </a:t>
            </a:r>
            <a:r>
              <a:rPr lang="en-US" dirty="0" err="1">
                <a:effectLst/>
                <a:latin typeface="Poppins" panose="00000500000000000000" pitchFamily="2" charset="0"/>
              </a:rPr>
              <a:t>menyampaikan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pesan</a:t>
            </a:r>
            <a:r>
              <a:rPr lang="en-US" dirty="0">
                <a:effectLst/>
                <a:latin typeface="Poppins" panose="00000500000000000000" pitchFamily="2" charset="0"/>
              </a:rPr>
              <a:t> moral yang </a:t>
            </a:r>
            <a:r>
              <a:rPr lang="en-US" dirty="0" err="1">
                <a:effectLst/>
                <a:latin typeface="Poppins" panose="00000500000000000000" pitchFamily="2" charset="0"/>
              </a:rPr>
              <a:t>kuat</a:t>
            </a:r>
            <a:r>
              <a:rPr lang="en-US" dirty="0">
                <a:effectLst/>
                <a:latin typeface="Poppins" panose="00000500000000000000" pitchFamily="2" charset="0"/>
              </a:rPr>
              <a:t>. </a:t>
            </a:r>
          </a:p>
          <a:p>
            <a:pPr algn="just"/>
            <a:endParaRPr lang="en-US" dirty="0">
              <a:latin typeface="Poppins" panose="00000500000000000000" pitchFamily="2" charset="0"/>
            </a:endParaRPr>
          </a:p>
          <a:p>
            <a:pPr algn="just"/>
            <a:r>
              <a:rPr lang="en-US" dirty="0">
                <a:effectLst/>
                <a:latin typeface="Poppins" panose="00000500000000000000" pitchFamily="2" charset="0"/>
              </a:rPr>
              <a:t>Buku-</a:t>
            </a:r>
            <a:r>
              <a:rPr lang="en-US" dirty="0" err="1">
                <a:effectLst/>
                <a:latin typeface="Poppins" panose="00000500000000000000" pitchFamily="2" charset="0"/>
              </a:rPr>
              <a:t>buku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ini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dapat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digunakan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untuk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membaca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bersama</a:t>
            </a:r>
            <a:r>
              <a:rPr lang="en-US" dirty="0">
                <a:effectLst/>
                <a:latin typeface="Poppins" panose="00000500000000000000" pitchFamily="2" charset="0"/>
              </a:rPr>
              <a:t> di </a:t>
            </a:r>
            <a:r>
              <a:rPr lang="en-US" dirty="0" err="1">
                <a:effectLst/>
                <a:latin typeface="Poppins" panose="00000500000000000000" pitchFamily="2" charset="0"/>
              </a:rPr>
              <a:t>kelas</a:t>
            </a:r>
            <a:r>
              <a:rPr lang="en-US" dirty="0">
                <a:effectLst/>
                <a:latin typeface="Poppins" panose="00000500000000000000" pitchFamily="2" charset="0"/>
              </a:rPr>
              <a:t> dan </a:t>
            </a:r>
            <a:r>
              <a:rPr lang="en-US" dirty="0" err="1">
                <a:effectLst/>
                <a:latin typeface="Poppins" panose="00000500000000000000" pitchFamily="2" charset="0"/>
              </a:rPr>
              <a:t>mendiskusikan</a:t>
            </a:r>
            <a:r>
              <a:rPr lang="en-US" dirty="0"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effectLst/>
                <a:latin typeface="Poppins" panose="00000500000000000000" pitchFamily="2" charset="0"/>
              </a:rPr>
              <a:t>pesan</a:t>
            </a:r>
            <a:r>
              <a:rPr lang="en-US" dirty="0">
                <a:effectLst/>
                <a:latin typeface="Poppins" panose="00000500000000000000" pitchFamily="2" charset="0"/>
              </a:rPr>
              <a:t> moral yang </a:t>
            </a:r>
            <a:r>
              <a:rPr lang="en-US" dirty="0" err="1">
                <a:effectLst/>
                <a:latin typeface="Poppins" panose="00000500000000000000" pitchFamily="2" charset="0"/>
              </a:rPr>
              <a:t>terkandung</a:t>
            </a:r>
            <a:r>
              <a:rPr lang="en-US" dirty="0">
                <a:effectLst/>
                <a:latin typeface="Poppins" panose="00000500000000000000" pitchFamily="2" charset="0"/>
              </a:rPr>
              <a:t> di </a:t>
            </a:r>
            <a:r>
              <a:rPr lang="en-US" dirty="0" err="1">
                <a:effectLst/>
                <a:latin typeface="Poppins" panose="00000500000000000000" pitchFamily="2" charset="0"/>
              </a:rPr>
              <a:t>dalamnya</a:t>
            </a:r>
            <a:r>
              <a:rPr lang="en-US" dirty="0">
                <a:effectLst/>
                <a:latin typeface="Poppins" panose="00000500000000000000" pitchFamily="2" charset="0"/>
              </a:rPr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Buku Teks dan Buku Cerita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52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602000" y="2420888"/>
            <a:ext cx="5562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1. </a:t>
            </a:r>
            <a:r>
              <a:rPr lang="en-US" b="1" i="0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Aplikasi</a:t>
            </a:r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b="1" i="0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b="1" i="0" dirty="0">
              <a:solidFill>
                <a:schemeClr val="tx2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763688" y="2872080"/>
            <a:ext cx="59766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Gunakan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aplikasi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dirancang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khusus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dan sastra Indonesia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menyertakan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interaktif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permainan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edukatif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digital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mempromosikan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Media Digital dan Aplikasi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95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763688" y="2420888"/>
            <a:ext cx="5562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2. Video </a:t>
            </a:r>
            <a:r>
              <a:rPr lang="en-US" b="1" i="0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endParaRPr lang="en-US" b="1" i="0" dirty="0">
              <a:solidFill>
                <a:schemeClr val="tx2">
                  <a:lumMod val="7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763688" y="2872080"/>
            <a:ext cx="59766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Buat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gunakan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video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mengajarkan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dan sastra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melalui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situasi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mencerminkan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. Video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menambah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variasi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metode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pengajaran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lebih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menarik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Media Digital dan Aplikasi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8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1380-6A49-8A4E-F4DA-34D24BAFFD1D}"/>
              </a:ext>
            </a:extLst>
          </p:cNvPr>
          <p:cNvSpPr txBox="1"/>
          <p:nvPr/>
        </p:nvSpPr>
        <p:spPr>
          <a:xfrm>
            <a:off x="1763688" y="2420888"/>
            <a:ext cx="55622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1. Modul </a:t>
            </a:r>
            <a:r>
              <a:rPr lang="en-US" b="1" i="0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b="1" i="0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C62187-25D3-4542-DAAB-3F6C4EFDD63B}"/>
              </a:ext>
            </a:extLst>
          </p:cNvPr>
          <p:cNvSpPr txBox="1"/>
          <p:nvPr/>
        </p:nvSpPr>
        <p:spPr>
          <a:xfrm>
            <a:off x="1763688" y="2872080"/>
            <a:ext cx="59766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Kembangkan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modul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mengintegrasikan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pengajaran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. Modul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mencakup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kegiatan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menulis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berbicara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menyimak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berfokus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pada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tema-tema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Poppins" panose="00000500000000000000" pitchFamily="2" charset="0"/>
              </a:rPr>
              <a:t>.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C6B666-E6AA-05D0-E2D5-34E4E7F8B2F8}"/>
              </a:ext>
            </a:extLst>
          </p:cNvPr>
          <p:cNvSpPr txBox="1"/>
          <p:nvPr/>
        </p:nvSpPr>
        <p:spPr>
          <a:xfrm>
            <a:off x="4841852" y="1556792"/>
            <a:ext cx="2664296" cy="60971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l-NL" sz="1800" b="0" i="0" kern="1200" dirty="0">
                <a:latin typeface="Poppins" panose="00000500000000000000" pitchFamily="2" charset="0"/>
                <a:cs typeface="Poppins" panose="00000500000000000000" pitchFamily="2" charset="0"/>
              </a:rPr>
              <a:t>Modul dan Lembar Kerja Siswa (LKS)</a:t>
            </a:r>
            <a:endParaRPr lang="en-US" sz="18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40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525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Poppins</vt:lpstr>
      <vt:lpstr>Office Theme</vt:lpstr>
      <vt:lpstr>PowerPoint Presentation</vt:lpstr>
      <vt:lpstr>Pengembangan Sumber Belajar Bahasa dan Sastra Indonesia Berbasis Karakter</vt:lpstr>
      <vt:lpstr>Tujuan Pengembangan Sumber Belajar</vt:lpstr>
      <vt:lpstr>Berikut adalah beberapa strategi dan contoh pengembangan sumber belajar berbasis karakter: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Strategi Pengembangan Sumber Belajar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Sumber Belajar Bahasa dan Sastra Indonesia Berbasis Karakter</dc:title>
  <dc:creator>ismail - [2010]</dc:creator>
  <cp:lastModifiedBy>asus_S1N0CX00S94201E@outlook.com</cp:lastModifiedBy>
  <cp:revision>18</cp:revision>
  <dcterms:created xsi:type="dcterms:W3CDTF">2024-07-10T08:07:45Z</dcterms:created>
  <dcterms:modified xsi:type="dcterms:W3CDTF">2024-07-18T07:56:39Z</dcterms:modified>
</cp:coreProperties>
</file>