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334" r:id="rId3"/>
    <p:sldId id="335" r:id="rId4"/>
    <p:sldId id="337" r:id="rId5"/>
    <p:sldId id="352" r:id="rId6"/>
    <p:sldId id="357" r:id="rId7"/>
    <p:sldId id="358" r:id="rId8"/>
    <p:sldId id="359" r:id="rId9"/>
    <p:sldId id="338" r:id="rId10"/>
    <p:sldId id="339" r:id="rId11"/>
    <p:sldId id="360" r:id="rId12"/>
    <p:sldId id="361" r:id="rId13"/>
    <p:sldId id="362" r:id="rId14"/>
    <p:sldId id="363" r:id="rId15"/>
    <p:sldId id="364" r:id="rId16"/>
    <p:sldId id="340" r:id="rId17"/>
    <p:sldId id="341" r:id="rId18"/>
    <p:sldId id="342" r:id="rId19"/>
    <p:sldId id="343" r:id="rId20"/>
    <p:sldId id="346" r:id="rId21"/>
    <p:sldId id="347" r:id="rId22"/>
    <p:sldId id="348" r:id="rId23"/>
    <p:sldId id="349" r:id="rId24"/>
    <p:sldId id="350" r:id="rId25"/>
    <p:sldId id="351" r:id="rId26"/>
    <p:sldId id="353" r:id="rId27"/>
    <p:sldId id="354" r:id="rId28"/>
    <p:sldId id="355" r:id="rId29"/>
    <p:sldId id="356" r:id="rId30"/>
    <p:sldId id="332" r:id="rId31"/>
  </p:sldIdLst>
  <p:sldSz cx="10402888" cy="7315200"/>
  <p:notesSz cx="6858000" cy="9144000"/>
  <p:defaultTextStyle>
    <a:defPPr>
      <a:defRPr lang="en-US"/>
    </a:defPPr>
    <a:lvl1pPr marL="0" algn="l" defTabSz="4832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215" algn="l" defTabSz="4832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429" algn="l" defTabSz="4832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644" algn="l" defTabSz="4832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2859" algn="l" defTabSz="4832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073" algn="l" defTabSz="4832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288" algn="l" defTabSz="4832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2503" algn="l" defTabSz="4832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5717" algn="l" defTabSz="48321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62" y="312"/>
      </p:cViewPr>
      <p:guideLst>
        <p:guide orient="horz" pos="2304"/>
        <p:guide pos="32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2EB07C-2243-4484-82EC-1413094287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0C3BF24-F618-4584-BD8C-BB7A4FE948F7}">
      <dgm:prSet phldrT="[Text]"/>
      <dgm:spPr/>
      <dgm:t>
        <a:bodyPr/>
        <a:lstStyle/>
        <a:p>
          <a:r>
            <a:rPr lang="en-US" dirty="0" smtClean="0"/>
            <a:t>Maxwell</a:t>
          </a:r>
          <a:endParaRPr lang="id-ID" dirty="0"/>
        </a:p>
      </dgm:t>
    </dgm:pt>
    <dgm:pt modelId="{634DECFE-673D-48AC-811F-723A12A8619E}" type="parTrans" cxnId="{F4F93C39-1A70-4059-BFE8-F8DB10F41BC1}">
      <dgm:prSet/>
      <dgm:spPr/>
      <dgm:t>
        <a:bodyPr/>
        <a:lstStyle/>
        <a:p>
          <a:endParaRPr lang="id-ID"/>
        </a:p>
      </dgm:t>
    </dgm:pt>
    <dgm:pt modelId="{A0701ABB-75D9-4AE6-95A2-D590A312BB98}" type="sibTrans" cxnId="{F4F93C39-1A70-4059-BFE8-F8DB10F41BC1}">
      <dgm:prSet/>
      <dgm:spPr/>
      <dgm:t>
        <a:bodyPr/>
        <a:lstStyle/>
        <a:p>
          <a:endParaRPr lang="id-ID"/>
        </a:p>
      </dgm:t>
    </dgm:pt>
    <dgm:pt modelId="{4226CA9E-20A5-4E60-9F30-9357C4AA4255}">
      <dgm:prSet phldrT="[Text]"/>
      <dgm:spPr/>
      <dgm:t>
        <a:bodyPr/>
        <a:lstStyle/>
        <a:p>
          <a:r>
            <a:rPr lang="en-US" dirty="0" err="1" smtClean="0"/>
            <a:t>medan</a:t>
          </a:r>
          <a:r>
            <a:rPr lang="en-US" dirty="0" smtClean="0"/>
            <a:t> </a:t>
          </a:r>
          <a:r>
            <a:rPr lang="en-US" dirty="0" err="1" smtClean="0"/>
            <a:t>listrik</a:t>
          </a:r>
          <a:r>
            <a:rPr lang="en-US" dirty="0" smtClean="0"/>
            <a:t> yang </a:t>
          </a:r>
          <a:r>
            <a:rPr lang="en-US" dirty="0" err="1" smtClean="0"/>
            <a:t>berubah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menimbulkan</a:t>
          </a:r>
          <a:r>
            <a:rPr lang="en-US" dirty="0" smtClean="0"/>
            <a:t> </a:t>
          </a:r>
          <a:r>
            <a:rPr lang="en-US" dirty="0" err="1" smtClean="0"/>
            <a:t>medan</a:t>
          </a:r>
          <a:r>
            <a:rPr lang="en-US" dirty="0" smtClean="0"/>
            <a:t> magnet</a:t>
          </a:r>
          <a:endParaRPr lang="id-ID" dirty="0"/>
        </a:p>
      </dgm:t>
    </dgm:pt>
    <dgm:pt modelId="{B0C3789A-166C-48C8-A4B8-B168769E2910}" type="parTrans" cxnId="{1A1F038F-73FD-411E-8AE2-6DF236500302}">
      <dgm:prSet/>
      <dgm:spPr/>
      <dgm:t>
        <a:bodyPr/>
        <a:lstStyle/>
        <a:p>
          <a:endParaRPr lang="id-ID"/>
        </a:p>
      </dgm:t>
    </dgm:pt>
    <dgm:pt modelId="{1BCA758A-5762-46EA-BE98-3F6D626B5A1E}" type="sibTrans" cxnId="{1A1F038F-73FD-411E-8AE2-6DF236500302}">
      <dgm:prSet/>
      <dgm:spPr/>
      <dgm:t>
        <a:bodyPr/>
        <a:lstStyle/>
        <a:p>
          <a:endParaRPr lang="id-ID"/>
        </a:p>
      </dgm:t>
    </dgm:pt>
    <dgm:pt modelId="{5E8D56D5-8ABE-4FA9-847B-96D182046181}">
      <dgm:prSet phldrT="[Text]"/>
      <dgm:spPr/>
      <dgm:t>
        <a:bodyPr/>
        <a:lstStyle/>
        <a:p>
          <a:r>
            <a:rPr lang="en-US" dirty="0" smtClean="0"/>
            <a:t>Faraday</a:t>
          </a:r>
          <a:endParaRPr lang="id-ID" dirty="0"/>
        </a:p>
      </dgm:t>
    </dgm:pt>
    <dgm:pt modelId="{873424C4-1446-4250-91D3-88E77C6EF33C}" type="parTrans" cxnId="{D6DC45C6-D713-4071-93F7-8F56A418170F}">
      <dgm:prSet/>
      <dgm:spPr/>
      <dgm:t>
        <a:bodyPr/>
        <a:lstStyle/>
        <a:p>
          <a:endParaRPr lang="id-ID"/>
        </a:p>
      </dgm:t>
    </dgm:pt>
    <dgm:pt modelId="{08D9B6BD-504B-4E8B-9B0E-EA42FFFCA846}" type="sibTrans" cxnId="{D6DC45C6-D713-4071-93F7-8F56A418170F}">
      <dgm:prSet/>
      <dgm:spPr/>
      <dgm:t>
        <a:bodyPr/>
        <a:lstStyle/>
        <a:p>
          <a:endParaRPr lang="id-ID"/>
        </a:p>
      </dgm:t>
    </dgm:pt>
    <dgm:pt modelId="{7AC2EFB1-984A-4E4D-B902-CE0FF39503AD}">
      <dgm:prSet phldrT="[Text]"/>
      <dgm:spPr/>
      <dgm:t>
        <a:bodyPr/>
        <a:lstStyle/>
        <a:p>
          <a:r>
            <a:rPr lang="en-US" dirty="0" err="1" smtClean="0"/>
            <a:t>perubahan</a:t>
          </a:r>
          <a:r>
            <a:rPr lang="en-US" dirty="0" smtClean="0"/>
            <a:t> </a:t>
          </a:r>
          <a:r>
            <a:rPr lang="en-US" dirty="0" err="1" smtClean="0"/>
            <a:t>medan</a:t>
          </a:r>
          <a:r>
            <a:rPr lang="en-US" dirty="0" smtClean="0"/>
            <a:t> magnet </a:t>
          </a:r>
          <a:r>
            <a:rPr lang="en-US" dirty="0" err="1" smtClean="0"/>
            <a:t>menimbulkan</a:t>
          </a:r>
          <a:r>
            <a:rPr lang="en-US" dirty="0" smtClean="0"/>
            <a:t> </a:t>
          </a:r>
          <a:r>
            <a:rPr lang="en-US" dirty="0" err="1" smtClean="0"/>
            <a:t>medan</a:t>
          </a:r>
          <a:r>
            <a:rPr lang="en-US" dirty="0" smtClean="0"/>
            <a:t> </a:t>
          </a:r>
          <a:r>
            <a:rPr lang="en-US" dirty="0" err="1" smtClean="0"/>
            <a:t>listrik</a:t>
          </a:r>
          <a:endParaRPr lang="id-ID" dirty="0"/>
        </a:p>
      </dgm:t>
    </dgm:pt>
    <dgm:pt modelId="{E5774DB0-11BA-4159-95C1-AD45E11C8B2F}" type="parTrans" cxnId="{5E0C34A1-41F2-4777-8F31-0839CC725C31}">
      <dgm:prSet/>
      <dgm:spPr/>
      <dgm:t>
        <a:bodyPr/>
        <a:lstStyle/>
        <a:p>
          <a:endParaRPr lang="id-ID"/>
        </a:p>
      </dgm:t>
    </dgm:pt>
    <dgm:pt modelId="{0518D82F-029C-4246-8FF4-A524298955A1}" type="sibTrans" cxnId="{5E0C34A1-41F2-4777-8F31-0839CC725C31}">
      <dgm:prSet/>
      <dgm:spPr/>
      <dgm:t>
        <a:bodyPr/>
        <a:lstStyle/>
        <a:p>
          <a:endParaRPr lang="id-ID"/>
        </a:p>
      </dgm:t>
    </dgm:pt>
    <dgm:pt modelId="{5FD74BCC-ADFE-4FE4-9D36-D550A3E034D3}" type="pres">
      <dgm:prSet presAssocID="{A52EB07C-2243-4484-82EC-1413094287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A9FFB9-459C-4B59-B37A-48F8CA1F7B56}" type="pres">
      <dgm:prSet presAssocID="{C0C3BF24-F618-4584-BD8C-BB7A4FE948F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3CB9B-E98A-4BA4-AA2D-E015E72425F4}" type="pres">
      <dgm:prSet presAssocID="{C0C3BF24-F618-4584-BD8C-BB7A4FE948F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BD5CADE-DEED-46E5-828A-5DA144CF9E67}" type="pres">
      <dgm:prSet presAssocID="{5E8D56D5-8ABE-4FA9-847B-96D18204618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79E38-1EAC-437D-9CF5-2250A01E80F0}" type="pres">
      <dgm:prSet presAssocID="{5E8D56D5-8ABE-4FA9-847B-96D18204618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6DC45C6-D713-4071-93F7-8F56A418170F}" srcId="{A52EB07C-2243-4484-82EC-141309428741}" destId="{5E8D56D5-8ABE-4FA9-847B-96D182046181}" srcOrd="1" destOrd="0" parTransId="{873424C4-1446-4250-91D3-88E77C6EF33C}" sibTransId="{08D9B6BD-504B-4E8B-9B0E-EA42FFFCA846}"/>
    <dgm:cxn modelId="{9EC28676-4711-4A49-A374-A66070D55782}" type="presOf" srcId="{A52EB07C-2243-4484-82EC-141309428741}" destId="{5FD74BCC-ADFE-4FE4-9D36-D550A3E034D3}" srcOrd="0" destOrd="0" presId="urn:microsoft.com/office/officeart/2005/8/layout/vList2"/>
    <dgm:cxn modelId="{1A1F038F-73FD-411E-8AE2-6DF236500302}" srcId="{C0C3BF24-F618-4584-BD8C-BB7A4FE948F7}" destId="{4226CA9E-20A5-4E60-9F30-9357C4AA4255}" srcOrd="0" destOrd="0" parTransId="{B0C3789A-166C-48C8-A4B8-B168769E2910}" sibTransId="{1BCA758A-5762-46EA-BE98-3F6D626B5A1E}"/>
    <dgm:cxn modelId="{F4F93C39-1A70-4059-BFE8-F8DB10F41BC1}" srcId="{A52EB07C-2243-4484-82EC-141309428741}" destId="{C0C3BF24-F618-4584-BD8C-BB7A4FE948F7}" srcOrd="0" destOrd="0" parTransId="{634DECFE-673D-48AC-811F-723A12A8619E}" sibTransId="{A0701ABB-75D9-4AE6-95A2-D590A312BB98}"/>
    <dgm:cxn modelId="{0F4E9D5C-349A-4FF2-A399-7C62F8D300DF}" type="presOf" srcId="{C0C3BF24-F618-4584-BD8C-BB7A4FE948F7}" destId="{05A9FFB9-459C-4B59-B37A-48F8CA1F7B56}" srcOrd="0" destOrd="0" presId="urn:microsoft.com/office/officeart/2005/8/layout/vList2"/>
    <dgm:cxn modelId="{E73BDB64-C986-4E8D-AE53-30D71BD66BBA}" type="presOf" srcId="{7AC2EFB1-984A-4E4D-B902-CE0FF39503AD}" destId="{81679E38-1EAC-437D-9CF5-2250A01E80F0}" srcOrd="0" destOrd="0" presId="urn:microsoft.com/office/officeart/2005/8/layout/vList2"/>
    <dgm:cxn modelId="{E84AC80D-E224-442F-9DDD-C893DC77D91A}" type="presOf" srcId="{5E8D56D5-8ABE-4FA9-847B-96D182046181}" destId="{2BD5CADE-DEED-46E5-828A-5DA144CF9E67}" srcOrd="0" destOrd="0" presId="urn:microsoft.com/office/officeart/2005/8/layout/vList2"/>
    <dgm:cxn modelId="{6644612B-9187-4284-8C40-07C64FF70F1C}" type="presOf" srcId="{4226CA9E-20A5-4E60-9F30-9357C4AA4255}" destId="{2753CB9B-E98A-4BA4-AA2D-E015E72425F4}" srcOrd="0" destOrd="0" presId="urn:microsoft.com/office/officeart/2005/8/layout/vList2"/>
    <dgm:cxn modelId="{5E0C34A1-41F2-4777-8F31-0839CC725C31}" srcId="{5E8D56D5-8ABE-4FA9-847B-96D182046181}" destId="{7AC2EFB1-984A-4E4D-B902-CE0FF39503AD}" srcOrd="0" destOrd="0" parTransId="{E5774DB0-11BA-4159-95C1-AD45E11C8B2F}" sibTransId="{0518D82F-029C-4246-8FF4-A524298955A1}"/>
    <dgm:cxn modelId="{398FD952-C35A-4AB9-931C-ADC3C569D135}" type="presParOf" srcId="{5FD74BCC-ADFE-4FE4-9D36-D550A3E034D3}" destId="{05A9FFB9-459C-4B59-B37A-48F8CA1F7B56}" srcOrd="0" destOrd="0" presId="urn:microsoft.com/office/officeart/2005/8/layout/vList2"/>
    <dgm:cxn modelId="{1609EFB2-C5E8-437A-B703-964F2D449432}" type="presParOf" srcId="{5FD74BCC-ADFE-4FE4-9D36-D550A3E034D3}" destId="{2753CB9B-E98A-4BA4-AA2D-E015E72425F4}" srcOrd="1" destOrd="0" presId="urn:microsoft.com/office/officeart/2005/8/layout/vList2"/>
    <dgm:cxn modelId="{F99EF69F-64E4-4F0E-9D63-90030A0C627E}" type="presParOf" srcId="{5FD74BCC-ADFE-4FE4-9D36-D550A3E034D3}" destId="{2BD5CADE-DEED-46E5-828A-5DA144CF9E67}" srcOrd="2" destOrd="0" presId="urn:microsoft.com/office/officeart/2005/8/layout/vList2"/>
    <dgm:cxn modelId="{F122DD8C-A8C5-44A0-88B6-1056B08EBBAB}" type="presParOf" srcId="{5FD74BCC-ADFE-4FE4-9D36-D550A3E034D3}" destId="{81679E38-1EAC-437D-9CF5-2250A01E80F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4D6A11-65D4-4168-B5DB-BC86881F80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25998F8-FCD9-41BC-A7D3-C5360B327C4B}">
      <dgm:prSet phldrT="[Text]"/>
      <dgm:spPr/>
      <dgm:t>
        <a:bodyPr/>
        <a:lstStyle/>
        <a:p>
          <a:r>
            <a:rPr lang="en-US" dirty="0" err="1" smtClean="0"/>
            <a:t>Metode</a:t>
          </a:r>
          <a:r>
            <a:rPr lang="en-US" dirty="0" smtClean="0"/>
            <a:t> </a:t>
          </a:r>
          <a:r>
            <a:rPr lang="en-US" dirty="0" err="1" smtClean="0"/>
            <a:t>Aktif</a:t>
          </a:r>
          <a:endParaRPr lang="id-ID" dirty="0"/>
        </a:p>
      </dgm:t>
    </dgm:pt>
    <dgm:pt modelId="{68DFC2EC-3BB4-4C31-8EC5-5C2E828F816E}" type="parTrans" cxnId="{AF6C6F0F-8724-4330-AE27-C1BFB0C8349F}">
      <dgm:prSet/>
      <dgm:spPr/>
      <dgm:t>
        <a:bodyPr/>
        <a:lstStyle/>
        <a:p>
          <a:endParaRPr lang="id-ID"/>
        </a:p>
      </dgm:t>
    </dgm:pt>
    <dgm:pt modelId="{63910120-648B-4EED-A97C-A8213E4B558C}" type="sibTrans" cxnId="{AF6C6F0F-8724-4330-AE27-C1BFB0C8349F}">
      <dgm:prSet/>
      <dgm:spPr/>
      <dgm:t>
        <a:bodyPr/>
        <a:lstStyle/>
        <a:p>
          <a:endParaRPr lang="id-ID"/>
        </a:p>
      </dgm:t>
    </dgm:pt>
    <dgm:pt modelId="{709B83C9-94C2-4BCC-9FB0-E083D1C48EBE}">
      <dgm:prSet phldrT="[Text]"/>
      <dgm:spPr/>
      <dgm:t>
        <a:bodyPr/>
        <a:lstStyle/>
        <a:p>
          <a:r>
            <a:rPr lang="id-ID" dirty="0" smtClean="0"/>
            <a:t>membangkitkan medan elektromagnetik di sekitar daerah observasi</a:t>
          </a:r>
          <a:endParaRPr lang="id-ID" dirty="0"/>
        </a:p>
      </dgm:t>
    </dgm:pt>
    <dgm:pt modelId="{FCC13118-320E-43E4-8C4D-A079D6255A80}" type="parTrans" cxnId="{3FD993AE-586E-4D22-8E3C-8AE7B06B2D7D}">
      <dgm:prSet/>
      <dgm:spPr/>
      <dgm:t>
        <a:bodyPr/>
        <a:lstStyle/>
        <a:p>
          <a:endParaRPr lang="id-ID"/>
        </a:p>
      </dgm:t>
    </dgm:pt>
    <dgm:pt modelId="{9E92D653-9FFC-4566-A710-BE361DBEE4C7}" type="sibTrans" cxnId="{3FD993AE-586E-4D22-8E3C-8AE7B06B2D7D}">
      <dgm:prSet/>
      <dgm:spPr/>
      <dgm:t>
        <a:bodyPr/>
        <a:lstStyle/>
        <a:p>
          <a:endParaRPr lang="id-ID"/>
        </a:p>
      </dgm:t>
    </dgm:pt>
    <dgm:pt modelId="{C3BB6317-CE5A-4E79-BD66-92A8F3A146FA}">
      <dgm:prSet phldrT="[Text]"/>
      <dgm:spPr/>
      <dgm:t>
        <a:bodyPr/>
        <a:lstStyle/>
        <a:p>
          <a:r>
            <a:rPr lang="en-US" dirty="0" err="1" smtClean="0"/>
            <a:t>Metode</a:t>
          </a:r>
          <a:r>
            <a:rPr lang="en-US" dirty="0" smtClean="0"/>
            <a:t> </a:t>
          </a:r>
          <a:r>
            <a:rPr lang="en-US" dirty="0" err="1" smtClean="0"/>
            <a:t>pasif</a:t>
          </a:r>
          <a:endParaRPr lang="id-ID" dirty="0"/>
        </a:p>
      </dgm:t>
    </dgm:pt>
    <dgm:pt modelId="{E9D5C06F-5D67-400A-984C-172F6607DB2C}" type="parTrans" cxnId="{59DD9B91-A5C0-48D2-B168-1F0AA01B3E77}">
      <dgm:prSet/>
      <dgm:spPr/>
      <dgm:t>
        <a:bodyPr/>
        <a:lstStyle/>
        <a:p>
          <a:endParaRPr lang="id-ID"/>
        </a:p>
      </dgm:t>
    </dgm:pt>
    <dgm:pt modelId="{E5C4430A-05D6-4F59-88C5-C9CB8B70EEF8}" type="sibTrans" cxnId="{59DD9B91-A5C0-48D2-B168-1F0AA01B3E77}">
      <dgm:prSet/>
      <dgm:spPr/>
      <dgm:t>
        <a:bodyPr/>
        <a:lstStyle/>
        <a:p>
          <a:endParaRPr lang="id-ID"/>
        </a:p>
      </dgm:t>
    </dgm:pt>
    <dgm:pt modelId="{4F3BDEF2-48C0-4DE6-8596-BFF56A18F1DA}">
      <dgm:prSet phldrT="[Text]"/>
      <dgm:spPr/>
      <dgm:t>
        <a:bodyPr/>
        <a:lstStyle/>
        <a:p>
          <a:r>
            <a:rPr lang="id-ID" dirty="0" smtClean="0"/>
            <a:t>memanfaatkan medan elektromagnetik yang berasal dari sumber yang tidak secara sengaja dibangkitkan di sekitar daerah pengamatan</a:t>
          </a:r>
          <a:endParaRPr lang="id-ID" dirty="0"/>
        </a:p>
      </dgm:t>
    </dgm:pt>
    <dgm:pt modelId="{E9E20420-ADBD-4038-ACBB-956B83C92D60}" type="parTrans" cxnId="{5A511113-A103-4E34-8CE6-53D3447D1B87}">
      <dgm:prSet/>
      <dgm:spPr/>
      <dgm:t>
        <a:bodyPr/>
        <a:lstStyle/>
        <a:p>
          <a:endParaRPr lang="id-ID"/>
        </a:p>
      </dgm:t>
    </dgm:pt>
    <dgm:pt modelId="{12874E66-DF6C-4FA6-A137-16F17302EEC2}" type="sibTrans" cxnId="{5A511113-A103-4E34-8CE6-53D3447D1B87}">
      <dgm:prSet/>
      <dgm:spPr/>
      <dgm:t>
        <a:bodyPr/>
        <a:lstStyle/>
        <a:p>
          <a:endParaRPr lang="id-ID"/>
        </a:p>
      </dgm:t>
    </dgm:pt>
    <dgm:pt modelId="{587CEF4D-4259-495E-8050-0E36E834FC0B}" type="pres">
      <dgm:prSet presAssocID="{464D6A11-65D4-4168-B5DB-BC86881F80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4CB6E3-C15D-41F9-AA2C-D90CB2E16816}" type="pres">
      <dgm:prSet presAssocID="{625998F8-FCD9-41BC-A7D3-C5360B327C4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DAE4C-056F-4DA2-A1FC-2741C83BAEF1}" type="pres">
      <dgm:prSet presAssocID="{625998F8-FCD9-41BC-A7D3-C5360B327C4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0AA4AE-947A-4328-87F8-AAF5581BC71B}" type="pres">
      <dgm:prSet presAssocID="{C3BB6317-CE5A-4E79-BD66-92A8F3A146F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D6EE8-015E-4450-B8A1-D586EAB4F10B}" type="pres">
      <dgm:prSet presAssocID="{C3BB6317-CE5A-4E79-BD66-92A8F3A146F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394ACCB-8B8B-497C-A2BA-3B94658DA9C4}" type="presOf" srcId="{709B83C9-94C2-4BCC-9FB0-E083D1C48EBE}" destId="{AF5DAE4C-056F-4DA2-A1FC-2741C83BAEF1}" srcOrd="0" destOrd="0" presId="urn:microsoft.com/office/officeart/2005/8/layout/vList2"/>
    <dgm:cxn modelId="{75A631A4-C9EF-4EDB-B0E2-7714A1398BDA}" type="presOf" srcId="{C3BB6317-CE5A-4E79-BD66-92A8F3A146FA}" destId="{B90AA4AE-947A-4328-87F8-AAF5581BC71B}" srcOrd="0" destOrd="0" presId="urn:microsoft.com/office/officeart/2005/8/layout/vList2"/>
    <dgm:cxn modelId="{59DD9B91-A5C0-48D2-B168-1F0AA01B3E77}" srcId="{464D6A11-65D4-4168-B5DB-BC86881F8003}" destId="{C3BB6317-CE5A-4E79-BD66-92A8F3A146FA}" srcOrd="1" destOrd="0" parTransId="{E9D5C06F-5D67-400A-984C-172F6607DB2C}" sibTransId="{E5C4430A-05D6-4F59-88C5-C9CB8B70EEF8}"/>
    <dgm:cxn modelId="{3FD993AE-586E-4D22-8E3C-8AE7B06B2D7D}" srcId="{625998F8-FCD9-41BC-A7D3-C5360B327C4B}" destId="{709B83C9-94C2-4BCC-9FB0-E083D1C48EBE}" srcOrd="0" destOrd="0" parTransId="{FCC13118-320E-43E4-8C4D-A079D6255A80}" sibTransId="{9E92D653-9FFC-4566-A710-BE361DBEE4C7}"/>
    <dgm:cxn modelId="{AF6C6F0F-8724-4330-AE27-C1BFB0C8349F}" srcId="{464D6A11-65D4-4168-B5DB-BC86881F8003}" destId="{625998F8-FCD9-41BC-A7D3-C5360B327C4B}" srcOrd="0" destOrd="0" parTransId="{68DFC2EC-3BB4-4C31-8EC5-5C2E828F816E}" sibTransId="{63910120-648B-4EED-A97C-A8213E4B558C}"/>
    <dgm:cxn modelId="{F8D1F610-2C3B-438F-8422-20CBAB7578AC}" type="presOf" srcId="{625998F8-FCD9-41BC-A7D3-C5360B327C4B}" destId="{D14CB6E3-C15D-41F9-AA2C-D90CB2E16816}" srcOrd="0" destOrd="0" presId="urn:microsoft.com/office/officeart/2005/8/layout/vList2"/>
    <dgm:cxn modelId="{1FD7F41B-D91A-44B0-825D-14C5D72F4955}" type="presOf" srcId="{4F3BDEF2-48C0-4DE6-8596-BFF56A18F1DA}" destId="{747D6EE8-015E-4450-B8A1-D586EAB4F10B}" srcOrd="0" destOrd="0" presId="urn:microsoft.com/office/officeart/2005/8/layout/vList2"/>
    <dgm:cxn modelId="{5A511113-A103-4E34-8CE6-53D3447D1B87}" srcId="{C3BB6317-CE5A-4E79-BD66-92A8F3A146FA}" destId="{4F3BDEF2-48C0-4DE6-8596-BFF56A18F1DA}" srcOrd="0" destOrd="0" parTransId="{E9E20420-ADBD-4038-ACBB-956B83C92D60}" sibTransId="{12874E66-DF6C-4FA6-A137-16F17302EEC2}"/>
    <dgm:cxn modelId="{74C64BCB-90EF-4483-80D0-8FE5D251E259}" type="presOf" srcId="{464D6A11-65D4-4168-B5DB-BC86881F8003}" destId="{587CEF4D-4259-495E-8050-0E36E834FC0B}" srcOrd="0" destOrd="0" presId="urn:microsoft.com/office/officeart/2005/8/layout/vList2"/>
    <dgm:cxn modelId="{7E200874-D7F6-4FF3-BE3D-0EE4446DEDCE}" type="presParOf" srcId="{587CEF4D-4259-495E-8050-0E36E834FC0B}" destId="{D14CB6E3-C15D-41F9-AA2C-D90CB2E16816}" srcOrd="0" destOrd="0" presId="urn:microsoft.com/office/officeart/2005/8/layout/vList2"/>
    <dgm:cxn modelId="{E46BD553-253C-4A56-9D03-ED87D72EFA0B}" type="presParOf" srcId="{587CEF4D-4259-495E-8050-0E36E834FC0B}" destId="{AF5DAE4C-056F-4DA2-A1FC-2741C83BAEF1}" srcOrd="1" destOrd="0" presId="urn:microsoft.com/office/officeart/2005/8/layout/vList2"/>
    <dgm:cxn modelId="{A80B06EB-13D7-4D4F-B862-360502602AD0}" type="presParOf" srcId="{587CEF4D-4259-495E-8050-0E36E834FC0B}" destId="{B90AA4AE-947A-4328-87F8-AAF5581BC71B}" srcOrd="2" destOrd="0" presId="urn:microsoft.com/office/officeart/2005/8/layout/vList2"/>
    <dgm:cxn modelId="{739E3668-EC39-4974-BB5B-EAEB9A6825FA}" type="presParOf" srcId="{587CEF4D-4259-495E-8050-0E36E834FC0B}" destId="{747D6EE8-015E-4450-B8A1-D586EAB4F10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814E2E-D070-412C-A6B8-DD01551F81A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8155984-C051-4913-A7C6-5C4377BB5977}">
      <dgm:prSet phldrT="[Text]"/>
      <dgm:spPr/>
      <dgm:t>
        <a:bodyPr/>
        <a:lstStyle/>
        <a:p>
          <a:r>
            <a:rPr lang="en-US" dirty="0" err="1" smtClean="0"/>
            <a:t>Metode</a:t>
          </a:r>
          <a:r>
            <a:rPr lang="en-US" dirty="0" smtClean="0"/>
            <a:t> </a:t>
          </a:r>
          <a:r>
            <a:rPr lang="en-US" dirty="0" err="1" smtClean="0"/>
            <a:t>Turam</a:t>
          </a:r>
          <a:endParaRPr lang="id-ID" dirty="0"/>
        </a:p>
      </dgm:t>
    </dgm:pt>
    <dgm:pt modelId="{90F21D54-B061-48B9-83A8-94B2902294FA}" type="parTrans" cxnId="{1B6B948A-2D32-4FEF-B6D0-C86ECF70200F}">
      <dgm:prSet/>
      <dgm:spPr/>
      <dgm:t>
        <a:bodyPr/>
        <a:lstStyle/>
        <a:p>
          <a:endParaRPr lang="id-ID"/>
        </a:p>
      </dgm:t>
    </dgm:pt>
    <dgm:pt modelId="{40AAD79E-EA8B-4D7B-961C-9CA889BB8B92}" type="sibTrans" cxnId="{1B6B948A-2D32-4FEF-B6D0-C86ECF70200F}">
      <dgm:prSet/>
      <dgm:spPr/>
      <dgm:t>
        <a:bodyPr/>
        <a:lstStyle/>
        <a:p>
          <a:endParaRPr lang="id-ID"/>
        </a:p>
      </dgm:t>
    </dgm:pt>
    <dgm:pt modelId="{3A89F195-4B24-407E-9F33-165E6C02FE97}">
      <dgm:prSet phldrT="[Text]"/>
      <dgm:spPr/>
      <dgm:t>
        <a:bodyPr/>
        <a:lstStyle/>
        <a:p>
          <a:r>
            <a:rPr lang="id-ID" dirty="0" smtClean="0"/>
            <a:t>Metode Magnetotellurik</a:t>
          </a:r>
          <a:endParaRPr lang="id-ID" dirty="0"/>
        </a:p>
      </dgm:t>
    </dgm:pt>
    <dgm:pt modelId="{EE681A74-598C-4A79-9A23-099F91B0DA41}" type="parTrans" cxnId="{53A85276-E1A9-4D91-91D1-78453A0CBBFF}">
      <dgm:prSet/>
      <dgm:spPr/>
      <dgm:t>
        <a:bodyPr/>
        <a:lstStyle/>
        <a:p>
          <a:endParaRPr lang="id-ID"/>
        </a:p>
      </dgm:t>
    </dgm:pt>
    <dgm:pt modelId="{217257AD-E09C-4606-87C9-5E9081186B80}" type="sibTrans" cxnId="{53A85276-E1A9-4D91-91D1-78453A0CBBFF}">
      <dgm:prSet/>
      <dgm:spPr/>
      <dgm:t>
        <a:bodyPr/>
        <a:lstStyle/>
        <a:p>
          <a:endParaRPr lang="id-ID"/>
        </a:p>
      </dgm:t>
    </dgm:pt>
    <dgm:pt modelId="{14DF7F17-43AB-401C-81EA-70CEBAB512B8}">
      <dgm:prSet phldrT="[Text]"/>
      <dgm:spPr/>
      <dgm:t>
        <a:bodyPr/>
        <a:lstStyle/>
        <a:p>
          <a:r>
            <a:rPr lang="en-US" dirty="0" smtClean="0"/>
            <a:t>Very Low Frequency (VLF)</a:t>
          </a:r>
          <a:endParaRPr lang="id-ID" dirty="0"/>
        </a:p>
      </dgm:t>
    </dgm:pt>
    <dgm:pt modelId="{AF3B9A15-7821-4054-9491-5483CA108AB8}" type="parTrans" cxnId="{EF9DF5B7-B70F-455E-96AA-E3AFC2998378}">
      <dgm:prSet/>
      <dgm:spPr/>
      <dgm:t>
        <a:bodyPr/>
        <a:lstStyle/>
        <a:p>
          <a:endParaRPr lang="id-ID"/>
        </a:p>
      </dgm:t>
    </dgm:pt>
    <dgm:pt modelId="{F2246F28-F689-4556-8FEC-13EDFB282F09}" type="sibTrans" cxnId="{EF9DF5B7-B70F-455E-96AA-E3AFC2998378}">
      <dgm:prSet/>
      <dgm:spPr/>
      <dgm:t>
        <a:bodyPr/>
        <a:lstStyle/>
        <a:p>
          <a:endParaRPr lang="id-ID"/>
        </a:p>
      </dgm:t>
    </dgm:pt>
    <dgm:pt modelId="{2A905611-FE2E-4D8E-8100-0806CD5002A6}">
      <dgm:prSet phldrT="[Text]"/>
      <dgm:spPr/>
      <dgm:t>
        <a:bodyPr/>
        <a:lstStyle/>
        <a:p>
          <a:r>
            <a:rPr lang="en-US" dirty="0" smtClean="0"/>
            <a:t>Ground Penetrating Radar (GPR)</a:t>
          </a:r>
          <a:endParaRPr lang="id-ID" dirty="0"/>
        </a:p>
      </dgm:t>
    </dgm:pt>
    <dgm:pt modelId="{3F03E6EC-A618-483D-8BB4-B6B2D04DA25C}" type="parTrans" cxnId="{0CBD39D1-399D-47A1-9CF2-4E7430DC3493}">
      <dgm:prSet/>
      <dgm:spPr/>
      <dgm:t>
        <a:bodyPr/>
        <a:lstStyle/>
        <a:p>
          <a:endParaRPr lang="id-ID"/>
        </a:p>
      </dgm:t>
    </dgm:pt>
    <dgm:pt modelId="{CB1BDD58-B05C-4730-8044-797CA88B9954}" type="sibTrans" cxnId="{0CBD39D1-399D-47A1-9CF2-4E7430DC3493}">
      <dgm:prSet/>
      <dgm:spPr/>
      <dgm:t>
        <a:bodyPr/>
        <a:lstStyle/>
        <a:p>
          <a:endParaRPr lang="id-ID"/>
        </a:p>
      </dgm:t>
    </dgm:pt>
    <dgm:pt modelId="{B0F14D2D-4B2C-4B3B-8642-2E7422E2C827}" type="pres">
      <dgm:prSet presAssocID="{9F814E2E-D070-412C-A6B8-DD01551F81A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D77AB3-4E3E-4091-867A-6F5BCF889187}" type="pres">
      <dgm:prSet presAssocID="{58155984-C051-4913-A7C6-5C4377BB5977}" presName="parentLin" presStyleCnt="0"/>
      <dgm:spPr/>
    </dgm:pt>
    <dgm:pt modelId="{E7835BEC-DE69-42AF-8F15-9806D27D5BE6}" type="pres">
      <dgm:prSet presAssocID="{58155984-C051-4913-A7C6-5C4377BB597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FDBD06B-EC08-4D77-B48E-2372A02DF9FA}" type="pres">
      <dgm:prSet presAssocID="{58155984-C051-4913-A7C6-5C4377BB597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1FD91-D9B8-41EE-B2F0-4606B4EF0528}" type="pres">
      <dgm:prSet presAssocID="{58155984-C051-4913-A7C6-5C4377BB5977}" presName="negativeSpace" presStyleCnt="0"/>
      <dgm:spPr/>
    </dgm:pt>
    <dgm:pt modelId="{2DA23EEA-D9BA-452D-915E-3174EC61FE01}" type="pres">
      <dgm:prSet presAssocID="{58155984-C051-4913-A7C6-5C4377BB5977}" presName="childText" presStyleLbl="conFgAcc1" presStyleIdx="0" presStyleCnt="4" custLinFactNeighborX="-810" custLinFactNeighborY="-65481">
        <dgm:presLayoutVars>
          <dgm:bulletEnabled val="1"/>
        </dgm:presLayoutVars>
      </dgm:prSet>
      <dgm:spPr/>
    </dgm:pt>
    <dgm:pt modelId="{4263DC63-2B03-4138-B3E3-FCD55C8EC8EE}" type="pres">
      <dgm:prSet presAssocID="{40AAD79E-EA8B-4D7B-961C-9CA889BB8B92}" presName="spaceBetweenRectangles" presStyleCnt="0"/>
      <dgm:spPr/>
    </dgm:pt>
    <dgm:pt modelId="{A309CB24-74F2-4CB5-A848-1B5C485E30D8}" type="pres">
      <dgm:prSet presAssocID="{3A89F195-4B24-407E-9F33-165E6C02FE97}" presName="parentLin" presStyleCnt="0"/>
      <dgm:spPr/>
    </dgm:pt>
    <dgm:pt modelId="{690695C1-48CC-40FE-B12F-8CCE397F6890}" type="pres">
      <dgm:prSet presAssocID="{3A89F195-4B24-407E-9F33-165E6C02FE9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CB63ED4-FD53-49B5-909E-967C12A2F8E9}" type="pres">
      <dgm:prSet presAssocID="{3A89F195-4B24-407E-9F33-165E6C02FE9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10388A-C26D-4B2A-848F-FA6388B09439}" type="pres">
      <dgm:prSet presAssocID="{3A89F195-4B24-407E-9F33-165E6C02FE97}" presName="negativeSpace" presStyleCnt="0"/>
      <dgm:spPr/>
    </dgm:pt>
    <dgm:pt modelId="{AD177D4D-51A6-4FFE-AE0C-D4CA221CC7D6}" type="pres">
      <dgm:prSet presAssocID="{3A89F195-4B24-407E-9F33-165E6C02FE97}" presName="childText" presStyleLbl="conFgAcc1" presStyleIdx="1" presStyleCnt="4">
        <dgm:presLayoutVars>
          <dgm:bulletEnabled val="1"/>
        </dgm:presLayoutVars>
      </dgm:prSet>
      <dgm:spPr/>
    </dgm:pt>
    <dgm:pt modelId="{4CDD08B5-AF47-465C-AF57-48F01E1DB98B}" type="pres">
      <dgm:prSet presAssocID="{217257AD-E09C-4606-87C9-5E9081186B80}" presName="spaceBetweenRectangles" presStyleCnt="0"/>
      <dgm:spPr/>
    </dgm:pt>
    <dgm:pt modelId="{5F58F9A9-E78E-4C3D-935F-DED1DA086753}" type="pres">
      <dgm:prSet presAssocID="{14DF7F17-43AB-401C-81EA-70CEBAB512B8}" presName="parentLin" presStyleCnt="0"/>
      <dgm:spPr/>
    </dgm:pt>
    <dgm:pt modelId="{F23A186E-4F1D-451B-A5DD-FB66A8BC7D99}" type="pres">
      <dgm:prSet presAssocID="{14DF7F17-43AB-401C-81EA-70CEBAB512B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C0FA165-A752-4889-8F6D-5ADAF241DB99}" type="pres">
      <dgm:prSet presAssocID="{14DF7F17-43AB-401C-81EA-70CEBAB512B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F46E25-EE6D-49A1-A2A9-558035B0F45C}" type="pres">
      <dgm:prSet presAssocID="{14DF7F17-43AB-401C-81EA-70CEBAB512B8}" presName="negativeSpace" presStyleCnt="0"/>
      <dgm:spPr/>
    </dgm:pt>
    <dgm:pt modelId="{E8C7C966-43F8-449D-A31F-3E822405C61A}" type="pres">
      <dgm:prSet presAssocID="{14DF7F17-43AB-401C-81EA-70CEBAB512B8}" presName="childText" presStyleLbl="conFgAcc1" presStyleIdx="2" presStyleCnt="4">
        <dgm:presLayoutVars>
          <dgm:bulletEnabled val="1"/>
        </dgm:presLayoutVars>
      </dgm:prSet>
      <dgm:spPr/>
    </dgm:pt>
    <dgm:pt modelId="{6A4B30DA-5AA8-4910-A190-507C9B7F1A42}" type="pres">
      <dgm:prSet presAssocID="{F2246F28-F689-4556-8FEC-13EDFB282F09}" presName="spaceBetweenRectangles" presStyleCnt="0"/>
      <dgm:spPr/>
    </dgm:pt>
    <dgm:pt modelId="{64D73D93-D5AB-45F2-AAB9-BABAFDDA15BE}" type="pres">
      <dgm:prSet presAssocID="{2A905611-FE2E-4D8E-8100-0806CD5002A6}" presName="parentLin" presStyleCnt="0"/>
      <dgm:spPr/>
    </dgm:pt>
    <dgm:pt modelId="{08A749EA-21D9-43FC-8EC7-20F97769F6AE}" type="pres">
      <dgm:prSet presAssocID="{2A905611-FE2E-4D8E-8100-0806CD5002A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F92E504-F44B-47F0-A41C-0E99C6AD4D7B}" type="pres">
      <dgm:prSet presAssocID="{2A905611-FE2E-4D8E-8100-0806CD5002A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32F27D-5448-429E-BF94-185B6F8BF1E0}" type="pres">
      <dgm:prSet presAssocID="{2A905611-FE2E-4D8E-8100-0806CD5002A6}" presName="negativeSpace" presStyleCnt="0"/>
      <dgm:spPr/>
    </dgm:pt>
    <dgm:pt modelId="{E2669116-15B8-479D-8189-1BE9820E702F}" type="pres">
      <dgm:prSet presAssocID="{2A905611-FE2E-4D8E-8100-0806CD5002A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F9DF5B7-B70F-455E-96AA-E3AFC2998378}" srcId="{9F814E2E-D070-412C-A6B8-DD01551F81A1}" destId="{14DF7F17-43AB-401C-81EA-70CEBAB512B8}" srcOrd="2" destOrd="0" parTransId="{AF3B9A15-7821-4054-9491-5483CA108AB8}" sibTransId="{F2246F28-F689-4556-8FEC-13EDFB282F09}"/>
    <dgm:cxn modelId="{86ABF8F1-7601-4551-A349-0A957B2F0D60}" type="presOf" srcId="{2A905611-FE2E-4D8E-8100-0806CD5002A6}" destId="{DF92E504-F44B-47F0-A41C-0E99C6AD4D7B}" srcOrd="1" destOrd="0" presId="urn:microsoft.com/office/officeart/2005/8/layout/list1"/>
    <dgm:cxn modelId="{98934C0A-7E9E-4DF7-92A0-46F87AB7CBF5}" type="presOf" srcId="{3A89F195-4B24-407E-9F33-165E6C02FE97}" destId="{690695C1-48CC-40FE-B12F-8CCE397F6890}" srcOrd="0" destOrd="0" presId="urn:microsoft.com/office/officeart/2005/8/layout/list1"/>
    <dgm:cxn modelId="{53A85276-E1A9-4D91-91D1-78453A0CBBFF}" srcId="{9F814E2E-D070-412C-A6B8-DD01551F81A1}" destId="{3A89F195-4B24-407E-9F33-165E6C02FE97}" srcOrd="1" destOrd="0" parTransId="{EE681A74-598C-4A79-9A23-099F91B0DA41}" sibTransId="{217257AD-E09C-4606-87C9-5E9081186B80}"/>
    <dgm:cxn modelId="{1B6B948A-2D32-4FEF-B6D0-C86ECF70200F}" srcId="{9F814E2E-D070-412C-A6B8-DD01551F81A1}" destId="{58155984-C051-4913-A7C6-5C4377BB5977}" srcOrd="0" destOrd="0" parTransId="{90F21D54-B061-48B9-83A8-94B2902294FA}" sibTransId="{40AAD79E-EA8B-4D7B-961C-9CA889BB8B92}"/>
    <dgm:cxn modelId="{9F6B6E5B-A05F-49C4-8B3F-CEE92CD9DDA8}" type="presOf" srcId="{9F814E2E-D070-412C-A6B8-DD01551F81A1}" destId="{B0F14D2D-4B2C-4B3B-8642-2E7422E2C827}" srcOrd="0" destOrd="0" presId="urn:microsoft.com/office/officeart/2005/8/layout/list1"/>
    <dgm:cxn modelId="{D39A4BD1-6DDE-40D9-99BC-3F839FF6BF75}" type="presOf" srcId="{14DF7F17-43AB-401C-81EA-70CEBAB512B8}" destId="{0C0FA165-A752-4889-8F6D-5ADAF241DB99}" srcOrd="1" destOrd="0" presId="urn:microsoft.com/office/officeart/2005/8/layout/list1"/>
    <dgm:cxn modelId="{0CBD39D1-399D-47A1-9CF2-4E7430DC3493}" srcId="{9F814E2E-D070-412C-A6B8-DD01551F81A1}" destId="{2A905611-FE2E-4D8E-8100-0806CD5002A6}" srcOrd="3" destOrd="0" parTransId="{3F03E6EC-A618-483D-8BB4-B6B2D04DA25C}" sibTransId="{CB1BDD58-B05C-4730-8044-797CA88B9954}"/>
    <dgm:cxn modelId="{F3A573FC-E924-49D4-AACA-E158F2AC3DAE}" type="presOf" srcId="{14DF7F17-43AB-401C-81EA-70CEBAB512B8}" destId="{F23A186E-4F1D-451B-A5DD-FB66A8BC7D99}" srcOrd="0" destOrd="0" presId="urn:microsoft.com/office/officeart/2005/8/layout/list1"/>
    <dgm:cxn modelId="{741279E1-F914-4F57-A6B8-5B136A4A07D3}" type="presOf" srcId="{2A905611-FE2E-4D8E-8100-0806CD5002A6}" destId="{08A749EA-21D9-43FC-8EC7-20F97769F6AE}" srcOrd="0" destOrd="0" presId="urn:microsoft.com/office/officeart/2005/8/layout/list1"/>
    <dgm:cxn modelId="{DA607E8B-2BDA-44D0-88D2-5918B0AEDFEB}" type="presOf" srcId="{3A89F195-4B24-407E-9F33-165E6C02FE97}" destId="{6CB63ED4-FD53-49B5-909E-967C12A2F8E9}" srcOrd="1" destOrd="0" presId="urn:microsoft.com/office/officeart/2005/8/layout/list1"/>
    <dgm:cxn modelId="{EA250101-3D69-4EA2-9A38-FD71A3316FEC}" type="presOf" srcId="{58155984-C051-4913-A7C6-5C4377BB5977}" destId="{E7835BEC-DE69-42AF-8F15-9806D27D5BE6}" srcOrd="0" destOrd="0" presId="urn:microsoft.com/office/officeart/2005/8/layout/list1"/>
    <dgm:cxn modelId="{AE8C479C-77B4-4378-875B-27649053EA9E}" type="presOf" srcId="{58155984-C051-4913-A7C6-5C4377BB5977}" destId="{CFDBD06B-EC08-4D77-B48E-2372A02DF9FA}" srcOrd="1" destOrd="0" presId="urn:microsoft.com/office/officeart/2005/8/layout/list1"/>
    <dgm:cxn modelId="{DD4262D0-8C98-47A4-A314-F82C8615A984}" type="presParOf" srcId="{B0F14D2D-4B2C-4B3B-8642-2E7422E2C827}" destId="{0AD77AB3-4E3E-4091-867A-6F5BCF889187}" srcOrd="0" destOrd="0" presId="urn:microsoft.com/office/officeart/2005/8/layout/list1"/>
    <dgm:cxn modelId="{65F69521-298B-4976-81AA-B15C7B1EE416}" type="presParOf" srcId="{0AD77AB3-4E3E-4091-867A-6F5BCF889187}" destId="{E7835BEC-DE69-42AF-8F15-9806D27D5BE6}" srcOrd="0" destOrd="0" presId="urn:microsoft.com/office/officeart/2005/8/layout/list1"/>
    <dgm:cxn modelId="{93EF97E1-90AE-473C-9EE7-A2F8A3C26B6D}" type="presParOf" srcId="{0AD77AB3-4E3E-4091-867A-6F5BCF889187}" destId="{CFDBD06B-EC08-4D77-B48E-2372A02DF9FA}" srcOrd="1" destOrd="0" presId="urn:microsoft.com/office/officeart/2005/8/layout/list1"/>
    <dgm:cxn modelId="{76771A5C-6971-4F35-9BEC-3CDB814775ED}" type="presParOf" srcId="{B0F14D2D-4B2C-4B3B-8642-2E7422E2C827}" destId="{49B1FD91-D9B8-41EE-B2F0-4606B4EF0528}" srcOrd="1" destOrd="0" presId="urn:microsoft.com/office/officeart/2005/8/layout/list1"/>
    <dgm:cxn modelId="{62CF1432-FCA4-445D-A894-F55BE5D55DDA}" type="presParOf" srcId="{B0F14D2D-4B2C-4B3B-8642-2E7422E2C827}" destId="{2DA23EEA-D9BA-452D-915E-3174EC61FE01}" srcOrd="2" destOrd="0" presId="urn:microsoft.com/office/officeart/2005/8/layout/list1"/>
    <dgm:cxn modelId="{01A69005-AA83-465F-8687-B1C05985A29C}" type="presParOf" srcId="{B0F14D2D-4B2C-4B3B-8642-2E7422E2C827}" destId="{4263DC63-2B03-4138-B3E3-FCD55C8EC8EE}" srcOrd="3" destOrd="0" presId="urn:microsoft.com/office/officeart/2005/8/layout/list1"/>
    <dgm:cxn modelId="{0265A23B-A9A1-4FF8-A82B-0506AC9314EE}" type="presParOf" srcId="{B0F14D2D-4B2C-4B3B-8642-2E7422E2C827}" destId="{A309CB24-74F2-4CB5-A848-1B5C485E30D8}" srcOrd="4" destOrd="0" presId="urn:microsoft.com/office/officeart/2005/8/layout/list1"/>
    <dgm:cxn modelId="{3E7C7268-7E8C-49AF-8EBA-76EB3AEB6E11}" type="presParOf" srcId="{A309CB24-74F2-4CB5-A848-1B5C485E30D8}" destId="{690695C1-48CC-40FE-B12F-8CCE397F6890}" srcOrd="0" destOrd="0" presId="urn:microsoft.com/office/officeart/2005/8/layout/list1"/>
    <dgm:cxn modelId="{B2103E15-16B0-4C07-806C-26729D655292}" type="presParOf" srcId="{A309CB24-74F2-4CB5-A848-1B5C485E30D8}" destId="{6CB63ED4-FD53-49B5-909E-967C12A2F8E9}" srcOrd="1" destOrd="0" presId="urn:microsoft.com/office/officeart/2005/8/layout/list1"/>
    <dgm:cxn modelId="{475F49D0-8121-498E-9CD8-320AFEE90FCF}" type="presParOf" srcId="{B0F14D2D-4B2C-4B3B-8642-2E7422E2C827}" destId="{6F10388A-C26D-4B2A-848F-FA6388B09439}" srcOrd="5" destOrd="0" presId="urn:microsoft.com/office/officeart/2005/8/layout/list1"/>
    <dgm:cxn modelId="{3A0A0A71-7637-4011-85EE-8C0531C529EB}" type="presParOf" srcId="{B0F14D2D-4B2C-4B3B-8642-2E7422E2C827}" destId="{AD177D4D-51A6-4FFE-AE0C-D4CA221CC7D6}" srcOrd="6" destOrd="0" presId="urn:microsoft.com/office/officeart/2005/8/layout/list1"/>
    <dgm:cxn modelId="{8C215FE6-49C0-4529-B3F9-C1BE42D29B8F}" type="presParOf" srcId="{B0F14D2D-4B2C-4B3B-8642-2E7422E2C827}" destId="{4CDD08B5-AF47-465C-AF57-48F01E1DB98B}" srcOrd="7" destOrd="0" presId="urn:microsoft.com/office/officeart/2005/8/layout/list1"/>
    <dgm:cxn modelId="{5B90B299-5F35-4B3B-A196-FE219F2D6FFB}" type="presParOf" srcId="{B0F14D2D-4B2C-4B3B-8642-2E7422E2C827}" destId="{5F58F9A9-E78E-4C3D-935F-DED1DA086753}" srcOrd="8" destOrd="0" presId="urn:microsoft.com/office/officeart/2005/8/layout/list1"/>
    <dgm:cxn modelId="{62208D2C-C8CF-4851-A2F1-922FCFA78AA7}" type="presParOf" srcId="{5F58F9A9-E78E-4C3D-935F-DED1DA086753}" destId="{F23A186E-4F1D-451B-A5DD-FB66A8BC7D99}" srcOrd="0" destOrd="0" presId="urn:microsoft.com/office/officeart/2005/8/layout/list1"/>
    <dgm:cxn modelId="{2B5338FF-B6CE-4722-961C-608880E53F36}" type="presParOf" srcId="{5F58F9A9-E78E-4C3D-935F-DED1DA086753}" destId="{0C0FA165-A752-4889-8F6D-5ADAF241DB99}" srcOrd="1" destOrd="0" presId="urn:microsoft.com/office/officeart/2005/8/layout/list1"/>
    <dgm:cxn modelId="{54E27C8F-67C6-4757-BCB3-71B06B170899}" type="presParOf" srcId="{B0F14D2D-4B2C-4B3B-8642-2E7422E2C827}" destId="{47F46E25-EE6D-49A1-A2A9-558035B0F45C}" srcOrd="9" destOrd="0" presId="urn:microsoft.com/office/officeart/2005/8/layout/list1"/>
    <dgm:cxn modelId="{9A8899C2-26C5-49B3-AAE3-F8677DEA73EC}" type="presParOf" srcId="{B0F14D2D-4B2C-4B3B-8642-2E7422E2C827}" destId="{E8C7C966-43F8-449D-A31F-3E822405C61A}" srcOrd="10" destOrd="0" presId="urn:microsoft.com/office/officeart/2005/8/layout/list1"/>
    <dgm:cxn modelId="{6E48BA9B-049F-4F51-8F4D-83816FC3A780}" type="presParOf" srcId="{B0F14D2D-4B2C-4B3B-8642-2E7422E2C827}" destId="{6A4B30DA-5AA8-4910-A190-507C9B7F1A42}" srcOrd="11" destOrd="0" presId="urn:microsoft.com/office/officeart/2005/8/layout/list1"/>
    <dgm:cxn modelId="{961A1009-9C09-4889-B404-66F8D5CE093F}" type="presParOf" srcId="{B0F14D2D-4B2C-4B3B-8642-2E7422E2C827}" destId="{64D73D93-D5AB-45F2-AAB9-BABAFDDA15BE}" srcOrd="12" destOrd="0" presId="urn:microsoft.com/office/officeart/2005/8/layout/list1"/>
    <dgm:cxn modelId="{0A9E5E96-72BB-4906-B244-53D469B75426}" type="presParOf" srcId="{64D73D93-D5AB-45F2-AAB9-BABAFDDA15BE}" destId="{08A749EA-21D9-43FC-8EC7-20F97769F6AE}" srcOrd="0" destOrd="0" presId="urn:microsoft.com/office/officeart/2005/8/layout/list1"/>
    <dgm:cxn modelId="{41054545-6273-4C99-982B-28A218405C2C}" type="presParOf" srcId="{64D73D93-D5AB-45F2-AAB9-BABAFDDA15BE}" destId="{DF92E504-F44B-47F0-A41C-0E99C6AD4D7B}" srcOrd="1" destOrd="0" presId="urn:microsoft.com/office/officeart/2005/8/layout/list1"/>
    <dgm:cxn modelId="{6B881DA1-4F59-4A04-B325-013099752CB3}" type="presParOf" srcId="{B0F14D2D-4B2C-4B3B-8642-2E7422E2C827}" destId="{F232F27D-5448-429E-BF94-185B6F8BF1E0}" srcOrd="13" destOrd="0" presId="urn:microsoft.com/office/officeart/2005/8/layout/list1"/>
    <dgm:cxn modelId="{0F3B591B-6B2B-4C3F-B591-29025A80FD38}" type="presParOf" srcId="{B0F14D2D-4B2C-4B3B-8642-2E7422E2C827}" destId="{E2669116-15B8-479D-8189-1BE9820E702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088E4C-9DF3-4F33-AF35-251B36CEDE1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6101570-9096-461B-95ED-27157E6B4ADC}">
      <dgm:prSet phldrT="[Text]"/>
      <dgm:spPr/>
      <dgm:t>
        <a:bodyPr/>
        <a:lstStyle/>
        <a:p>
          <a:r>
            <a:rPr lang="id-ID" dirty="0" smtClean="0">
              <a:solidFill>
                <a:schemeClr val="bg2">
                  <a:lumMod val="10000"/>
                </a:schemeClr>
              </a:solidFill>
            </a:rPr>
            <a:t>Instrumen yang digunakan</a:t>
          </a:r>
          <a:r>
            <a:rPr lang="en-US" dirty="0" smtClean="0">
              <a:solidFill>
                <a:schemeClr val="bg2">
                  <a:lumMod val="10000"/>
                </a:schemeClr>
              </a:solidFill>
            </a:rPr>
            <a:t> t</a:t>
          </a:r>
          <a:r>
            <a:rPr lang="id-ID" dirty="0" smtClean="0">
              <a:solidFill>
                <a:schemeClr val="bg2">
                  <a:lumMod val="10000"/>
                </a:schemeClr>
              </a:solidFill>
            </a:rPr>
            <a:t>erdiri atas dua koil yang terpisah dengan jarak tertentu</a:t>
          </a:r>
          <a:endParaRPr lang="id-ID" dirty="0">
            <a:solidFill>
              <a:schemeClr val="bg2">
                <a:lumMod val="10000"/>
              </a:schemeClr>
            </a:solidFill>
          </a:endParaRPr>
        </a:p>
      </dgm:t>
    </dgm:pt>
    <dgm:pt modelId="{1167E339-8AD2-475B-8198-D64D6E3C396D}" type="parTrans" cxnId="{DBD2C4F4-3101-4FA6-827E-A5D093AD34DC}">
      <dgm:prSet/>
      <dgm:spPr/>
      <dgm:t>
        <a:bodyPr/>
        <a:lstStyle/>
        <a:p>
          <a:endParaRPr lang="id-ID"/>
        </a:p>
      </dgm:t>
    </dgm:pt>
    <dgm:pt modelId="{C68BD18A-DC97-41AE-8904-5D973282F9FA}" type="sibTrans" cxnId="{DBD2C4F4-3101-4FA6-827E-A5D093AD34DC}">
      <dgm:prSet/>
      <dgm:spPr/>
      <dgm:t>
        <a:bodyPr/>
        <a:lstStyle/>
        <a:p>
          <a:endParaRPr lang="id-ID"/>
        </a:p>
      </dgm:t>
    </dgm:pt>
    <dgm:pt modelId="{75864867-25CB-4F74-AD7F-CBC27DE448F6}">
      <dgm:prSet phldrT="[Text]"/>
      <dgm:spPr/>
      <dgm:t>
        <a:bodyPr/>
        <a:lstStyle/>
        <a:p>
          <a:r>
            <a:rPr lang="id-ID" dirty="0" smtClean="0">
              <a:solidFill>
                <a:schemeClr val="bg2">
                  <a:lumMod val="10000"/>
                </a:schemeClr>
              </a:solidFill>
            </a:rPr>
            <a:t>Medan magnet dari koil pemancar menginduksi arus di dalam tanah</a:t>
          </a:r>
          <a:endParaRPr lang="id-ID" dirty="0">
            <a:solidFill>
              <a:schemeClr val="bg2">
                <a:lumMod val="10000"/>
              </a:schemeClr>
            </a:solidFill>
          </a:endParaRPr>
        </a:p>
      </dgm:t>
    </dgm:pt>
    <dgm:pt modelId="{905DB28D-CF78-45D7-9E5E-DB6B6D4FF9AD}" type="parTrans" cxnId="{5948AC71-0335-46B0-967B-3A75935F12F5}">
      <dgm:prSet/>
      <dgm:spPr/>
      <dgm:t>
        <a:bodyPr/>
        <a:lstStyle/>
        <a:p>
          <a:endParaRPr lang="id-ID"/>
        </a:p>
      </dgm:t>
    </dgm:pt>
    <dgm:pt modelId="{48D5E79C-61D7-40E3-9674-E1C5C3D94441}" type="sibTrans" cxnId="{5948AC71-0335-46B0-967B-3A75935F12F5}">
      <dgm:prSet/>
      <dgm:spPr/>
      <dgm:t>
        <a:bodyPr/>
        <a:lstStyle/>
        <a:p>
          <a:endParaRPr lang="id-ID"/>
        </a:p>
      </dgm:t>
    </dgm:pt>
    <dgm:pt modelId="{F6CF8DEA-20A2-4D82-A2F6-C6FFCDD8F48C}">
      <dgm:prSet phldrT="[Text]"/>
      <dgm:spPr/>
      <dgm:t>
        <a:bodyPr/>
        <a:lstStyle/>
        <a:p>
          <a:r>
            <a:rPr lang="id-ID" dirty="0" smtClean="0">
              <a:solidFill>
                <a:schemeClr val="bg2">
                  <a:lumMod val="10000"/>
                </a:schemeClr>
              </a:solidFill>
            </a:rPr>
            <a:t>sehingga menghasilkan medan magnet yang dideteksi oleh koil penerima</a:t>
          </a:r>
          <a:endParaRPr lang="id-ID" dirty="0">
            <a:solidFill>
              <a:schemeClr val="bg2">
                <a:lumMod val="10000"/>
              </a:schemeClr>
            </a:solidFill>
          </a:endParaRPr>
        </a:p>
      </dgm:t>
    </dgm:pt>
    <dgm:pt modelId="{2C3802F4-04BD-497E-B5C6-324FEA5586EC}" type="parTrans" cxnId="{39BC30B8-721A-4032-BE96-CD0D27CBBC3E}">
      <dgm:prSet/>
      <dgm:spPr/>
      <dgm:t>
        <a:bodyPr/>
        <a:lstStyle/>
        <a:p>
          <a:endParaRPr lang="id-ID"/>
        </a:p>
      </dgm:t>
    </dgm:pt>
    <dgm:pt modelId="{36EF2A0B-A001-47D6-8776-6156BA2A9681}" type="sibTrans" cxnId="{39BC30B8-721A-4032-BE96-CD0D27CBBC3E}">
      <dgm:prSet/>
      <dgm:spPr/>
      <dgm:t>
        <a:bodyPr/>
        <a:lstStyle/>
        <a:p>
          <a:endParaRPr lang="id-ID"/>
        </a:p>
      </dgm:t>
    </dgm:pt>
    <dgm:pt modelId="{A1A51869-6293-406A-844A-CA401FE47817}" type="pres">
      <dgm:prSet presAssocID="{BB088E4C-9DF3-4F33-AF35-251B36CEDE1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AA4538-C075-4F61-A128-0CEB1BA1A44F}" type="pres">
      <dgm:prSet presAssocID="{BB088E4C-9DF3-4F33-AF35-251B36CEDE19}" presName="dummyMaxCanvas" presStyleCnt="0">
        <dgm:presLayoutVars/>
      </dgm:prSet>
      <dgm:spPr/>
    </dgm:pt>
    <dgm:pt modelId="{240583D7-C1CE-43C6-BD46-D5303ED261CE}" type="pres">
      <dgm:prSet presAssocID="{BB088E4C-9DF3-4F33-AF35-251B36CEDE1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C2DA40-1862-4887-AA56-7A99C5F8DFF9}" type="pres">
      <dgm:prSet presAssocID="{BB088E4C-9DF3-4F33-AF35-251B36CEDE1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6F49B73-FCA1-48CC-8123-DA0921F81CCB}" type="pres">
      <dgm:prSet presAssocID="{BB088E4C-9DF3-4F33-AF35-251B36CEDE1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630919-ABB1-456B-A3F9-F4C56E68E8E7}" type="pres">
      <dgm:prSet presAssocID="{BB088E4C-9DF3-4F33-AF35-251B36CEDE1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A1864-FBEA-457A-A851-EF685515D1CB}" type="pres">
      <dgm:prSet presAssocID="{BB088E4C-9DF3-4F33-AF35-251B36CEDE1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D4002-45F8-485F-A59F-F9B759989BC8}" type="pres">
      <dgm:prSet presAssocID="{BB088E4C-9DF3-4F33-AF35-251B36CEDE1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F1E3DE-4C44-4544-8010-6F822D6FC818}" type="pres">
      <dgm:prSet presAssocID="{BB088E4C-9DF3-4F33-AF35-251B36CEDE1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3042C90-DDD2-48EC-8508-7B502DC3F2EB}" type="pres">
      <dgm:prSet presAssocID="{BB088E4C-9DF3-4F33-AF35-251B36CEDE1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8F5BB6C-C853-42AA-9C57-0630234356C0}" type="presOf" srcId="{C68BD18A-DC97-41AE-8904-5D973282F9FA}" destId="{49630919-ABB1-456B-A3F9-F4C56E68E8E7}" srcOrd="0" destOrd="0" presId="urn:microsoft.com/office/officeart/2005/8/layout/vProcess5"/>
    <dgm:cxn modelId="{86BF05C5-5065-4302-B62A-EF26A9C8463F}" type="presOf" srcId="{46101570-9096-461B-95ED-27157E6B4ADC}" destId="{BD4D4002-45F8-485F-A59F-F9B759989BC8}" srcOrd="1" destOrd="0" presId="urn:microsoft.com/office/officeart/2005/8/layout/vProcess5"/>
    <dgm:cxn modelId="{05948AA3-72CE-4112-AEBC-AF13DCB917F7}" type="presOf" srcId="{75864867-25CB-4F74-AD7F-CBC27DE448F6}" destId="{0DC2DA40-1862-4887-AA56-7A99C5F8DFF9}" srcOrd="0" destOrd="0" presId="urn:microsoft.com/office/officeart/2005/8/layout/vProcess5"/>
    <dgm:cxn modelId="{FBD9559E-04E6-4FBB-BBCD-F689B585E7B4}" type="presOf" srcId="{46101570-9096-461B-95ED-27157E6B4ADC}" destId="{240583D7-C1CE-43C6-BD46-D5303ED261CE}" srcOrd="0" destOrd="0" presId="urn:microsoft.com/office/officeart/2005/8/layout/vProcess5"/>
    <dgm:cxn modelId="{A3029DF9-2A62-4F14-BA05-A52D05474522}" type="presOf" srcId="{75864867-25CB-4F74-AD7F-CBC27DE448F6}" destId="{6BF1E3DE-4C44-4544-8010-6F822D6FC818}" srcOrd="1" destOrd="0" presId="urn:microsoft.com/office/officeart/2005/8/layout/vProcess5"/>
    <dgm:cxn modelId="{DBD2C4F4-3101-4FA6-827E-A5D093AD34DC}" srcId="{BB088E4C-9DF3-4F33-AF35-251B36CEDE19}" destId="{46101570-9096-461B-95ED-27157E6B4ADC}" srcOrd="0" destOrd="0" parTransId="{1167E339-8AD2-475B-8198-D64D6E3C396D}" sibTransId="{C68BD18A-DC97-41AE-8904-5D973282F9FA}"/>
    <dgm:cxn modelId="{804DE8CF-4CAD-4EBA-B007-49B58BED07E7}" type="presOf" srcId="{F6CF8DEA-20A2-4D82-A2F6-C6FFCDD8F48C}" destId="{66F49B73-FCA1-48CC-8123-DA0921F81CCB}" srcOrd="0" destOrd="0" presId="urn:microsoft.com/office/officeart/2005/8/layout/vProcess5"/>
    <dgm:cxn modelId="{5948AC71-0335-46B0-967B-3A75935F12F5}" srcId="{BB088E4C-9DF3-4F33-AF35-251B36CEDE19}" destId="{75864867-25CB-4F74-AD7F-CBC27DE448F6}" srcOrd="1" destOrd="0" parTransId="{905DB28D-CF78-45D7-9E5E-DB6B6D4FF9AD}" sibTransId="{48D5E79C-61D7-40E3-9674-E1C5C3D94441}"/>
    <dgm:cxn modelId="{31251D23-E774-4123-875A-113D7ABBB80F}" type="presOf" srcId="{48D5E79C-61D7-40E3-9674-E1C5C3D94441}" destId="{B7DA1864-FBEA-457A-A851-EF685515D1CB}" srcOrd="0" destOrd="0" presId="urn:microsoft.com/office/officeart/2005/8/layout/vProcess5"/>
    <dgm:cxn modelId="{9B752B4E-1132-4119-9496-24FE8619CC89}" type="presOf" srcId="{BB088E4C-9DF3-4F33-AF35-251B36CEDE19}" destId="{A1A51869-6293-406A-844A-CA401FE47817}" srcOrd="0" destOrd="0" presId="urn:microsoft.com/office/officeart/2005/8/layout/vProcess5"/>
    <dgm:cxn modelId="{8CB340E3-38A4-41EF-8A48-4A179955A3C4}" type="presOf" srcId="{F6CF8DEA-20A2-4D82-A2F6-C6FFCDD8F48C}" destId="{E3042C90-DDD2-48EC-8508-7B502DC3F2EB}" srcOrd="1" destOrd="0" presId="urn:microsoft.com/office/officeart/2005/8/layout/vProcess5"/>
    <dgm:cxn modelId="{39BC30B8-721A-4032-BE96-CD0D27CBBC3E}" srcId="{BB088E4C-9DF3-4F33-AF35-251B36CEDE19}" destId="{F6CF8DEA-20A2-4D82-A2F6-C6FFCDD8F48C}" srcOrd="2" destOrd="0" parTransId="{2C3802F4-04BD-497E-B5C6-324FEA5586EC}" sibTransId="{36EF2A0B-A001-47D6-8776-6156BA2A9681}"/>
    <dgm:cxn modelId="{B8EF7334-40B9-49AD-9AEA-AEB76CC62B68}" type="presParOf" srcId="{A1A51869-6293-406A-844A-CA401FE47817}" destId="{28AA4538-C075-4F61-A128-0CEB1BA1A44F}" srcOrd="0" destOrd="0" presId="urn:microsoft.com/office/officeart/2005/8/layout/vProcess5"/>
    <dgm:cxn modelId="{64C39C52-7861-4060-BF46-24B56A48AAF7}" type="presParOf" srcId="{A1A51869-6293-406A-844A-CA401FE47817}" destId="{240583D7-C1CE-43C6-BD46-D5303ED261CE}" srcOrd="1" destOrd="0" presId="urn:microsoft.com/office/officeart/2005/8/layout/vProcess5"/>
    <dgm:cxn modelId="{6637E256-AD65-4569-AF53-219D96805447}" type="presParOf" srcId="{A1A51869-6293-406A-844A-CA401FE47817}" destId="{0DC2DA40-1862-4887-AA56-7A99C5F8DFF9}" srcOrd="2" destOrd="0" presId="urn:microsoft.com/office/officeart/2005/8/layout/vProcess5"/>
    <dgm:cxn modelId="{E95FC3CB-8E53-4551-8490-60BA9D036AD0}" type="presParOf" srcId="{A1A51869-6293-406A-844A-CA401FE47817}" destId="{66F49B73-FCA1-48CC-8123-DA0921F81CCB}" srcOrd="3" destOrd="0" presId="urn:microsoft.com/office/officeart/2005/8/layout/vProcess5"/>
    <dgm:cxn modelId="{3C19A06F-0CF3-4854-9E1B-065D6986F45C}" type="presParOf" srcId="{A1A51869-6293-406A-844A-CA401FE47817}" destId="{49630919-ABB1-456B-A3F9-F4C56E68E8E7}" srcOrd="4" destOrd="0" presId="urn:microsoft.com/office/officeart/2005/8/layout/vProcess5"/>
    <dgm:cxn modelId="{D6008F5A-FABD-4D49-A605-483F0891C1BF}" type="presParOf" srcId="{A1A51869-6293-406A-844A-CA401FE47817}" destId="{B7DA1864-FBEA-457A-A851-EF685515D1CB}" srcOrd="5" destOrd="0" presId="urn:microsoft.com/office/officeart/2005/8/layout/vProcess5"/>
    <dgm:cxn modelId="{3B1091FE-7101-4B3F-B948-015D54D9854E}" type="presParOf" srcId="{A1A51869-6293-406A-844A-CA401FE47817}" destId="{BD4D4002-45F8-485F-A59F-F9B759989BC8}" srcOrd="6" destOrd="0" presId="urn:microsoft.com/office/officeart/2005/8/layout/vProcess5"/>
    <dgm:cxn modelId="{EDD18ACC-F0F6-4D5F-A6F3-92DCAA6548E7}" type="presParOf" srcId="{A1A51869-6293-406A-844A-CA401FE47817}" destId="{6BF1E3DE-4C44-4544-8010-6F822D6FC818}" srcOrd="7" destOrd="0" presId="urn:microsoft.com/office/officeart/2005/8/layout/vProcess5"/>
    <dgm:cxn modelId="{4028B059-483B-4528-96A2-551FCBEA329D}" type="presParOf" srcId="{A1A51869-6293-406A-844A-CA401FE47817}" destId="{E3042C90-DDD2-48EC-8508-7B502DC3F2E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C947E8-5153-48BA-A0CE-009C1183B89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A1C6CE2-F20B-4FD0-8748-5942A3548931}">
      <dgm:prSet phldrT="[Text]"/>
      <dgm:spPr/>
      <dgm:t>
        <a:bodyPr/>
        <a:lstStyle/>
        <a:p>
          <a:r>
            <a:rPr lang="en-US" dirty="0" err="1" smtClean="0"/>
            <a:t>Pemancar</a:t>
          </a:r>
          <a:endParaRPr lang="id-ID" dirty="0"/>
        </a:p>
      </dgm:t>
    </dgm:pt>
    <dgm:pt modelId="{CF65CA2B-046E-4439-9C9A-9676BE38CCDC}" type="parTrans" cxnId="{C21D7CFB-1B2F-4D09-BFD1-109151B8D147}">
      <dgm:prSet/>
      <dgm:spPr/>
      <dgm:t>
        <a:bodyPr/>
        <a:lstStyle/>
        <a:p>
          <a:endParaRPr lang="id-ID"/>
        </a:p>
      </dgm:t>
    </dgm:pt>
    <dgm:pt modelId="{6D401DB6-E968-4421-80C6-C1C5ACEB8EB0}" type="sibTrans" cxnId="{C21D7CFB-1B2F-4D09-BFD1-109151B8D147}">
      <dgm:prSet/>
      <dgm:spPr/>
      <dgm:t>
        <a:bodyPr/>
        <a:lstStyle/>
        <a:p>
          <a:endParaRPr lang="id-ID"/>
        </a:p>
      </dgm:t>
    </dgm:pt>
    <dgm:pt modelId="{5AC0F33E-9162-4F06-8A07-95F79B09C1D2}">
      <dgm:prSet phldrT="[Text]"/>
      <dgm:spPr/>
      <dgm:t>
        <a:bodyPr/>
        <a:lstStyle/>
        <a:p>
          <a:r>
            <a:rPr lang="en-US" dirty="0" err="1" smtClean="0"/>
            <a:t>Pengaruh</a:t>
          </a:r>
          <a:r>
            <a:rPr lang="en-US" dirty="0" smtClean="0"/>
            <a:t> </a:t>
          </a:r>
          <a:r>
            <a:rPr lang="en-US" dirty="0" err="1" smtClean="0"/>
            <a:t>Atmosfer</a:t>
          </a:r>
          <a:endParaRPr lang="id-ID" dirty="0"/>
        </a:p>
      </dgm:t>
    </dgm:pt>
    <dgm:pt modelId="{3A65D96C-4504-4690-B203-C16CC6FBBCF0}" type="parTrans" cxnId="{41C28101-155B-4ACC-90A0-2E7C6D432E62}">
      <dgm:prSet/>
      <dgm:spPr/>
      <dgm:t>
        <a:bodyPr/>
        <a:lstStyle/>
        <a:p>
          <a:endParaRPr lang="id-ID"/>
        </a:p>
      </dgm:t>
    </dgm:pt>
    <dgm:pt modelId="{5827CFCF-EE10-4399-B407-129FF1AD9E4C}" type="sibTrans" cxnId="{41C28101-155B-4ACC-90A0-2E7C6D432E62}">
      <dgm:prSet/>
      <dgm:spPr/>
      <dgm:t>
        <a:bodyPr/>
        <a:lstStyle/>
        <a:p>
          <a:endParaRPr lang="id-ID"/>
        </a:p>
      </dgm:t>
    </dgm:pt>
    <dgm:pt modelId="{CA787F57-0A14-4959-A4C0-678C1626E530}">
      <dgm:prSet phldrT="[Text]"/>
      <dgm:spPr/>
      <dgm:t>
        <a:bodyPr/>
        <a:lstStyle/>
        <a:p>
          <a:r>
            <a:rPr lang="en-US" dirty="0" err="1" smtClean="0"/>
            <a:t>Rambatan</a:t>
          </a:r>
          <a:r>
            <a:rPr lang="en-US" dirty="0" smtClean="0"/>
            <a:t> </a:t>
          </a:r>
          <a:r>
            <a:rPr lang="en-US" dirty="0" err="1" smtClean="0"/>
            <a:t>Gelombang</a:t>
          </a:r>
          <a:r>
            <a:rPr lang="en-US" dirty="0" smtClean="0"/>
            <a:t> </a:t>
          </a:r>
          <a:r>
            <a:rPr lang="en-US" dirty="0" err="1" smtClean="0"/>
            <a:t>Elektromagnetik</a:t>
          </a:r>
          <a:r>
            <a:rPr lang="en-US" dirty="0" smtClean="0"/>
            <a:t> </a:t>
          </a:r>
          <a:endParaRPr lang="id-ID" dirty="0"/>
        </a:p>
      </dgm:t>
    </dgm:pt>
    <dgm:pt modelId="{666A4DFF-1054-4EE0-9908-EC4C0699EF95}" type="parTrans" cxnId="{1A248F74-D501-4C46-AD2A-DF3556B5A1BB}">
      <dgm:prSet/>
      <dgm:spPr/>
      <dgm:t>
        <a:bodyPr/>
        <a:lstStyle/>
        <a:p>
          <a:endParaRPr lang="id-ID"/>
        </a:p>
      </dgm:t>
    </dgm:pt>
    <dgm:pt modelId="{4902C1EE-2274-4569-B1CF-D5E6E0743A81}" type="sibTrans" cxnId="{1A248F74-D501-4C46-AD2A-DF3556B5A1BB}">
      <dgm:prSet/>
      <dgm:spPr/>
      <dgm:t>
        <a:bodyPr/>
        <a:lstStyle/>
        <a:p>
          <a:endParaRPr lang="id-ID"/>
        </a:p>
      </dgm:t>
    </dgm:pt>
    <dgm:pt modelId="{6FDAC636-9DAE-472D-8807-2DFB4F35B5FE}">
      <dgm:prSet phldrT="[Text]"/>
      <dgm:spPr/>
      <dgm:t>
        <a:bodyPr/>
        <a:lstStyle/>
        <a:p>
          <a:r>
            <a:rPr lang="en-US" smtClean="0"/>
            <a:t>Pelemahan (Atenuasi) Medan</a:t>
          </a:r>
          <a:endParaRPr lang="id-ID" dirty="0"/>
        </a:p>
      </dgm:t>
    </dgm:pt>
    <dgm:pt modelId="{54341398-7C51-4D2A-9671-F1EB4D2537A4}" type="parTrans" cxnId="{AB94C8B8-ECF1-475B-9E0B-7606AEAF3420}">
      <dgm:prSet/>
      <dgm:spPr/>
      <dgm:t>
        <a:bodyPr/>
        <a:lstStyle/>
        <a:p>
          <a:endParaRPr lang="id-ID"/>
        </a:p>
      </dgm:t>
    </dgm:pt>
    <dgm:pt modelId="{724A7BCE-3510-4F37-987A-4A01DE9B1E84}" type="sibTrans" cxnId="{AB94C8B8-ECF1-475B-9E0B-7606AEAF3420}">
      <dgm:prSet/>
      <dgm:spPr/>
      <dgm:t>
        <a:bodyPr/>
        <a:lstStyle/>
        <a:p>
          <a:endParaRPr lang="id-ID"/>
        </a:p>
      </dgm:t>
    </dgm:pt>
    <dgm:pt modelId="{C5EFEC8A-CB8C-4F85-B0D8-4BF5A5797592}" type="pres">
      <dgm:prSet presAssocID="{8DC947E8-5153-48BA-A0CE-009C1183B89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F13615-6996-4CFE-8CE1-E19AF9FE6438}" type="pres">
      <dgm:prSet presAssocID="{DA1C6CE2-F20B-4FD0-8748-5942A3548931}" presName="parentLin" presStyleCnt="0"/>
      <dgm:spPr/>
    </dgm:pt>
    <dgm:pt modelId="{9802D852-01F0-4625-9C59-31D7849C0FFD}" type="pres">
      <dgm:prSet presAssocID="{DA1C6CE2-F20B-4FD0-8748-5942A354893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F52A0F6-7930-4F7B-ABA1-3A92D028393E}" type="pres">
      <dgm:prSet presAssocID="{DA1C6CE2-F20B-4FD0-8748-5942A354893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142FBD2-97CD-42B5-AF04-3F3C36006FB4}" type="pres">
      <dgm:prSet presAssocID="{DA1C6CE2-F20B-4FD0-8748-5942A3548931}" presName="negativeSpace" presStyleCnt="0"/>
      <dgm:spPr/>
    </dgm:pt>
    <dgm:pt modelId="{C95E8464-6298-43B9-B101-EB465EF30362}" type="pres">
      <dgm:prSet presAssocID="{DA1C6CE2-F20B-4FD0-8748-5942A3548931}" presName="childText" presStyleLbl="conFgAcc1" presStyleIdx="0" presStyleCnt="4">
        <dgm:presLayoutVars>
          <dgm:bulletEnabled val="1"/>
        </dgm:presLayoutVars>
      </dgm:prSet>
      <dgm:spPr/>
    </dgm:pt>
    <dgm:pt modelId="{40C6041F-4F7D-441A-B074-BFCE396C7FF6}" type="pres">
      <dgm:prSet presAssocID="{6D401DB6-E968-4421-80C6-C1C5ACEB8EB0}" presName="spaceBetweenRectangles" presStyleCnt="0"/>
      <dgm:spPr/>
    </dgm:pt>
    <dgm:pt modelId="{6AE05936-04D6-4505-8BE0-FC05A34BA505}" type="pres">
      <dgm:prSet presAssocID="{5AC0F33E-9162-4F06-8A07-95F79B09C1D2}" presName="parentLin" presStyleCnt="0"/>
      <dgm:spPr/>
    </dgm:pt>
    <dgm:pt modelId="{C6E62665-B25F-40F6-A6B2-978D1EA15001}" type="pres">
      <dgm:prSet presAssocID="{5AC0F33E-9162-4F06-8A07-95F79B09C1D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44702EC-65C2-4392-B818-ACA329584E04}" type="pres">
      <dgm:prSet presAssocID="{5AC0F33E-9162-4F06-8A07-95F79B09C1D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055161-CC68-4BFA-96F0-55AC1D4009EF}" type="pres">
      <dgm:prSet presAssocID="{5AC0F33E-9162-4F06-8A07-95F79B09C1D2}" presName="negativeSpace" presStyleCnt="0"/>
      <dgm:spPr/>
    </dgm:pt>
    <dgm:pt modelId="{172F50C3-30B3-4356-A6F3-60F8FED63214}" type="pres">
      <dgm:prSet presAssocID="{5AC0F33E-9162-4F06-8A07-95F79B09C1D2}" presName="childText" presStyleLbl="conFgAcc1" presStyleIdx="1" presStyleCnt="4">
        <dgm:presLayoutVars>
          <dgm:bulletEnabled val="1"/>
        </dgm:presLayoutVars>
      </dgm:prSet>
      <dgm:spPr/>
    </dgm:pt>
    <dgm:pt modelId="{5F8ED7EA-AECD-44F0-B949-349881461D63}" type="pres">
      <dgm:prSet presAssocID="{5827CFCF-EE10-4399-B407-129FF1AD9E4C}" presName="spaceBetweenRectangles" presStyleCnt="0"/>
      <dgm:spPr/>
    </dgm:pt>
    <dgm:pt modelId="{DFBD8F35-4318-425C-BE4E-ADC017ABF1AF}" type="pres">
      <dgm:prSet presAssocID="{CA787F57-0A14-4959-A4C0-678C1626E530}" presName="parentLin" presStyleCnt="0"/>
      <dgm:spPr/>
    </dgm:pt>
    <dgm:pt modelId="{08486D7B-E571-49E3-89E0-34D34F7C4394}" type="pres">
      <dgm:prSet presAssocID="{CA787F57-0A14-4959-A4C0-678C1626E53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57A235D-D008-42E9-B297-FC032D2B633C}" type="pres">
      <dgm:prSet presAssocID="{CA787F57-0A14-4959-A4C0-678C1626E53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E51E0A1-911C-4D32-BFE2-C1ABD10D833A}" type="pres">
      <dgm:prSet presAssocID="{CA787F57-0A14-4959-A4C0-678C1626E530}" presName="negativeSpace" presStyleCnt="0"/>
      <dgm:spPr/>
    </dgm:pt>
    <dgm:pt modelId="{63EDF1EE-A3C0-4172-8161-1EC8C7E1ACFD}" type="pres">
      <dgm:prSet presAssocID="{CA787F57-0A14-4959-A4C0-678C1626E530}" presName="childText" presStyleLbl="conFgAcc1" presStyleIdx="2" presStyleCnt="4">
        <dgm:presLayoutVars>
          <dgm:bulletEnabled val="1"/>
        </dgm:presLayoutVars>
      </dgm:prSet>
      <dgm:spPr/>
    </dgm:pt>
    <dgm:pt modelId="{C4DA62B1-ADAB-4BFA-A9ED-B50534A05CC9}" type="pres">
      <dgm:prSet presAssocID="{4902C1EE-2274-4569-B1CF-D5E6E0743A81}" presName="spaceBetweenRectangles" presStyleCnt="0"/>
      <dgm:spPr/>
    </dgm:pt>
    <dgm:pt modelId="{0FB82232-2E9D-4FBF-9EEA-98B233126D24}" type="pres">
      <dgm:prSet presAssocID="{6FDAC636-9DAE-472D-8807-2DFB4F35B5FE}" presName="parentLin" presStyleCnt="0"/>
      <dgm:spPr/>
    </dgm:pt>
    <dgm:pt modelId="{F1E60E05-8F06-4FA5-9EBD-32A57860B88A}" type="pres">
      <dgm:prSet presAssocID="{6FDAC636-9DAE-472D-8807-2DFB4F35B5F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3D67014-1F64-4707-8C69-DE0E18857FA1}" type="pres">
      <dgm:prSet presAssocID="{6FDAC636-9DAE-472D-8807-2DFB4F35B5F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E56050-09F4-48A2-9365-490C8C690071}" type="pres">
      <dgm:prSet presAssocID="{6FDAC636-9DAE-472D-8807-2DFB4F35B5FE}" presName="negativeSpace" presStyleCnt="0"/>
      <dgm:spPr/>
    </dgm:pt>
    <dgm:pt modelId="{E49D55AD-4C7E-48B6-A416-C8FE77A140E3}" type="pres">
      <dgm:prSet presAssocID="{6FDAC636-9DAE-472D-8807-2DFB4F35B5F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1EDD77E-22C6-416C-8801-6B07267F4825}" type="presOf" srcId="{6FDAC636-9DAE-472D-8807-2DFB4F35B5FE}" destId="{F1E60E05-8F06-4FA5-9EBD-32A57860B88A}" srcOrd="0" destOrd="0" presId="urn:microsoft.com/office/officeart/2005/8/layout/list1"/>
    <dgm:cxn modelId="{755409EE-CE21-4288-8223-5A9577B62816}" type="presOf" srcId="{DA1C6CE2-F20B-4FD0-8748-5942A3548931}" destId="{9802D852-01F0-4625-9C59-31D7849C0FFD}" srcOrd="0" destOrd="0" presId="urn:microsoft.com/office/officeart/2005/8/layout/list1"/>
    <dgm:cxn modelId="{28E46D9D-843A-4F0E-99A3-385761A94A2D}" type="presOf" srcId="{5AC0F33E-9162-4F06-8A07-95F79B09C1D2}" destId="{A44702EC-65C2-4392-B818-ACA329584E04}" srcOrd="1" destOrd="0" presId="urn:microsoft.com/office/officeart/2005/8/layout/list1"/>
    <dgm:cxn modelId="{0C9A72C5-E66D-4816-B1D7-1413AFAD9001}" type="presOf" srcId="{CA787F57-0A14-4959-A4C0-678C1626E530}" destId="{057A235D-D008-42E9-B297-FC032D2B633C}" srcOrd="1" destOrd="0" presId="urn:microsoft.com/office/officeart/2005/8/layout/list1"/>
    <dgm:cxn modelId="{90FC1DB4-96F3-407B-821A-B5C1A108E50A}" type="presOf" srcId="{8DC947E8-5153-48BA-A0CE-009C1183B896}" destId="{C5EFEC8A-CB8C-4F85-B0D8-4BF5A5797592}" srcOrd="0" destOrd="0" presId="urn:microsoft.com/office/officeart/2005/8/layout/list1"/>
    <dgm:cxn modelId="{1A248F74-D501-4C46-AD2A-DF3556B5A1BB}" srcId="{8DC947E8-5153-48BA-A0CE-009C1183B896}" destId="{CA787F57-0A14-4959-A4C0-678C1626E530}" srcOrd="2" destOrd="0" parTransId="{666A4DFF-1054-4EE0-9908-EC4C0699EF95}" sibTransId="{4902C1EE-2274-4569-B1CF-D5E6E0743A81}"/>
    <dgm:cxn modelId="{F1C0EF74-B53D-4926-8F20-130B8DEBCC5C}" type="presOf" srcId="{6FDAC636-9DAE-472D-8807-2DFB4F35B5FE}" destId="{A3D67014-1F64-4707-8C69-DE0E18857FA1}" srcOrd="1" destOrd="0" presId="urn:microsoft.com/office/officeart/2005/8/layout/list1"/>
    <dgm:cxn modelId="{909CE5F0-E797-4506-8F2D-F48B7F9A8B0D}" type="presOf" srcId="{5AC0F33E-9162-4F06-8A07-95F79B09C1D2}" destId="{C6E62665-B25F-40F6-A6B2-978D1EA15001}" srcOrd="0" destOrd="0" presId="urn:microsoft.com/office/officeart/2005/8/layout/list1"/>
    <dgm:cxn modelId="{C21D7CFB-1B2F-4D09-BFD1-109151B8D147}" srcId="{8DC947E8-5153-48BA-A0CE-009C1183B896}" destId="{DA1C6CE2-F20B-4FD0-8748-5942A3548931}" srcOrd="0" destOrd="0" parTransId="{CF65CA2B-046E-4439-9C9A-9676BE38CCDC}" sibTransId="{6D401DB6-E968-4421-80C6-C1C5ACEB8EB0}"/>
    <dgm:cxn modelId="{01DE2B60-291C-4149-9162-BCD1FCC5971B}" type="presOf" srcId="{DA1C6CE2-F20B-4FD0-8748-5942A3548931}" destId="{1F52A0F6-7930-4F7B-ABA1-3A92D028393E}" srcOrd="1" destOrd="0" presId="urn:microsoft.com/office/officeart/2005/8/layout/list1"/>
    <dgm:cxn modelId="{EC460716-61CF-4EDB-ADC1-E0D21C334E36}" type="presOf" srcId="{CA787F57-0A14-4959-A4C0-678C1626E530}" destId="{08486D7B-E571-49E3-89E0-34D34F7C4394}" srcOrd="0" destOrd="0" presId="urn:microsoft.com/office/officeart/2005/8/layout/list1"/>
    <dgm:cxn modelId="{AB94C8B8-ECF1-475B-9E0B-7606AEAF3420}" srcId="{8DC947E8-5153-48BA-A0CE-009C1183B896}" destId="{6FDAC636-9DAE-472D-8807-2DFB4F35B5FE}" srcOrd="3" destOrd="0" parTransId="{54341398-7C51-4D2A-9671-F1EB4D2537A4}" sibTransId="{724A7BCE-3510-4F37-987A-4A01DE9B1E84}"/>
    <dgm:cxn modelId="{41C28101-155B-4ACC-90A0-2E7C6D432E62}" srcId="{8DC947E8-5153-48BA-A0CE-009C1183B896}" destId="{5AC0F33E-9162-4F06-8A07-95F79B09C1D2}" srcOrd="1" destOrd="0" parTransId="{3A65D96C-4504-4690-B203-C16CC6FBBCF0}" sibTransId="{5827CFCF-EE10-4399-B407-129FF1AD9E4C}"/>
    <dgm:cxn modelId="{E3F5E5A1-F2C2-42AA-BA78-081A3F0C7BEF}" type="presParOf" srcId="{C5EFEC8A-CB8C-4F85-B0D8-4BF5A5797592}" destId="{8CF13615-6996-4CFE-8CE1-E19AF9FE6438}" srcOrd="0" destOrd="0" presId="urn:microsoft.com/office/officeart/2005/8/layout/list1"/>
    <dgm:cxn modelId="{F3F71925-84D4-4C2B-9213-7A19FD74E1BD}" type="presParOf" srcId="{8CF13615-6996-4CFE-8CE1-E19AF9FE6438}" destId="{9802D852-01F0-4625-9C59-31D7849C0FFD}" srcOrd="0" destOrd="0" presId="urn:microsoft.com/office/officeart/2005/8/layout/list1"/>
    <dgm:cxn modelId="{FD2E90CD-A6B9-44DE-B724-3C126007D741}" type="presParOf" srcId="{8CF13615-6996-4CFE-8CE1-E19AF9FE6438}" destId="{1F52A0F6-7930-4F7B-ABA1-3A92D028393E}" srcOrd="1" destOrd="0" presId="urn:microsoft.com/office/officeart/2005/8/layout/list1"/>
    <dgm:cxn modelId="{F490D728-D910-46C7-9D6F-7575A4E33284}" type="presParOf" srcId="{C5EFEC8A-CB8C-4F85-B0D8-4BF5A5797592}" destId="{D142FBD2-97CD-42B5-AF04-3F3C36006FB4}" srcOrd="1" destOrd="0" presId="urn:microsoft.com/office/officeart/2005/8/layout/list1"/>
    <dgm:cxn modelId="{5C14063D-1DE5-4644-87BE-821AF6A0B8FC}" type="presParOf" srcId="{C5EFEC8A-CB8C-4F85-B0D8-4BF5A5797592}" destId="{C95E8464-6298-43B9-B101-EB465EF30362}" srcOrd="2" destOrd="0" presId="urn:microsoft.com/office/officeart/2005/8/layout/list1"/>
    <dgm:cxn modelId="{FE954D72-D072-4D2A-83B7-F6154135CA57}" type="presParOf" srcId="{C5EFEC8A-CB8C-4F85-B0D8-4BF5A5797592}" destId="{40C6041F-4F7D-441A-B074-BFCE396C7FF6}" srcOrd="3" destOrd="0" presId="urn:microsoft.com/office/officeart/2005/8/layout/list1"/>
    <dgm:cxn modelId="{2A56217E-8D4F-4D4E-A0EA-0F41661F5DDD}" type="presParOf" srcId="{C5EFEC8A-CB8C-4F85-B0D8-4BF5A5797592}" destId="{6AE05936-04D6-4505-8BE0-FC05A34BA505}" srcOrd="4" destOrd="0" presId="urn:microsoft.com/office/officeart/2005/8/layout/list1"/>
    <dgm:cxn modelId="{DE50D323-497F-499F-874D-0BDE417A5DD5}" type="presParOf" srcId="{6AE05936-04D6-4505-8BE0-FC05A34BA505}" destId="{C6E62665-B25F-40F6-A6B2-978D1EA15001}" srcOrd="0" destOrd="0" presId="urn:microsoft.com/office/officeart/2005/8/layout/list1"/>
    <dgm:cxn modelId="{B6515166-FA6A-445F-96C5-B172427832BC}" type="presParOf" srcId="{6AE05936-04D6-4505-8BE0-FC05A34BA505}" destId="{A44702EC-65C2-4392-B818-ACA329584E04}" srcOrd="1" destOrd="0" presId="urn:microsoft.com/office/officeart/2005/8/layout/list1"/>
    <dgm:cxn modelId="{3FDC9508-92C6-4DB5-8B45-1ABE27E2F603}" type="presParOf" srcId="{C5EFEC8A-CB8C-4F85-B0D8-4BF5A5797592}" destId="{D7055161-CC68-4BFA-96F0-55AC1D4009EF}" srcOrd="5" destOrd="0" presId="urn:microsoft.com/office/officeart/2005/8/layout/list1"/>
    <dgm:cxn modelId="{96DB294C-76EC-4F81-9B31-559B7F370AE5}" type="presParOf" srcId="{C5EFEC8A-CB8C-4F85-B0D8-4BF5A5797592}" destId="{172F50C3-30B3-4356-A6F3-60F8FED63214}" srcOrd="6" destOrd="0" presId="urn:microsoft.com/office/officeart/2005/8/layout/list1"/>
    <dgm:cxn modelId="{2A671C66-3AFD-4C02-882B-44FE960E8DE1}" type="presParOf" srcId="{C5EFEC8A-CB8C-4F85-B0D8-4BF5A5797592}" destId="{5F8ED7EA-AECD-44F0-B949-349881461D63}" srcOrd="7" destOrd="0" presId="urn:microsoft.com/office/officeart/2005/8/layout/list1"/>
    <dgm:cxn modelId="{D58F3379-BB58-41FF-A004-11E4FDB8961B}" type="presParOf" srcId="{C5EFEC8A-CB8C-4F85-B0D8-4BF5A5797592}" destId="{DFBD8F35-4318-425C-BE4E-ADC017ABF1AF}" srcOrd="8" destOrd="0" presId="urn:microsoft.com/office/officeart/2005/8/layout/list1"/>
    <dgm:cxn modelId="{1AF8B923-3754-459E-8DAD-03E9B98A9AA7}" type="presParOf" srcId="{DFBD8F35-4318-425C-BE4E-ADC017ABF1AF}" destId="{08486D7B-E571-49E3-89E0-34D34F7C4394}" srcOrd="0" destOrd="0" presId="urn:microsoft.com/office/officeart/2005/8/layout/list1"/>
    <dgm:cxn modelId="{E1C62B22-2E6E-4698-8DF0-FA9DE0356B8D}" type="presParOf" srcId="{DFBD8F35-4318-425C-BE4E-ADC017ABF1AF}" destId="{057A235D-D008-42E9-B297-FC032D2B633C}" srcOrd="1" destOrd="0" presId="urn:microsoft.com/office/officeart/2005/8/layout/list1"/>
    <dgm:cxn modelId="{0CE67978-20D8-4E74-AB26-A8A359EFAC06}" type="presParOf" srcId="{C5EFEC8A-CB8C-4F85-B0D8-4BF5A5797592}" destId="{DE51E0A1-911C-4D32-BFE2-C1ABD10D833A}" srcOrd="9" destOrd="0" presId="urn:microsoft.com/office/officeart/2005/8/layout/list1"/>
    <dgm:cxn modelId="{E80A8934-B972-438E-8D7E-41B86C695B37}" type="presParOf" srcId="{C5EFEC8A-CB8C-4F85-B0D8-4BF5A5797592}" destId="{63EDF1EE-A3C0-4172-8161-1EC8C7E1ACFD}" srcOrd="10" destOrd="0" presId="urn:microsoft.com/office/officeart/2005/8/layout/list1"/>
    <dgm:cxn modelId="{DCF4D167-C6E2-4527-A496-524C0583865E}" type="presParOf" srcId="{C5EFEC8A-CB8C-4F85-B0D8-4BF5A5797592}" destId="{C4DA62B1-ADAB-4BFA-A9ED-B50534A05CC9}" srcOrd="11" destOrd="0" presId="urn:microsoft.com/office/officeart/2005/8/layout/list1"/>
    <dgm:cxn modelId="{9ED6F4CB-A070-49F8-B80C-D1D920F1CCF3}" type="presParOf" srcId="{C5EFEC8A-CB8C-4F85-B0D8-4BF5A5797592}" destId="{0FB82232-2E9D-4FBF-9EEA-98B233126D24}" srcOrd="12" destOrd="0" presId="urn:microsoft.com/office/officeart/2005/8/layout/list1"/>
    <dgm:cxn modelId="{8B1E86AC-217E-4EDD-8C84-B9991E47EF32}" type="presParOf" srcId="{0FB82232-2E9D-4FBF-9EEA-98B233126D24}" destId="{F1E60E05-8F06-4FA5-9EBD-32A57860B88A}" srcOrd="0" destOrd="0" presId="urn:microsoft.com/office/officeart/2005/8/layout/list1"/>
    <dgm:cxn modelId="{3F8C7D41-A6E9-45FA-B5A1-6973D8794C07}" type="presParOf" srcId="{0FB82232-2E9D-4FBF-9EEA-98B233126D24}" destId="{A3D67014-1F64-4707-8C69-DE0E18857FA1}" srcOrd="1" destOrd="0" presId="urn:microsoft.com/office/officeart/2005/8/layout/list1"/>
    <dgm:cxn modelId="{946D52A6-FA02-491B-9085-57E48AB9B865}" type="presParOf" srcId="{C5EFEC8A-CB8C-4F85-B0D8-4BF5A5797592}" destId="{90E56050-09F4-48A2-9365-490C8C690071}" srcOrd="13" destOrd="0" presId="urn:microsoft.com/office/officeart/2005/8/layout/list1"/>
    <dgm:cxn modelId="{E8617174-D0F7-471C-BCAF-4ECCCB8D9FF4}" type="presParOf" srcId="{C5EFEC8A-CB8C-4F85-B0D8-4BF5A5797592}" destId="{E49D55AD-4C7E-48B6-A416-C8FE77A140E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9FFB9-459C-4B59-B37A-48F8CA1F7B56}">
      <dsp:nvSpPr>
        <dsp:cNvPr id="0" name=""/>
        <dsp:cNvSpPr/>
      </dsp:nvSpPr>
      <dsp:spPr>
        <a:xfrm>
          <a:off x="0" y="29251"/>
          <a:ext cx="8806333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Maxwell</a:t>
          </a:r>
          <a:endParaRPr lang="id-ID" sz="5100" kern="1200" dirty="0"/>
        </a:p>
      </dsp:txBody>
      <dsp:txXfrm>
        <a:off x="58257" y="87508"/>
        <a:ext cx="8689819" cy="1076886"/>
      </dsp:txXfrm>
    </dsp:sp>
    <dsp:sp modelId="{2753CB9B-E98A-4BA4-AA2D-E015E72425F4}">
      <dsp:nvSpPr>
        <dsp:cNvPr id="0" name=""/>
        <dsp:cNvSpPr/>
      </dsp:nvSpPr>
      <dsp:spPr>
        <a:xfrm>
          <a:off x="0" y="1222651"/>
          <a:ext cx="8806333" cy="1214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601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 err="1" smtClean="0"/>
            <a:t>medan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listrik</a:t>
          </a:r>
          <a:r>
            <a:rPr lang="en-US" sz="4000" kern="1200" dirty="0" smtClean="0"/>
            <a:t> yang </a:t>
          </a:r>
          <a:r>
            <a:rPr lang="en-US" sz="4000" kern="1200" dirty="0" err="1" smtClean="0"/>
            <a:t>berubah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akan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menimbulkan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medan</a:t>
          </a:r>
          <a:r>
            <a:rPr lang="en-US" sz="4000" kern="1200" dirty="0" smtClean="0"/>
            <a:t> magnet</a:t>
          </a:r>
          <a:endParaRPr lang="id-ID" sz="4000" kern="1200" dirty="0"/>
        </a:p>
      </dsp:txBody>
      <dsp:txXfrm>
        <a:off x="0" y="1222651"/>
        <a:ext cx="8806333" cy="1214054"/>
      </dsp:txXfrm>
    </dsp:sp>
    <dsp:sp modelId="{2BD5CADE-DEED-46E5-828A-5DA144CF9E67}">
      <dsp:nvSpPr>
        <dsp:cNvPr id="0" name=""/>
        <dsp:cNvSpPr/>
      </dsp:nvSpPr>
      <dsp:spPr>
        <a:xfrm>
          <a:off x="0" y="2436706"/>
          <a:ext cx="8806333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Faraday</a:t>
          </a:r>
          <a:endParaRPr lang="id-ID" sz="5100" kern="1200" dirty="0"/>
        </a:p>
      </dsp:txBody>
      <dsp:txXfrm>
        <a:off x="58257" y="2494963"/>
        <a:ext cx="8689819" cy="1076886"/>
      </dsp:txXfrm>
    </dsp:sp>
    <dsp:sp modelId="{81679E38-1EAC-437D-9CF5-2250A01E80F0}">
      <dsp:nvSpPr>
        <dsp:cNvPr id="0" name=""/>
        <dsp:cNvSpPr/>
      </dsp:nvSpPr>
      <dsp:spPr>
        <a:xfrm>
          <a:off x="0" y="3630106"/>
          <a:ext cx="8806333" cy="1214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601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4000" kern="1200" dirty="0" err="1" smtClean="0"/>
            <a:t>perubahan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medan</a:t>
          </a:r>
          <a:r>
            <a:rPr lang="en-US" sz="4000" kern="1200" dirty="0" smtClean="0"/>
            <a:t> magnet </a:t>
          </a:r>
          <a:r>
            <a:rPr lang="en-US" sz="4000" kern="1200" dirty="0" err="1" smtClean="0"/>
            <a:t>menimbulkan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medan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listrik</a:t>
          </a:r>
          <a:endParaRPr lang="id-ID" sz="4000" kern="1200" dirty="0"/>
        </a:p>
      </dsp:txBody>
      <dsp:txXfrm>
        <a:off x="0" y="3630106"/>
        <a:ext cx="8806333" cy="1214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CB6E3-C15D-41F9-AA2C-D90CB2E16816}">
      <dsp:nvSpPr>
        <dsp:cNvPr id="0" name=""/>
        <dsp:cNvSpPr/>
      </dsp:nvSpPr>
      <dsp:spPr>
        <a:xfrm>
          <a:off x="0" y="29710"/>
          <a:ext cx="8970685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Metode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Aktif</a:t>
          </a:r>
          <a:endParaRPr lang="id-ID" sz="4000" kern="1200" dirty="0"/>
        </a:p>
      </dsp:txBody>
      <dsp:txXfrm>
        <a:off x="45692" y="75402"/>
        <a:ext cx="8879301" cy="844616"/>
      </dsp:txXfrm>
    </dsp:sp>
    <dsp:sp modelId="{AF5DAE4C-056F-4DA2-A1FC-2741C83BAEF1}">
      <dsp:nvSpPr>
        <dsp:cNvPr id="0" name=""/>
        <dsp:cNvSpPr/>
      </dsp:nvSpPr>
      <dsp:spPr>
        <a:xfrm>
          <a:off x="0" y="965710"/>
          <a:ext cx="8970685" cy="93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819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100" kern="1200" dirty="0" smtClean="0"/>
            <a:t>membangkitkan medan elektromagnetik di sekitar daerah observasi</a:t>
          </a:r>
          <a:endParaRPr lang="id-ID" sz="3100" kern="1200" dirty="0"/>
        </a:p>
      </dsp:txBody>
      <dsp:txXfrm>
        <a:off x="0" y="965710"/>
        <a:ext cx="8970685" cy="931500"/>
      </dsp:txXfrm>
    </dsp:sp>
    <dsp:sp modelId="{B90AA4AE-947A-4328-87F8-AAF5581BC71B}">
      <dsp:nvSpPr>
        <dsp:cNvPr id="0" name=""/>
        <dsp:cNvSpPr/>
      </dsp:nvSpPr>
      <dsp:spPr>
        <a:xfrm>
          <a:off x="0" y="1897210"/>
          <a:ext cx="8970685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Metode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pasif</a:t>
          </a:r>
          <a:endParaRPr lang="id-ID" sz="4000" kern="1200" dirty="0"/>
        </a:p>
      </dsp:txBody>
      <dsp:txXfrm>
        <a:off x="45692" y="1942902"/>
        <a:ext cx="8879301" cy="844616"/>
      </dsp:txXfrm>
    </dsp:sp>
    <dsp:sp modelId="{747D6EE8-015E-4450-B8A1-D586EAB4F10B}">
      <dsp:nvSpPr>
        <dsp:cNvPr id="0" name=""/>
        <dsp:cNvSpPr/>
      </dsp:nvSpPr>
      <dsp:spPr>
        <a:xfrm>
          <a:off x="0" y="2833210"/>
          <a:ext cx="8970685" cy="1780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819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3100" kern="1200" dirty="0" smtClean="0"/>
            <a:t>memanfaatkan medan elektromagnetik yang berasal dari sumber yang tidak secara sengaja dibangkitkan di sekitar daerah pengamatan</a:t>
          </a:r>
          <a:endParaRPr lang="id-ID" sz="3100" kern="1200" dirty="0"/>
        </a:p>
      </dsp:txBody>
      <dsp:txXfrm>
        <a:off x="0" y="2833210"/>
        <a:ext cx="8970685" cy="1780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23EEA-D9BA-452D-915E-3174EC61FE01}">
      <dsp:nvSpPr>
        <dsp:cNvPr id="0" name=""/>
        <dsp:cNvSpPr/>
      </dsp:nvSpPr>
      <dsp:spPr>
        <a:xfrm>
          <a:off x="0" y="360470"/>
          <a:ext cx="853417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BD06B-EC08-4D77-B48E-2372A02DF9FA}">
      <dsp:nvSpPr>
        <dsp:cNvPr id="0" name=""/>
        <dsp:cNvSpPr/>
      </dsp:nvSpPr>
      <dsp:spPr>
        <a:xfrm>
          <a:off x="426708" y="46197"/>
          <a:ext cx="5973921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0" tIns="0" rIns="2258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Metode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Turam</a:t>
          </a:r>
          <a:endParaRPr lang="id-ID" sz="2800" kern="1200" dirty="0"/>
        </a:p>
      </dsp:txBody>
      <dsp:txXfrm>
        <a:off x="467057" y="86546"/>
        <a:ext cx="5893223" cy="745862"/>
      </dsp:txXfrm>
    </dsp:sp>
    <dsp:sp modelId="{AD177D4D-51A6-4FFE-AE0C-D4CA221CC7D6}">
      <dsp:nvSpPr>
        <dsp:cNvPr id="0" name=""/>
        <dsp:cNvSpPr/>
      </dsp:nvSpPr>
      <dsp:spPr>
        <a:xfrm>
          <a:off x="0" y="1729558"/>
          <a:ext cx="853417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63ED4-FD53-49B5-909E-967C12A2F8E9}">
      <dsp:nvSpPr>
        <dsp:cNvPr id="0" name=""/>
        <dsp:cNvSpPr/>
      </dsp:nvSpPr>
      <dsp:spPr>
        <a:xfrm>
          <a:off x="426708" y="1316277"/>
          <a:ext cx="5973921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0" tIns="0" rIns="2258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Metode Magnetotellurik</a:t>
          </a:r>
          <a:endParaRPr lang="id-ID" sz="2800" kern="1200" dirty="0"/>
        </a:p>
      </dsp:txBody>
      <dsp:txXfrm>
        <a:off x="467057" y="1356626"/>
        <a:ext cx="5893223" cy="745862"/>
      </dsp:txXfrm>
    </dsp:sp>
    <dsp:sp modelId="{E8C7C966-43F8-449D-A31F-3E822405C61A}">
      <dsp:nvSpPr>
        <dsp:cNvPr id="0" name=""/>
        <dsp:cNvSpPr/>
      </dsp:nvSpPr>
      <dsp:spPr>
        <a:xfrm>
          <a:off x="0" y="2999638"/>
          <a:ext cx="853417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FA165-A752-4889-8F6D-5ADAF241DB99}">
      <dsp:nvSpPr>
        <dsp:cNvPr id="0" name=""/>
        <dsp:cNvSpPr/>
      </dsp:nvSpPr>
      <dsp:spPr>
        <a:xfrm>
          <a:off x="426708" y="2586358"/>
          <a:ext cx="5973921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0" tIns="0" rIns="2258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Very Low Frequency (VLF)</a:t>
          </a:r>
          <a:endParaRPr lang="id-ID" sz="2800" kern="1200" dirty="0"/>
        </a:p>
      </dsp:txBody>
      <dsp:txXfrm>
        <a:off x="467057" y="2626707"/>
        <a:ext cx="5893223" cy="745862"/>
      </dsp:txXfrm>
    </dsp:sp>
    <dsp:sp modelId="{E2669116-15B8-479D-8189-1BE9820E702F}">
      <dsp:nvSpPr>
        <dsp:cNvPr id="0" name=""/>
        <dsp:cNvSpPr/>
      </dsp:nvSpPr>
      <dsp:spPr>
        <a:xfrm>
          <a:off x="0" y="4269718"/>
          <a:ext cx="853417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2E504-F44B-47F0-A41C-0E99C6AD4D7B}">
      <dsp:nvSpPr>
        <dsp:cNvPr id="0" name=""/>
        <dsp:cNvSpPr/>
      </dsp:nvSpPr>
      <dsp:spPr>
        <a:xfrm>
          <a:off x="426708" y="3856438"/>
          <a:ext cx="5973921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800" tIns="0" rIns="2258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Ground Penetrating Radar (GPR)</a:t>
          </a:r>
          <a:endParaRPr lang="id-ID" sz="2800" kern="1200" dirty="0"/>
        </a:p>
      </dsp:txBody>
      <dsp:txXfrm>
        <a:off x="467057" y="3896787"/>
        <a:ext cx="5893223" cy="745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583D7-C1CE-43C6-BD46-D5303ED261CE}">
      <dsp:nvSpPr>
        <dsp:cNvPr id="0" name=""/>
        <dsp:cNvSpPr/>
      </dsp:nvSpPr>
      <dsp:spPr>
        <a:xfrm>
          <a:off x="0" y="0"/>
          <a:ext cx="7520403" cy="1612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>
              <a:solidFill>
                <a:schemeClr val="bg2">
                  <a:lumMod val="10000"/>
                </a:schemeClr>
              </a:solidFill>
            </a:rPr>
            <a:t>Instrumen yang digunakan</a:t>
          </a:r>
          <a:r>
            <a:rPr lang="en-US" sz="3100" kern="1200" dirty="0" smtClean="0">
              <a:solidFill>
                <a:schemeClr val="bg2">
                  <a:lumMod val="10000"/>
                </a:schemeClr>
              </a:solidFill>
            </a:rPr>
            <a:t> t</a:t>
          </a:r>
          <a:r>
            <a:rPr lang="id-ID" sz="3100" kern="1200" dirty="0" smtClean="0">
              <a:solidFill>
                <a:schemeClr val="bg2">
                  <a:lumMod val="10000"/>
                </a:schemeClr>
              </a:solidFill>
            </a:rPr>
            <a:t>erdiri atas dua koil yang terpisah dengan jarak tertentu</a:t>
          </a:r>
          <a:endParaRPr lang="id-ID" sz="31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7243" y="47243"/>
        <a:ext cx="5779871" cy="1518493"/>
      </dsp:txXfrm>
    </dsp:sp>
    <dsp:sp modelId="{0DC2DA40-1862-4887-AA56-7A99C5F8DFF9}">
      <dsp:nvSpPr>
        <dsp:cNvPr id="0" name=""/>
        <dsp:cNvSpPr/>
      </dsp:nvSpPr>
      <dsp:spPr>
        <a:xfrm>
          <a:off x="663564" y="1881808"/>
          <a:ext cx="7520403" cy="1612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>
              <a:solidFill>
                <a:schemeClr val="bg2">
                  <a:lumMod val="10000"/>
                </a:schemeClr>
              </a:solidFill>
            </a:rPr>
            <a:t>Medan magnet dari koil pemancar menginduksi arus di dalam tanah</a:t>
          </a:r>
          <a:endParaRPr lang="id-ID" sz="31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710807" y="1929051"/>
        <a:ext cx="5713915" cy="1518493"/>
      </dsp:txXfrm>
    </dsp:sp>
    <dsp:sp modelId="{66F49B73-FCA1-48CC-8123-DA0921F81CCB}">
      <dsp:nvSpPr>
        <dsp:cNvPr id="0" name=""/>
        <dsp:cNvSpPr/>
      </dsp:nvSpPr>
      <dsp:spPr>
        <a:xfrm>
          <a:off x="1327129" y="3763617"/>
          <a:ext cx="7520403" cy="1612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kern="1200" dirty="0" smtClean="0">
              <a:solidFill>
                <a:schemeClr val="bg2">
                  <a:lumMod val="10000"/>
                </a:schemeClr>
              </a:solidFill>
            </a:rPr>
            <a:t>sehingga menghasilkan medan magnet yang dideteksi oleh koil penerima</a:t>
          </a:r>
          <a:endParaRPr lang="id-ID" sz="31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374372" y="3810860"/>
        <a:ext cx="5713915" cy="1518493"/>
      </dsp:txXfrm>
    </dsp:sp>
    <dsp:sp modelId="{49630919-ABB1-456B-A3F9-F4C56E68E8E7}">
      <dsp:nvSpPr>
        <dsp:cNvPr id="0" name=""/>
        <dsp:cNvSpPr/>
      </dsp:nvSpPr>
      <dsp:spPr>
        <a:xfrm>
          <a:off x="6471966" y="1223175"/>
          <a:ext cx="1048436" cy="10484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>
        <a:off x="6707864" y="1223175"/>
        <a:ext cx="576640" cy="788948"/>
      </dsp:txXfrm>
    </dsp:sp>
    <dsp:sp modelId="{B7DA1864-FBEA-457A-A851-EF685515D1CB}">
      <dsp:nvSpPr>
        <dsp:cNvPr id="0" name=""/>
        <dsp:cNvSpPr/>
      </dsp:nvSpPr>
      <dsp:spPr>
        <a:xfrm>
          <a:off x="7135531" y="3094231"/>
          <a:ext cx="1048436" cy="10484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600" kern="1200"/>
        </a:p>
      </dsp:txBody>
      <dsp:txXfrm>
        <a:off x="7371429" y="3094231"/>
        <a:ext cx="576640" cy="788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E8464-6298-43B9-B101-EB465EF30362}">
      <dsp:nvSpPr>
        <dsp:cNvPr id="0" name=""/>
        <dsp:cNvSpPr/>
      </dsp:nvSpPr>
      <dsp:spPr>
        <a:xfrm>
          <a:off x="0" y="413476"/>
          <a:ext cx="880655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2A0F6-7930-4F7B-ABA1-3A92D028393E}">
      <dsp:nvSpPr>
        <dsp:cNvPr id="0" name=""/>
        <dsp:cNvSpPr/>
      </dsp:nvSpPr>
      <dsp:spPr>
        <a:xfrm>
          <a:off x="440327" y="44476"/>
          <a:ext cx="6164591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007" tIns="0" rIns="233007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Pemancar</a:t>
          </a:r>
          <a:endParaRPr lang="id-ID" sz="2500" kern="1200" dirty="0"/>
        </a:p>
      </dsp:txBody>
      <dsp:txXfrm>
        <a:off x="476353" y="80502"/>
        <a:ext cx="6092539" cy="665948"/>
      </dsp:txXfrm>
    </dsp:sp>
    <dsp:sp modelId="{172F50C3-30B3-4356-A6F3-60F8FED63214}">
      <dsp:nvSpPr>
        <dsp:cNvPr id="0" name=""/>
        <dsp:cNvSpPr/>
      </dsp:nvSpPr>
      <dsp:spPr>
        <a:xfrm>
          <a:off x="0" y="1547476"/>
          <a:ext cx="880655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702EC-65C2-4392-B818-ACA329584E04}">
      <dsp:nvSpPr>
        <dsp:cNvPr id="0" name=""/>
        <dsp:cNvSpPr/>
      </dsp:nvSpPr>
      <dsp:spPr>
        <a:xfrm>
          <a:off x="440327" y="1178476"/>
          <a:ext cx="6164591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007" tIns="0" rIns="233007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Pengaruh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Atmosfer</a:t>
          </a:r>
          <a:endParaRPr lang="id-ID" sz="2500" kern="1200" dirty="0"/>
        </a:p>
      </dsp:txBody>
      <dsp:txXfrm>
        <a:off x="476353" y="1214502"/>
        <a:ext cx="6092539" cy="665948"/>
      </dsp:txXfrm>
    </dsp:sp>
    <dsp:sp modelId="{63EDF1EE-A3C0-4172-8161-1EC8C7E1ACFD}">
      <dsp:nvSpPr>
        <dsp:cNvPr id="0" name=""/>
        <dsp:cNvSpPr/>
      </dsp:nvSpPr>
      <dsp:spPr>
        <a:xfrm>
          <a:off x="0" y="2681476"/>
          <a:ext cx="880655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A235D-D008-42E9-B297-FC032D2B633C}">
      <dsp:nvSpPr>
        <dsp:cNvPr id="0" name=""/>
        <dsp:cNvSpPr/>
      </dsp:nvSpPr>
      <dsp:spPr>
        <a:xfrm>
          <a:off x="440327" y="2312476"/>
          <a:ext cx="6164591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007" tIns="0" rIns="233007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Rambatan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Gelombang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Elektromagnetik</a:t>
          </a:r>
          <a:r>
            <a:rPr lang="en-US" sz="2500" kern="1200" dirty="0" smtClean="0"/>
            <a:t> </a:t>
          </a:r>
          <a:endParaRPr lang="id-ID" sz="2500" kern="1200" dirty="0"/>
        </a:p>
      </dsp:txBody>
      <dsp:txXfrm>
        <a:off x="476353" y="2348502"/>
        <a:ext cx="6092539" cy="665948"/>
      </dsp:txXfrm>
    </dsp:sp>
    <dsp:sp modelId="{E49D55AD-4C7E-48B6-A416-C8FE77A140E3}">
      <dsp:nvSpPr>
        <dsp:cNvPr id="0" name=""/>
        <dsp:cNvSpPr/>
      </dsp:nvSpPr>
      <dsp:spPr>
        <a:xfrm>
          <a:off x="0" y="3815476"/>
          <a:ext cx="880655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67014-1F64-4707-8C69-DE0E18857FA1}">
      <dsp:nvSpPr>
        <dsp:cNvPr id="0" name=""/>
        <dsp:cNvSpPr/>
      </dsp:nvSpPr>
      <dsp:spPr>
        <a:xfrm>
          <a:off x="440327" y="3446476"/>
          <a:ext cx="6164591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007" tIns="0" rIns="233007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Pelemahan (Atenuasi) Medan</a:t>
          </a:r>
          <a:endParaRPr lang="id-ID" sz="2500" kern="1200" dirty="0"/>
        </a:p>
      </dsp:txBody>
      <dsp:txXfrm>
        <a:off x="476353" y="3482502"/>
        <a:ext cx="6092539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19083-ECFF-4D05-BDD7-F102B857C4F7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685800"/>
            <a:ext cx="487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26B18-3ED3-42C3-AA07-8D96C2666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5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64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215" algn="l" defTabSz="9664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429" algn="l" defTabSz="9664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9644" algn="l" defTabSz="9664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2859" algn="l" defTabSz="9664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073" algn="l" defTabSz="9664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288" algn="l" defTabSz="9664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2503" algn="l" defTabSz="9664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5717" algn="l" defTabSz="9664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685800"/>
            <a:ext cx="4876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6B18-3ED3-42C3-AA07-8D96C2666E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6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031"/>
            <a:ext cx="10402888" cy="732423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913" y="2564837"/>
            <a:ext cx="6627179" cy="1756055"/>
          </a:xfrm>
        </p:spPr>
        <p:txBody>
          <a:bodyPr anchor="b">
            <a:noAutofit/>
          </a:bodyPr>
          <a:lstStyle>
            <a:lvl1pPr algn="r">
              <a:defRPr sz="57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913" y="4320890"/>
            <a:ext cx="6627179" cy="117002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3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2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2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41" y="650240"/>
            <a:ext cx="7335152" cy="3630507"/>
          </a:xfrm>
        </p:spPr>
        <p:txBody>
          <a:bodyPr anchor="ctr">
            <a:normAutofit/>
          </a:bodyPr>
          <a:lstStyle>
            <a:lvl1pPr algn="l">
              <a:defRPr sz="4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941" y="4768427"/>
            <a:ext cx="7335152" cy="1675693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3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4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8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0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2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25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57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66" y="650240"/>
            <a:ext cx="6906362" cy="3224107"/>
          </a:xfrm>
        </p:spPr>
        <p:txBody>
          <a:bodyPr anchor="ctr">
            <a:normAutofit/>
          </a:bodyPr>
          <a:lstStyle>
            <a:lvl1pPr algn="l">
              <a:defRPr sz="4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65665" y="3874347"/>
            <a:ext cx="6164363" cy="4064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3215" indent="0">
              <a:buFontTx/>
              <a:buNone/>
              <a:defRPr/>
            </a:lvl2pPr>
            <a:lvl3pPr marL="966429" indent="0">
              <a:buFontTx/>
              <a:buNone/>
              <a:defRPr/>
            </a:lvl3pPr>
            <a:lvl4pPr marL="1449644" indent="0">
              <a:buFontTx/>
              <a:buNone/>
              <a:defRPr/>
            </a:lvl4pPr>
            <a:lvl5pPr marL="1932859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941" y="4768427"/>
            <a:ext cx="7335152" cy="1675693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3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4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8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0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2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25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57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2353" y="843070"/>
            <a:ext cx="520144" cy="623761"/>
          </a:xfrm>
          <a:prstGeom prst="rect">
            <a:avLst/>
          </a:prstGeom>
        </p:spPr>
        <p:txBody>
          <a:bodyPr vert="horz" lIns="96643" tIns="48321" rIns="96643" bIns="48321" rtlCol="0" anchor="ctr">
            <a:noAutofit/>
          </a:bodyPr>
          <a:lstStyle/>
          <a:p>
            <a:pPr lvl="0"/>
            <a:r>
              <a:rPr lang="en-US" sz="8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88008" y="3078993"/>
            <a:ext cx="520144" cy="623761"/>
          </a:xfrm>
          <a:prstGeom prst="rect">
            <a:avLst/>
          </a:prstGeom>
        </p:spPr>
        <p:txBody>
          <a:bodyPr vert="horz" lIns="96643" tIns="48321" rIns="96643" bIns="48321" rtlCol="0" anchor="ctr">
            <a:noAutofit/>
          </a:bodyPr>
          <a:lstStyle/>
          <a:p>
            <a:pPr lvl="0"/>
            <a:r>
              <a:rPr lang="en-US" sz="8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41" y="2060787"/>
            <a:ext cx="7335152" cy="2768491"/>
          </a:xfrm>
        </p:spPr>
        <p:txBody>
          <a:bodyPr anchor="b">
            <a:normAutofit/>
          </a:bodyPr>
          <a:lstStyle>
            <a:lvl1pPr algn="l">
              <a:defRPr sz="4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941" y="4829278"/>
            <a:ext cx="7335152" cy="1614842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3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4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8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0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2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25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57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66" y="650240"/>
            <a:ext cx="6906362" cy="3224107"/>
          </a:xfrm>
        </p:spPr>
        <p:txBody>
          <a:bodyPr anchor="ctr">
            <a:normAutofit/>
          </a:bodyPr>
          <a:lstStyle>
            <a:lvl1pPr algn="l">
              <a:defRPr sz="4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937" y="4280747"/>
            <a:ext cx="7335153" cy="5485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3215" indent="0">
              <a:buFontTx/>
              <a:buNone/>
              <a:defRPr/>
            </a:lvl2pPr>
            <a:lvl3pPr marL="966429" indent="0">
              <a:buFontTx/>
              <a:buNone/>
              <a:defRPr/>
            </a:lvl3pPr>
            <a:lvl4pPr marL="1449644" indent="0">
              <a:buFontTx/>
              <a:buNone/>
              <a:defRPr/>
            </a:lvl4pPr>
            <a:lvl5pPr marL="1932859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941" y="4829278"/>
            <a:ext cx="7335152" cy="1614842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3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4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8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0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2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25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57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2353" y="843070"/>
            <a:ext cx="520144" cy="623761"/>
          </a:xfrm>
          <a:prstGeom prst="rect">
            <a:avLst/>
          </a:prstGeom>
        </p:spPr>
        <p:txBody>
          <a:bodyPr vert="horz" lIns="96643" tIns="48321" rIns="96643" bIns="48321" rtlCol="0" anchor="ctr">
            <a:noAutofit/>
          </a:bodyPr>
          <a:lstStyle/>
          <a:p>
            <a:pPr lvl="0"/>
            <a:r>
              <a:rPr lang="en-US" sz="8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88008" y="3078993"/>
            <a:ext cx="520144" cy="623761"/>
          </a:xfrm>
          <a:prstGeom prst="rect">
            <a:avLst/>
          </a:prstGeom>
        </p:spPr>
        <p:txBody>
          <a:bodyPr vert="horz" lIns="96643" tIns="48321" rIns="96643" bIns="48321" rtlCol="0" anchor="ctr">
            <a:noAutofit/>
          </a:bodyPr>
          <a:lstStyle/>
          <a:p>
            <a:pPr lvl="0"/>
            <a:r>
              <a:rPr lang="en-US" sz="85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163" y="650240"/>
            <a:ext cx="7327929" cy="3224107"/>
          </a:xfrm>
        </p:spPr>
        <p:txBody>
          <a:bodyPr anchor="ctr">
            <a:normAutofit/>
          </a:bodyPr>
          <a:lstStyle>
            <a:lvl1pPr algn="l">
              <a:defRPr sz="47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937" y="4280747"/>
            <a:ext cx="7335153" cy="5485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00">
                <a:solidFill>
                  <a:schemeClr val="accent1"/>
                </a:solidFill>
              </a:defRPr>
            </a:lvl1pPr>
            <a:lvl2pPr marL="483215" indent="0">
              <a:buFontTx/>
              <a:buNone/>
              <a:defRPr/>
            </a:lvl2pPr>
            <a:lvl3pPr marL="966429" indent="0">
              <a:buFontTx/>
              <a:buNone/>
              <a:defRPr/>
            </a:lvl3pPr>
            <a:lvl4pPr marL="1449644" indent="0">
              <a:buFontTx/>
              <a:buNone/>
              <a:defRPr/>
            </a:lvl4pPr>
            <a:lvl5pPr marL="1932859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941" y="4829278"/>
            <a:ext cx="7335152" cy="1614842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3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4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8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0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2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25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57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8460" y="650240"/>
            <a:ext cx="1113279" cy="560154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940" y="650240"/>
            <a:ext cx="6024110" cy="56015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41" y="2880926"/>
            <a:ext cx="7335152" cy="1948353"/>
          </a:xfrm>
        </p:spPr>
        <p:txBody>
          <a:bodyPr anchor="b"/>
          <a:lstStyle>
            <a:lvl1pPr algn="l">
              <a:defRPr sz="4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941" y="4829278"/>
            <a:ext cx="7335152" cy="917760"/>
          </a:xfr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3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4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6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28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0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2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25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57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940" y="2304628"/>
            <a:ext cx="3570049" cy="4139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043" y="2304630"/>
            <a:ext cx="3570049" cy="413949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584" y="2305049"/>
            <a:ext cx="3571405" cy="614679"/>
          </a:xfrm>
        </p:spPr>
        <p:txBody>
          <a:bodyPr anchor="b">
            <a:noAutofit/>
          </a:bodyPr>
          <a:lstStyle>
            <a:lvl1pPr marL="0" indent="0">
              <a:buNone/>
              <a:defRPr sz="2500" b="0"/>
            </a:lvl1pPr>
            <a:lvl2pPr marL="483215" indent="0">
              <a:buNone/>
              <a:defRPr sz="2100" b="1"/>
            </a:lvl2pPr>
            <a:lvl3pPr marL="966429" indent="0">
              <a:buNone/>
              <a:defRPr sz="1900" b="1"/>
            </a:lvl3pPr>
            <a:lvl4pPr marL="1449644" indent="0">
              <a:buNone/>
              <a:defRPr sz="1700" b="1"/>
            </a:lvl4pPr>
            <a:lvl5pPr marL="1932859" indent="0">
              <a:buNone/>
              <a:defRPr sz="1700" b="1"/>
            </a:lvl5pPr>
            <a:lvl6pPr marL="2416073" indent="0">
              <a:buNone/>
              <a:defRPr sz="1700" b="1"/>
            </a:lvl6pPr>
            <a:lvl7pPr marL="2899288" indent="0">
              <a:buNone/>
              <a:defRPr sz="1700" b="1"/>
            </a:lvl7pPr>
            <a:lvl8pPr marL="3382503" indent="0">
              <a:buNone/>
              <a:defRPr sz="1700" b="1"/>
            </a:lvl8pPr>
            <a:lvl9pPr marL="3865717" indent="0">
              <a:buNone/>
              <a:defRPr sz="17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584" y="2919730"/>
            <a:ext cx="3571405" cy="352439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1690" y="2305049"/>
            <a:ext cx="3571401" cy="614679"/>
          </a:xfrm>
        </p:spPr>
        <p:txBody>
          <a:bodyPr anchor="b">
            <a:noAutofit/>
          </a:bodyPr>
          <a:lstStyle>
            <a:lvl1pPr marL="0" indent="0">
              <a:buNone/>
              <a:defRPr sz="2500" b="0"/>
            </a:lvl1pPr>
            <a:lvl2pPr marL="483215" indent="0">
              <a:buNone/>
              <a:defRPr sz="2100" b="1"/>
            </a:lvl2pPr>
            <a:lvl3pPr marL="966429" indent="0">
              <a:buNone/>
              <a:defRPr sz="1900" b="1"/>
            </a:lvl3pPr>
            <a:lvl4pPr marL="1449644" indent="0">
              <a:buNone/>
              <a:defRPr sz="1700" b="1"/>
            </a:lvl4pPr>
            <a:lvl5pPr marL="1932859" indent="0">
              <a:buNone/>
              <a:defRPr sz="1700" b="1"/>
            </a:lvl5pPr>
            <a:lvl6pPr marL="2416073" indent="0">
              <a:buNone/>
              <a:defRPr sz="1700" b="1"/>
            </a:lvl6pPr>
            <a:lvl7pPr marL="2899288" indent="0">
              <a:buNone/>
              <a:defRPr sz="1700" b="1"/>
            </a:lvl7pPr>
            <a:lvl8pPr marL="3382503" indent="0">
              <a:buNone/>
              <a:defRPr sz="1700" b="1"/>
            </a:lvl8pPr>
            <a:lvl9pPr marL="3865717" indent="0">
              <a:buNone/>
              <a:defRPr sz="17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1690" y="2919730"/>
            <a:ext cx="3571400" cy="352439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40" y="650240"/>
            <a:ext cx="7335152" cy="14088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39" y="1598511"/>
            <a:ext cx="3288896" cy="1363697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1889" y="549254"/>
            <a:ext cx="3851202" cy="58948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7939" y="2962207"/>
            <a:ext cx="3288896" cy="2756746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83070" indent="0">
              <a:buNone/>
              <a:defRPr sz="1500"/>
            </a:lvl2pPr>
            <a:lvl3pPr marL="966140" indent="0">
              <a:buNone/>
              <a:defRPr sz="1300"/>
            </a:lvl3pPr>
            <a:lvl4pPr marL="1449210" indent="0">
              <a:buNone/>
              <a:defRPr sz="1100"/>
            </a:lvl4pPr>
            <a:lvl5pPr marL="1932278" indent="0">
              <a:buNone/>
              <a:defRPr sz="1100"/>
            </a:lvl5pPr>
            <a:lvl6pPr marL="2415348" indent="0">
              <a:buNone/>
              <a:defRPr sz="1100"/>
            </a:lvl6pPr>
            <a:lvl7pPr marL="2898418" indent="0">
              <a:buNone/>
              <a:defRPr sz="1100"/>
            </a:lvl7pPr>
            <a:lvl8pPr marL="3381488" indent="0">
              <a:buNone/>
              <a:defRPr sz="1100"/>
            </a:lvl8pPr>
            <a:lvl9pPr marL="3864558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39" y="5120640"/>
            <a:ext cx="7335151" cy="604521"/>
          </a:xfrm>
        </p:spPr>
        <p:txBody>
          <a:bodyPr anchor="b">
            <a:normAutofit/>
          </a:bodyPr>
          <a:lstStyle>
            <a:lvl1pPr algn="l">
              <a:defRPr sz="2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7940" y="650240"/>
            <a:ext cx="7335152" cy="4102099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/>
            </a:lvl1pPr>
            <a:lvl2pPr marL="483215" indent="0">
              <a:buNone/>
              <a:defRPr sz="1700"/>
            </a:lvl2pPr>
            <a:lvl3pPr marL="966429" indent="0">
              <a:buNone/>
              <a:defRPr sz="1700"/>
            </a:lvl3pPr>
            <a:lvl4pPr marL="1449644" indent="0">
              <a:buNone/>
              <a:defRPr sz="1700"/>
            </a:lvl4pPr>
            <a:lvl5pPr marL="1932859" indent="0">
              <a:buNone/>
              <a:defRPr sz="1700"/>
            </a:lvl5pPr>
            <a:lvl6pPr marL="2416073" indent="0">
              <a:buNone/>
              <a:defRPr sz="1700"/>
            </a:lvl6pPr>
            <a:lvl7pPr marL="2899288" indent="0">
              <a:buNone/>
              <a:defRPr sz="1700"/>
            </a:lvl7pPr>
            <a:lvl8pPr marL="3382503" indent="0">
              <a:buNone/>
              <a:defRPr sz="1700"/>
            </a:lvl8pPr>
            <a:lvl9pPr marL="3865717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7939" y="5725161"/>
            <a:ext cx="7335151" cy="718959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  <a:lvl2pPr marL="483215" indent="0">
              <a:buNone/>
              <a:defRPr sz="1300"/>
            </a:lvl2pPr>
            <a:lvl3pPr marL="966429" indent="0">
              <a:buNone/>
              <a:defRPr sz="1100"/>
            </a:lvl3pPr>
            <a:lvl4pPr marL="1449644" indent="0">
              <a:buNone/>
              <a:defRPr sz="1000"/>
            </a:lvl4pPr>
            <a:lvl5pPr marL="1932859" indent="0">
              <a:buNone/>
              <a:defRPr sz="1000"/>
            </a:lvl5pPr>
            <a:lvl6pPr marL="2416073" indent="0">
              <a:buNone/>
              <a:defRPr sz="1000"/>
            </a:lvl6pPr>
            <a:lvl7pPr marL="2899288" indent="0">
              <a:buNone/>
              <a:defRPr sz="1000"/>
            </a:lvl7pPr>
            <a:lvl8pPr marL="3382503" indent="0">
              <a:buNone/>
              <a:defRPr sz="1000"/>
            </a:lvl8pPr>
            <a:lvl9pPr marL="3865717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9031"/>
            <a:ext cx="10402888" cy="732423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940" y="650240"/>
            <a:ext cx="7335152" cy="1408853"/>
          </a:xfrm>
          <a:prstGeom prst="rect">
            <a:avLst/>
          </a:prstGeom>
        </p:spPr>
        <p:txBody>
          <a:bodyPr vert="horz" lIns="96643" tIns="48321" rIns="96643" bIns="48321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940" y="2304630"/>
            <a:ext cx="7335152" cy="4139491"/>
          </a:xfrm>
          <a:prstGeom prst="rect">
            <a:avLst/>
          </a:prstGeom>
        </p:spPr>
        <p:txBody>
          <a:bodyPr vert="horz" lIns="96643" tIns="48321" rIns="96643" bIns="4832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47818" y="6444121"/>
            <a:ext cx="778116" cy="389467"/>
          </a:xfrm>
          <a:prstGeom prst="rect">
            <a:avLst/>
          </a:prstGeom>
        </p:spPr>
        <p:txBody>
          <a:bodyPr vert="horz" lIns="96643" tIns="48321" rIns="96643" bIns="4832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939" y="6444121"/>
            <a:ext cx="5373471" cy="389467"/>
          </a:xfrm>
          <a:prstGeom prst="rect">
            <a:avLst/>
          </a:prstGeom>
        </p:spPr>
        <p:txBody>
          <a:bodyPr vert="horz" lIns="96643" tIns="48321" rIns="96643" bIns="4832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30029" y="6444121"/>
            <a:ext cx="583063" cy="389467"/>
          </a:xfrm>
          <a:prstGeom prst="rect">
            <a:avLst/>
          </a:prstGeom>
        </p:spPr>
        <p:txBody>
          <a:bodyPr vert="horz" lIns="96643" tIns="48321" rIns="96643" bIns="48321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83215" rtl="0" eaLnBrk="1" latinLnBrk="0" hangingPunct="1"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2411" indent="-362411" algn="l" defTabSz="483215" rtl="0" eaLnBrk="1" latinLnBrk="0" hangingPunct="1">
        <a:spcBef>
          <a:spcPts val="105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85224" indent="-302009" algn="l" defTabSz="483215" rtl="0" eaLnBrk="1" latinLnBrk="0" hangingPunct="1">
        <a:spcBef>
          <a:spcPts val="105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8037" indent="-241607" algn="l" defTabSz="483215" rtl="0" eaLnBrk="1" latinLnBrk="0" hangingPunct="1">
        <a:spcBef>
          <a:spcPts val="105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1251" indent="-241607" algn="l" defTabSz="483215" rtl="0" eaLnBrk="1" latinLnBrk="0" hangingPunct="1">
        <a:spcBef>
          <a:spcPts val="105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4466" indent="-241607" algn="l" defTabSz="483215" rtl="0" eaLnBrk="1" latinLnBrk="0" hangingPunct="1">
        <a:spcBef>
          <a:spcPts val="105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57681" indent="-241607" algn="l" defTabSz="483215" rtl="0" eaLnBrk="1" latinLnBrk="0" hangingPunct="1">
        <a:spcBef>
          <a:spcPts val="105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140895" indent="-241607" algn="l" defTabSz="483215" rtl="0" eaLnBrk="1" latinLnBrk="0" hangingPunct="1">
        <a:spcBef>
          <a:spcPts val="105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24110" indent="-241607" algn="l" defTabSz="483215" rtl="0" eaLnBrk="1" latinLnBrk="0" hangingPunct="1">
        <a:spcBef>
          <a:spcPts val="105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07325" indent="-241607" algn="l" defTabSz="483215" rtl="0" eaLnBrk="1" latinLnBrk="0" hangingPunct="1">
        <a:spcBef>
          <a:spcPts val="105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215" algn="l" defTabSz="483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429" algn="l" defTabSz="483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644" algn="l" defTabSz="483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859" algn="l" defTabSz="483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073" algn="l" defTabSz="483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288" algn="l" defTabSz="483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2503" algn="l" defTabSz="483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5717" algn="l" defTabSz="48321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894" y="1524859"/>
            <a:ext cx="5889882" cy="1756055"/>
          </a:xfrm>
        </p:spPr>
        <p:txBody>
          <a:bodyPr/>
          <a:lstStyle/>
          <a:p>
            <a:pPr algn="l"/>
            <a:r>
              <a:rPr lang="id-ID" sz="4400" b="1" dirty="0"/>
              <a:t>METODE GEORESISTIVITAS DAN ELEKTROMAGNETIK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id-ID" sz="4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651" y="5848378"/>
            <a:ext cx="6627179" cy="1170026"/>
          </a:xfrm>
        </p:spPr>
        <p:txBody>
          <a:bodyPr>
            <a:normAutofit/>
          </a:bodyPr>
          <a:lstStyle/>
          <a:p>
            <a:pPr algn="l"/>
            <a:r>
              <a:rPr lang="id-ID" sz="4200" dirty="0">
                <a:solidFill>
                  <a:schemeClr val="tx1"/>
                </a:solidFill>
                <a:latin typeface="Algerian" pitchFamily="82" charset="0"/>
              </a:rPr>
              <a:t>FEBRIA ANITA, M.SC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598" y="39809"/>
            <a:ext cx="2925121" cy="148505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792242" y="6471610"/>
            <a:ext cx="3439745" cy="694526"/>
            <a:chOff x="11453585" y="5550871"/>
            <a:chExt cx="538118" cy="1202654"/>
          </a:xfrm>
        </p:grpSpPr>
        <p:sp>
          <p:nvSpPr>
            <p:cNvPr id="18" name="Rectangle 17"/>
            <p:cNvSpPr/>
            <p:nvPr/>
          </p:nvSpPr>
          <p:spPr>
            <a:xfrm>
              <a:off x="11453585" y="5550871"/>
              <a:ext cx="538118" cy="6821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id-ID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FAKULTAS TEKNIK DAN SAINS</a:t>
              </a:r>
              <a:endPara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887889" y="6241891"/>
              <a:ext cx="103814" cy="5116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id-ID" sz="13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FISIKA</a:t>
              </a:r>
              <a:endParaRPr lang="en-US" sz="13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sp>
        <p:nvSpPr>
          <p:cNvPr id="10" name="object 3"/>
          <p:cNvSpPr txBox="1"/>
          <p:nvPr/>
        </p:nvSpPr>
        <p:spPr>
          <a:xfrm>
            <a:off x="1263903" y="2874565"/>
            <a:ext cx="6398367" cy="1389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423" algn="ctr">
              <a:lnSpc>
                <a:spcPts val="4846"/>
              </a:lnSpc>
              <a:spcBef>
                <a:spcPts val="242"/>
              </a:spcBef>
            </a:pPr>
            <a:r>
              <a:rPr lang="id-ID" sz="3800" b="1" dirty="0">
                <a:solidFill>
                  <a:srgbClr val="C00000"/>
                </a:solidFill>
              </a:rPr>
              <a:t>TEORI DASAR METODE ELEKTROMAGNETIK</a:t>
            </a:r>
            <a:endParaRPr sz="38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6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579718"/>
              </p:ext>
            </p:extLst>
          </p:nvPr>
        </p:nvGraphicFramePr>
        <p:xfrm>
          <a:off x="778412" y="1513059"/>
          <a:ext cx="8534174" cy="5021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Jenis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Metode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Elektromagnetik</a:t>
            </a:r>
            <a:endParaRPr lang="id-ID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17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b="1" dirty="0" err="1"/>
              <a:t>Instrumentasi</a:t>
            </a:r>
            <a:r>
              <a:rPr lang="id-ID" sz="1600" dirty="0"/>
              <a:t/>
            </a:r>
            <a:br>
              <a:rPr lang="id-ID" sz="1600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39" y="1112912"/>
            <a:ext cx="7335152" cy="5331211"/>
          </a:xfrm>
        </p:spPr>
        <p:txBody>
          <a:bodyPr/>
          <a:lstStyle/>
          <a:p>
            <a:r>
              <a:rPr lang="en-US" dirty="0" err="1"/>
              <a:t>Instrumen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survei</a:t>
            </a:r>
            <a:r>
              <a:rPr lang="en-US" dirty="0"/>
              <a:t> </a:t>
            </a:r>
            <a:r>
              <a:rPr lang="en-US" dirty="0" err="1"/>
              <a:t>elektromagnetik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koil</a:t>
            </a:r>
            <a:r>
              <a:rPr lang="en-US" dirty="0"/>
              <a:t> yang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Medan magnet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koil</a:t>
            </a:r>
            <a:r>
              <a:rPr lang="en-US" dirty="0"/>
              <a:t> </a:t>
            </a:r>
            <a:r>
              <a:rPr lang="en-US" dirty="0" err="1"/>
              <a:t>pemancar</a:t>
            </a:r>
            <a:r>
              <a:rPr lang="en-US" dirty="0"/>
              <a:t> </a:t>
            </a:r>
            <a:r>
              <a:rPr lang="en-US" dirty="0" err="1"/>
              <a:t>menginduksi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magnet yang </a:t>
            </a:r>
            <a:r>
              <a:rPr lang="en-US" dirty="0" err="1"/>
              <a:t>dideteksi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koil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(</a:t>
            </a:r>
            <a:r>
              <a:rPr lang="en-US" b="1" dirty="0" err="1"/>
              <a:t>Gambar</a:t>
            </a:r>
            <a:r>
              <a:rPr lang="en-US" b="1" dirty="0"/>
              <a:t> 2.2</a:t>
            </a:r>
            <a:r>
              <a:rPr lang="en-US" dirty="0" smtClean="0"/>
              <a:t>).</a:t>
            </a:r>
            <a:endParaRPr lang="id-ID" dirty="0"/>
          </a:p>
          <a:p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mode, </a:t>
            </a:r>
            <a:r>
              <a:rPr lang="en-US" dirty="0" err="1"/>
              <a:t>yaitu</a:t>
            </a:r>
            <a:r>
              <a:rPr lang="en-US" dirty="0"/>
              <a:t>: </a:t>
            </a:r>
            <a:r>
              <a:rPr lang="en-US" dirty="0" err="1"/>
              <a:t>vertikal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horizontal. </a:t>
            </a:r>
            <a:r>
              <a:rPr lang="en-US" dirty="0" err="1"/>
              <a:t>Sumbu</a:t>
            </a:r>
            <a:r>
              <a:rPr lang="en-US" dirty="0"/>
              <a:t> </a:t>
            </a:r>
            <a:r>
              <a:rPr lang="en-US" dirty="0" err="1"/>
              <a:t>koil</a:t>
            </a:r>
            <a:r>
              <a:rPr lang="en-US" dirty="0"/>
              <a:t> </a:t>
            </a:r>
            <a:r>
              <a:rPr lang="en-US" dirty="0" err="1"/>
              <a:t>tegak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mode </a:t>
            </a:r>
            <a:r>
              <a:rPr lang="en-US" dirty="0" err="1"/>
              <a:t>vertikal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</a:t>
            </a:r>
            <a:r>
              <a:rPr lang="en-US" dirty="0" err="1"/>
              <a:t>koil</a:t>
            </a:r>
            <a:r>
              <a:rPr lang="en-US" dirty="0"/>
              <a:t> </a:t>
            </a:r>
            <a:r>
              <a:rPr lang="en-US" dirty="0" err="1"/>
              <a:t>sejajar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mode horizontal.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/>
              <a:t>mode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penetrasi</a:t>
            </a:r>
            <a:r>
              <a:rPr lang="en-US" dirty="0"/>
              <a:t> </a:t>
            </a:r>
            <a:r>
              <a:rPr lang="en-US" dirty="0" err="1"/>
              <a:t>kedalaman</a:t>
            </a:r>
            <a:r>
              <a:rPr lang="en-US" dirty="0"/>
              <a:t> yang </a:t>
            </a:r>
            <a:r>
              <a:rPr lang="en-US" dirty="0" err="1"/>
              <a:t>berbeda-beda</a:t>
            </a:r>
            <a:r>
              <a:rPr lang="en-US" dirty="0"/>
              <a:t>.</a:t>
            </a:r>
            <a:endParaRPr lang="id-ID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54" y="4349231"/>
            <a:ext cx="2219829" cy="267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47991" y="6538321"/>
            <a:ext cx="487505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d-ID" b="1" dirty="0" smtClean="0"/>
          </a:p>
          <a:p>
            <a:r>
              <a:rPr lang="en-US" b="1" dirty="0" err="1" smtClean="0"/>
              <a:t>Gambar</a:t>
            </a:r>
            <a:r>
              <a:rPr lang="en-US" b="1" dirty="0" smtClean="0"/>
              <a:t> </a:t>
            </a:r>
            <a:r>
              <a:rPr lang="en-US" b="1" dirty="0"/>
              <a:t>2.2</a:t>
            </a:r>
            <a:r>
              <a:rPr lang="en-US" dirty="0"/>
              <a:t> </a:t>
            </a:r>
            <a:r>
              <a:rPr lang="en-US" dirty="0" err="1"/>
              <a:t>Skema</a:t>
            </a:r>
            <a:r>
              <a:rPr lang="en-US" dirty="0"/>
              <a:t> </a:t>
            </a:r>
            <a:r>
              <a:rPr lang="en-US" dirty="0" err="1"/>
              <a:t>survei</a:t>
            </a:r>
            <a:r>
              <a:rPr lang="en-US" dirty="0"/>
              <a:t> </a:t>
            </a:r>
            <a:r>
              <a:rPr lang="en-US" dirty="0" err="1"/>
              <a:t>elektromagnetik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75724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39" y="1087903"/>
            <a:ext cx="7335152" cy="535622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survei</a:t>
            </a:r>
            <a:r>
              <a:rPr lang="en-US" dirty="0"/>
              <a:t> </a:t>
            </a:r>
            <a:r>
              <a:rPr lang="en-US" dirty="0" err="1"/>
              <a:t>elektromagnetik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pemancar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.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pemancar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elektromagnetik</a:t>
            </a:r>
            <a:r>
              <a:rPr lang="en-US" dirty="0"/>
              <a:t>.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bolak-balik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osilator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dilewatkan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kumparan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magnet </a:t>
            </a:r>
            <a:r>
              <a:rPr lang="en-US" dirty="0" err="1"/>
              <a:t>bolak-balik</a:t>
            </a:r>
            <a:r>
              <a:rPr lang="en-US" dirty="0"/>
              <a:t>. Medan magnet </a:t>
            </a:r>
            <a:r>
              <a:rPr lang="en-US" dirty="0" err="1"/>
              <a:t>bolak-balik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dipancarkan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(</a:t>
            </a:r>
            <a:r>
              <a:rPr lang="en-US" dirty="0" err="1"/>
              <a:t>sejajar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)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antena</a:t>
            </a:r>
            <a:r>
              <a:rPr lang="en-US" dirty="0"/>
              <a:t>.</a:t>
            </a:r>
            <a:endParaRPr lang="id-ID" dirty="0"/>
          </a:p>
          <a:p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pengukur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perekam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magnet primer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. Medan magnet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koil</a:t>
            </a:r>
            <a:r>
              <a:rPr lang="en-US" dirty="0"/>
              <a:t> yang </a:t>
            </a:r>
            <a:r>
              <a:rPr lang="en-US" dirty="0" err="1"/>
              <a:t>didesain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resultan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magnet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beda</a:t>
            </a:r>
            <a:r>
              <a:rPr lang="en-US" dirty="0"/>
              <a:t> </a:t>
            </a:r>
            <a:r>
              <a:rPr lang="en-US" dirty="0" err="1"/>
              <a:t>fasa</a:t>
            </a:r>
            <a:r>
              <a:rPr lang="en-US" dirty="0"/>
              <a:t> 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primer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.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beda</a:t>
            </a:r>
            <a:r>
              <a:rPr lang="en-US" dirty="0"/>
              <a:t> </a:t>
            </a:r>
            <a:r>
              <a:rPr lang="en-US" dirty="0" err="1"/>
              <a:t>fasa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resistansi</a:t>
            </a:r>
            <a:r>
              <a:rPr lang="en-US" dirty="0"/>
              <a:t> </a:t>
            </a:r>
            <a:r>
              <a:rPr lang="en-US" dirty="0" err="1"/>
              <a:t>potensiometer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.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direkam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dikonversi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tegangan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didigitalisasi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ADC (</a:t>
            </a:r>
            <a:r>
              <a:rPr lang="en-US" i="1" dirty="0"/>
              <a:t>Analog to Digital Converter</a:t>
            </a:r>
            <a:r>
              <a:rPr lang="en-US" dirty="0"/>
              <a:t>). </a:t>
            </a:r>
            <a:r>
              <a:rPr lang="en-US" dirty="0" err="1"/>
              <a:t>Semua</a:t>
            </a:r>
            <a:r>
              <a:rPr lang="en-US" dirty="0"/>
              <a:t> proses </a:t>
            </a:r>
            <a:r>
              <a:rPr lang="en-US" dirty="0" err="1"/>
              <a:t>perekaman</a:t>
            </a:r>
            <a:r>
              <a:rPr lang="en-US" dirty="0"/>
              <a:t> data </a:t>
            </a:r>
            <a:r>
              <a:rPr lang="en-US" dirty="0" err="1"/>
              <a:t>dikendalikan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mikrokontroler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8598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b="1" dirty="0" err="1"/>
              <a:t>Survei</a:t>
            </a:r>
            <a:r>
              <a:rPr lang="en-US" b="1" dirty="0"/>
              <a:t> </a:t>
            </a:r>
            <a:r>
              <a:rPr lang="en-US" b="1" dirty="0" err="1"/>
              <a:t>Lapangan</a:t>
            </a:r>
            <a:r>
              <a:rPr lang="id-ID" sz="1400" dirty="0"/>
              <a:t/>
            </a:r>
            <a:br>
              <a:rPr lang="id-ID" sz="1400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933" y="1116692"/>
            <a:ext cx="7335152" cy="4139491"/>
          </a:xfrm>
        </p:spPr>
        <p:txBody>
          <a:bodyPr/>
          <a:lstStyle/>
          <a:p>
            <a:r>
              <a:rPr lang="en-US" dirty="0" err="1" smtClean="0"/>
              <a:t>Survei</a:t>
            </a:r>
            <a:r>
              <a:rPr lang="en-US" dirty="0" smtClean="0"/>
              <a:t>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elektromagnetik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tracking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.</a:t>
            </a:r>
            <a:endParaRPr lang="id-ID" sz="1600" dirty="0"/>
          </a:p>
          <a:p>
            <a:r>
              <a:rPr lang="en-US" dirty="0"/>
              <a:t>Di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i="1" dirty="0"/>
              <a:t>tracking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resistansi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potensiometer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dicatat</a:t>
            </a:r>
            <a:r>
              <a:rPr lang="en-US" dirty="0"/>
              <a:t> (mode manual)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(mode semi-</a:t>
            </a:r>
            <a:r>
              <a:rPr lang="en-US" dirty="0" err="1"/>
              <a:t>otomatis</a:t>
            </a:r>
            <a:r>
              <a:rPr lang="en-US" dirty="0"/>
              <a:t>). </a:t>
            </a:r>
            <a:r>
              <a:rPr lang="en-US" dirty="0" err="1"/>
              <a:t>Resistansi</a:t>
            </a:r>
            <a:r>
              <a:rPr lang="en-US" dirty="0"/>
              <a:t>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primer (P)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(S)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berlawanan</a:t>
            </a:r>
            <a:r>
              <a:rPr lang="en-US" dirty="0"/>
              <a:t> </a:t>
            </a:r>
            <a:r>
              <a:rPr lang="en-US" dirty="0" err="1"/>
              <a:t>fasa</a:t>
            </a:r>
            <a:r>
              <a:rPr lang="en-US" dirty="0"/>
              <a:t> yang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indicator </a:t>
            </a:r>
            <a:r>
              <a:rPr lang="en-US" dirty="0" err="1"/>
              <a:t>nol</a:t>
            </a:r>
            <a:r>
              <a:rPr lang="en-US" dirty="0"/>
              <a:t> yang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nol</a:t>
            </a:r>
            <a:r>
              <a:rPr lang="en-US" dirty="0"/>
              <a:t> (I = 0 mA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terdengat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berisik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i="1" dirty="0"/>
              <a:t>headset</a:t>
            </a:r>
            <a:r>
              <a:rPr lang="en-US" dirty="0"/>
              <a:t>).</a:t>
            </a:r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15" y="4008459"/>
            <a:ext cx="2398154" cy="200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0575" y="6176448"/>
            <a:ext cx="5201444" cy="6894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err="1" smtClean="0"/>
              <a:t>Survei</a:t>
            </a:r>
            <a:r>
              <a:rPr lang="en-US" dirty="0" smtClean="0"/>
              <a:t>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endParaRPr lang="id-ID" dirty="0"/>
          </a:p>
          <a:p>
            <a:pPr algn="ctr"/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elektromagnetik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56545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b="1" dirty="0" err="1"/>
              <a:t>Interpretasi</a:t>
            </a:r>
            <a:r>
              <a:rPr lang="en-US" b="1" dirty="0"/>
              <a:t> Data</a:t>
            </a:r>
            <a:r>
              <a:rPr lang="id-ID" sz="1400" dirty="0"/>
              <a:t/>
            </a:r>
            <a:br>
              <a:rPr lang="id-ID" sz="1400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39" y="1650610"/>
            <a:ext cx="7335152" cy="4793513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/>
              <a:t>pengukuran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survei</a:t>
            </a:r>
            <a:r>
              <a:rPr lang="en-US" sz="2400" dirty="0"/>
              <a:t> </a:t>
            </a:r>
            <a:r>
              <a:rPr lang="en-US" sz="2400" dirty="0" err="1"/>
              <a:t>elektromagnetik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(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resistansi</a:t>
            </a:r>
            <a:r>
              <a:rPr lang="en-US" sz="2400" dirty="0"/>
              <a:t> (R) </a:t>
            </a:r>
            <a:r>
              <a:rPr lang="en-US" sz="2400" dirty="0" err="1"/>
              <a:t>potensiometer</a:t>
            </a:r>
            <a:r>
              <a:rPr lang="en-US" sz="2400" dirty="0"/>
              <a:t>)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diplot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kurva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fasa</a:t>
            </a:r>
            <a:r>
              <a:rPr lang="en-US" sz="2400" dirty="0"/>
              <a:t>  </a:t>
            </a:r>
            <a:r>
              <a:rPr lang="en-US" sz="2400" dirty="0" err="1"/>
              <a:t>dimana</a:t>
            </a:r>
            <a:r>
              <a:rPr lang="en-US" sz="2400" dirty="0"/>
              <a:t> R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sumbu</a:t>
            </a:r>
            <a:r>
              <a:rPr lang="en-US" sz="2400" dirty="0"/>
              <a:t>-y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acuan</a:t>
            </a:r>
            <a:r>
              <a:rPr lang="en-US" sz="2400" dirty="0"/>
              <a:t> (x)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sumbu</a:t>
            </a:r>
            <a:r>
              <a:rPr lang="en-US" sz="2400" dirty="0"/>
              <a:t>-x. </a:t>
            </a:r>
            <a:endParaRPr lang="id-ID" sz="2400" dirty="0"/>
          </a:p>
          <a:p>
            <a:r>
              <a:rPr lang="en-US" sz="2400" dirty="0" err="1"/>
              <a:t>Lebar</a:t>
            </a:r>
            <a:r>
              <a:rPr lang="en-US" sz="2400" dirty="0"/>
              <a:t> </a:t>
            </a:r>
            <a:r>
              <a:rPr lang="en-US" sz="2400" dirty="0" err="1"/>
              <a:t>anomali</a:t>
            </a:r>
            <a:r>
              <a:rPr lang="en-US" sz="2400" dirty="0"/>
              <a:t> (</a:t>
            </a:r>
            <a:r>
              <a:rPr lang="en-US" sz="2400" dirty="0" err="1"/>
              <a:t>yaitu</a:t>
            </a:r>
            <a:r>
              <a:rPr lang="en-US" sz="2400" dirty="0"/>
              <a:t>: </a:t>
            </a:r>
            <a:r>
              <a:rPr lang="en-US" sz="2400" dirty="0" err="1"/>
              <a:t>jarak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potong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medan</a:t>
            </a:r>
            <a:r>
              <a:rPr lang="en-US" sz="2400" dirty="0"/>
              <a:t> </a:t>
            </a:r>
            <a:r>
              <a:rPr lang="en-US" sz="2400" dirty="0" err="1"/>
              <a:t>elektromagnetik</a:t>
            </a:r>
            <a:r>
              <a:rPr lang="en-US" sz="2400" dirty="0"/>
              <a:t> normal=</a:t>
            </a:r>
            <a:r>
              <a:rPr lang="en-US" sz="2400" dirty="0" err="1"/>
              <a:t>medan</a:t>
            </a:r>
            <a:r>
              <a:rPr lang="en-US" sz="2400" dirty="0"/>
              <a:t> primer) </a:t>
            </a:r>
            <a:r>
              <a:rPr lang="en-US" sz="2400" dirty="0" err="1"/>
              <a:t>sebanding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kali </a:t>
            </a:r>
            <a:r>
              <a:rPr lang="en-US" sz="2400" dirty="0" err="1"/>
              <a:t>kedalaman</a:t>
            </a:r>
            <a:r>
              <a:rPr lang="en-US" sz="2400" dirty="0"/>
              <a:t> (h)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benda</a:t>
            </a:r>
            <a:r>
              <a:rPr lang="en-US" sz="2400" dirty="0"/>
              <a:t> </a:t>
            </a:r>
            <a:r>
              <a:rPr lang="en-US" sz="2400" dirty="0" err="1"/>
              <a:t>konduktif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permukaan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. </a:t>
            </a:r>
            <a:r>
              <a:rPr lang="en-US" sz="2400" dirty="0" err="1"/>
              <a:t>Anomali</a:t>
            </a:r>
            <a:r>
              <a:rPr lang="en-US" sz="2400" dirty="0"/>
              <a:t> </a:t>
            </a:r>
            <a:r>
              <a:rPr lang="en-US" sz="2400" dirty="0" err="1"/>
              <a:t>melebar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kedalaman</a:t>
            </a:r>
            <a:r>
              <a:rPr lang="en-US" sz="2400" dirty="0"/>
              <a:t>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amplitudonya</a:t>
            </a:r>
            <a:r>
              <a:rPr lang="en-US" sz="2400" dirty="0"/>
              <a:t> </a:t>
            </a:r>
            <a:r>
              <a:rPr lang="en-US" sz="2400" dirty="0" err="1"/>
              <a:t>berkurang</a:t>
            </a:r>
            <a:r>
              <a:rPr lang="en-US" sz="2400" dirty="0"/>
              <a:t>. </a:t>
            </a:r>
            <a:r>
              <a:rPr lang="en-US" sz="2400" dirty="0" err="1"/>
              <a:t>Amplitudo</a:t>
            </a:r>
            <a:r>
              <a:rPr lang="en-US" sz="2400" dirty="0"/>
              <a:t> anomaly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berkurang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keberadaan</a:t>
            </a:r>
            <a:r>
              <a:rPr lang="en-US" sz="2400" dirty="0"/>
              <a:t> </a:t>
            </a:r>
            <a:r>
              <a:rPr lang="en-US" sz="2400" dirty="0" err="1"/>
              <a:t>lubang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benda</a:t>
            </a:r>
            <a:r>
              <a:rPr lang="en-US" sz="2400" dirty="0"/>
              <a:t> </a:t>
            </a:r>
            <a:r>
              <a:rPr lang="en-US" sz="2400" dirty="0" err="1"/>
              <a:t>konduktif</a:t>
            </a:r>
            <a:r>
              <a:rPr lang="en-US" sz="2400" dirty="0"/>
              <a:t>.</a:t>
            </a:r>
            <a:endParaRPr lang="id-ID" sz="2400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33585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55" y="397739"/>
            <a:ext cx="5753153" cy="604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1649" y="6574272"/>
            <a:ext cx="389241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Interpretasi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/>
              <a:t>elektromagnetik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35892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573" y="1814197"/>
            <a:ext cx="8970402" cy="4720379"/>
          </a:xfrm>
        </p:spPr>
        <p:txBody>
          <a:bodyPr/>
          <a:lstStyle/>
          <a:p>
            <a:r>
              <a:rPr lang="id-ID" dirty="0"/>
              <a:t>metode elektromagnetik </a:t>
            </a:r>
            <a:r>
              <a:rPr lang="en-US" dirty="0" smtClean="0"/>
              <a:t> yang </a:t>
            </a:r>
            <a:r>
              <a:rPr lang="id-ID" dirty="0" smtClean="0"/>
              <a:t>mengukur </a:t>
            </a:r>
            <a:r>
              <a:rPr lang="id-ID" dirty="0"/>
              <a:t>respon tanah terhadap perambatan gelombang elektromagnetik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Metode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Turam</a:t>
            </a:r>
            <a:endParaRPr lang="id-ID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502" y="3119940"/>
            <a:ext cx="5980278" cy="331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1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49992" y="1046113"/>
                <a:ext cx="9420983" cy="5488464"/>
              </a:xfrm>
            </p:spPr>
            <p:txBody>
              <a:bodyPr>
                <a:normAutofit/>
              </a:bodyPr>
              <a:lstStyle/>
              <a:p>
                <a:r>
                  <a:rPr lang="id-ID" dirty="0"/>
                  <a:t>Hasil pengukuran dari instrumen pada survei </a:t>
                </a:r>
                <a:r>
                  <a:rPr lang="id-ID" dirty="0" smtClean="0"/>
                  <a:t>ektromagnetik </a:t>
                </a:r>
                <a:r>
                  <a:rPr lang="id-ID" dirty="0"/>
                  <a:t>berupa konduktivitas semu</a:t>
                </a:r>
                <a:r>
                  <a:rPr lang="id-ID" dirty="0" smtClean="0"/>
                  <a:t>.</a:t>
                </a: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id-ID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id-ID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d-ID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id-ID" i="1">
                              <a:latin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id-ID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d-ID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id-ID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d-ID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id-ID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id-ID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d-ID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d-ID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id-ID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id-ID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id-ID" dirty="0" smtClean="0"/>
              </a:p>
              <a:p>
                <a:pPr marL="0" indent="0" algn="ctr">
                  <a:buNone/>
                </a:pPr>
                <a:endParaRPr lang="id-ID" dirty="0"/>
              </a:p>
              <a:p>
                <a:pPr marL="0" indent="0" algn="ctr">
                  <a:buNone/>
                </a:pPr>
                <a:endParaRPr lang="id-ID" dirty="0" smtClean="0"/>
              </a:p>
              <a:p>
                <a:pPr marL="0" indent="0" algn="ctr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92" y="1046113"/>
                <a:ext cx="9420983" cy="5488464"/>
              </a:xfrm>
              <a:blipFill rotWithShape="1">
                <a:blip r:embed="rId2"/>
                <a:stretch>
                  <a:fillRect l="-194" t="-667" r="-64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3" r="2911" b="18664"/>
          <a:stretch/>
        </p:blipFill>
        <p:spPr bwMode="auto">
          <a:xfrm>
            <a:off x="368544" y="2930770"/>
            <a:ext cx="9150594" cy="286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52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0145" y="360883"/>
            <a:ext cx="9362599" cy="76203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Cara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Kerja</a:t>
            </a:r>
            <a:endParaRPr lang="id-ID" dirty="0">
              <a:latin typeface="Comic Sans MS" pitchFamily="66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81334098"/>
              </p:ext>
            </p:extLst>
          </p:nvPr>
        </p:nvGraphicFramePr>
        <p:xfrm>
          <a:off x="777678" y="1276536"/>
          <a:ext cx="8847533" cy="5376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490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Interpretasi</a:t>
            </a:r>
            <a:r>
              <a:rPr lang="en-US" sz="4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Data</a:t>
            </a:r>
            <a:endParaRPr lang="id-ID" sz="4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3834" y="2044623"/>
            <a:ext cx="4322523" cy="45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284667" y="1967812"/>
            <a:ext cx="4586308" cy="4567100"/>
          </a:xfrm>
          <a:prstGeom prst="rect">
            <a:avLst/>
          </a:prstGeom>
        </p:spPr>
        <p:txBody>
          <a:bodyPr lIns="96643" tIns="48321" rIns="96643" bIns="48321">
            <a:normAutofit/>
          </a:bodyPr>
          <a:lstStyle/>
          <a:p>
            <a:r>
              <a:rPr lang="id-ID" dirty="0"/>
              <a:t>terdapat anomali yakni, jarak antara titik potong dengan medan elektromagnetik normal. Anomali melebar terhadap kedalaman, tetapi amplitudonya berkurang. Amplitudo anomaly juga berkurang terhadap keberadaan lubang pada benda konduktif.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1744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0217" y="1788161"/>
            <a:ext cx="8842455" cy="4973669"/>
          </a:xfrm>
          <a:prstGeom prst="rect">
            <a:avLst/>
          </a:prstGeom>
        </p:spPr>
        <p:txBody>
          <a:bodyPr wrap="square" lIns="96643" tIns="48321" rIns="96643" bIns="4832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dirty="0"/>
              <a:t>Metode EM adalah salah </a:t>
            </a:r>
            <a:r>
              <a:rPr lang="id-ID" dirty="0" smtClean="0"/>
              <a:t>satu metode </a:t>
            </a:r>
            <a:r>
              <a:rPr lang="id-ID" dirty="0"/>
              <a:t>geofisika untuk </a:t>
            </a:r>
            <a:r>
              <a:rPr lang="id-ID" dirty="0" smtClean="0"/>
              <a:t>mengetahui anomali </a:t>
            </a:r>
            <a:r>
              <a:rPr lang="id-ID" dirty="0"/>
              <a:t>di bawah permukaan yang memanfaatkan sifat medan magnet </a:t>
            </a:r>
            <a:r>
              <a:rPr lang="id-ID" dirty="0" smtClean="0"/>
              <a:t>dan medan listrik</a:t>
            </a:r>
          </a:p>
          <a:p>
            <a:pPr algn="just">
              <a:lnSpc>
                <a:spcPct val="150000"/>
              </a:lnSpc>
            </a:pP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d-ID" dirty="0" smtClean="0"/>
              <a:t>Survei </a:t>
            </a:r>
            <a:r>
              <a:rPr lang="id-ID" dirty="0"/>
              <a:t>elektromagnetik (</a:t>
            </a:r>
            <a:r>
              <a:rPr lang="id-ID" dirty="0" smtClean="0"/>
              <a:t>EM) </a:t>
            </a:r>
            <a:r>
              <a:rPr lang="id-ID" dirty="0"/>
              <a:t>pada dasarnya diterapkan untuk mengetahui respons bawah permukaan menggunakan </a:t>
            </a:r>
            <a:r>
              <a:rPr lang="id-ID" dirty="0" smtClean="0"/>
              <a:t>perambatan gelombang </a:t>
            </a:r>
            <a:r>
              <a:rPr lang="id-ID" dirty="0"/>
              <a:t>elektromagnetik yang terbentuk akibat adanya arus bolak-balik dan medan magnetik. </a:t>
            </a:r>
            <a:endParaRPr lang="id-ID" dirty="0" smtClean="0"/>
          </a:p>
          <a:p>
            <a:pPr algn="just">
              <a:lnSpc>
                <a:spcPct val="150000"/>
              </a:lnSpc>
            </a:pP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d-ID" dirty="0" smtClean="0"/>
              <a:t>Respons </a:t>
            </a:r>
            <a:r>
              <a:rPr lang="id-ID" dirty="0"/>
              <a:t>bawah permukaan berupa medan elektromagnetik sekunder </a:t>
            </a:r>
            <a:r>
              <a:rPr lang="id-ID" dirty="0" smtClean="0"/>
              <a:t>dan resultan </a:t>
            </a:r>
            <a:r>
              <a:rPr lang="id-ID" dirty="0"/>
              <a:t>medan </a:t>
            </a:r>
            <a:r>
              <a:rPr lang="id-ID" dirty="0" smtClean="0"/>
              <a:t>terdeteksi </a:t>
            </a:r>
            <a:r>
              <a:rPr lang="id-ID" dirty="0"/>
              <a:t>sebagai arus bolak-balik yang menginduksi </a:t>
            </a:r>
            <a:r>
              <a:rPr lang="id-ID" dirty="0" smtClean="0"/>
              <a:t>arus listrik </a:t>
            </a:r>
            <a:r>
              <a:rPr lang="id-ID" dirty="0"/>
              <a:t>pada koil </a:t>
            </a:r>
            <a:r>
              <a:rPr lang="id-ID" dirty="0" smtClean="0"/>
              <a:t>penerima (receiver) akibat adanya induksi elektromagnetik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520144" y="292992"/>
            <a:ext cx="9361780" cy="1218432"/>
          </a:xfrm>
          <a:prstGeom prst="rect">
            <a:avLst/>
          </a:prstGeom>
        </p:spPr>
        <p:txBody>
          <a:bodyPr lIns="95121" tIns="47561" rIns="95121" bIns="47561" anchor="ctr"/>
          <a:lstStyle/>
          <a:p>
            <a:pPr algn="ctr">
              <a:lnSpc>
                <a:spcPct val="100000"/>
              </a:lnSpc>
            </a:pPr>
            <a:r>
              <a:rPr lang="en-US" sz="4700" dirty="0">
                <a:solidFill>
                  <a:srgbClr val="000000"/>
                </a:solidFill>
                <a:latin typeface="Times New Roman"/>
              </a:rPr>
              <a:t>PENDAHULUAN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602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2129" y="2044624"/>
            <a:ext cx="8428265" cy="4489953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id-ID" dirty="0"/>
              <a:t>metode geofisika </a:t>
            </a:r>
            <a:r>
              <a:rPr lang="id-ID" dirty="0" smtClean="0"/>
              <a:t>pasif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id-ID" dirty="0"/>
              <a:t>memanfaatkan sinyal pemancar radio berfrekuensi </a:t>
            </a:r>
            <a:r>
              <a:rPr lang="id-ID" dirty="0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id-ID" dirty="0" smtClean="0"/>
              <a:t> </a:t>
            </a:r>
            <a:r>
              <a:rPr lang="id-ID" dirty="0"/>
              <a:t>hanya menangkap sinyal-sinyal </a:t>
            </a:r>
            <a:r>
              <a:rPr lang="id-ID" dirty="0" smtClean="0"/>
              <a:t>fre</a:t>
            </a:r>
            <a:r>
              <a:rPr lang="en-US" dirty="0" smtClean="0"/>
              <a:t>k</a:t>
            </a:r>
            <a:r>
              <a:rPr lang="id-ID" dirty="0" smtClean="0"/>
              <a:t>uensi </a:t>
            </a:r>
            <a:r>
              <a:rPr lang="id-ID" dirty="0"/>
              <a:t>dari stasiun-stasiun yang ada diseluruh </a:t>
            </a:r>
            <a:r>
              <a:rPr lang="id-ID" dirty="0" smtClean="0"/>
              <a:t>dunia</a:t>
            </a:r>
            <a:endParaRPr lang="en-US" dirty="0" smtClean="0"/>
          </a:p>
          <a:p>
            <a:pPr algn="just"/>
            <a:r>
              <a:rPr lang="id-ID" dirty="0"/>
              <a:t>bertujuan untuk mengukur harga daya konduktivitas batuan berdasarkan pengukuran gelombang elektormagnetik sekunder dengan memanfaatkan gelombang hasil induksi elektomagnetik yang berfrekuensi sangat rendah sehingga memiliki penetrasi yang cukup dalam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Very Low Frequency (VLF)</a:t>
            </a:r>
            <a:endParaRPr lang="id-ID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5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Cara </a:t>
            </a:r>
            <a:r>
              <a:rPr lang="en-US" sz="42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Kerja</a:t>
            </a:r>
            <a:endParaRPr lang="id-ID" sz="4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31913" y="2582281"/>
            <a:ext cx="4348407" cy="3677107"/>
          </a:xfrm>
          <a:prstGeom prst="rect">
            <a:avLst/>
          </a:prstGeom>
        </p:spPr>
        <p:txBody>
          <a:bodyPr lIns="96643" tIns="48321" rIns="96643" bIns="48321"/>
          <a:lstStyle/>
          <a:p>
            <a:r>
              <a:rPr lang="en-US" dirty="0"/>
              <a:t>Medan primer </a:t>
            </a:r>
            <a:r>
              <a:rPr lang="en-US" dirty="0" err="1"/>
              <a:t>membangkitkan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 yang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benda-benda</a:t>
            </a:r>
            <a:r>
              <a:rPr lang="en-US" dirty="0"/>
              <a:t> </a:t>
            </a:r>
            <a:r>
              <a:rPr lang="en-US" dirty="0" err="1"/>
              <a:t>konduktor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tanah</a:t>
            </a:r>
            <a:endParaRPr lang="id-ID" dirty="0"/>
          </a:p>
        </p:txBody>
      </p:sp>
      <p:pic>
        <p:nvPicPr>
          <p:cNvPr id="4" name="Picture 3" descr="G:\KULIAH\Geofisika\EM\METODE VLF-EM_files\f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9914" y="2013717"/>
            <a:ext cx="5161061" cy="4454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31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353933"/>
              </p:ext>
            </p:extLst>
          </p:nvPr>
        </p:nvGraphicFramePr>
        <p:xfrm>
          <a:off x="613835" y="2044624"/>
          <a:ext cx="8806559" cy="4489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Parameter VLF EM</a:t>
            </a:r>
            <a:endParaRPr lang="id-ID" sz="4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konduktif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geologi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zona</a:t>
            </a:r>
            <a:r>
              <a:rPr lang="en-US" dirty="0"/>
              <a:t> </a:t>
            </a:r>
            <a:r>
              <a:rPr lang="en-US" dirty="0" err="1"/>
              <a:t>alterasi</a:t>
            </a:r>
            <a:r>
              <a:rPr lang="en-US" dirty="0"/>
              <a:t>, </a:t>
            </a:r>
            <a:r>
              <a:rPr lang="en-US" dirty="0" err="1"/>
              <a:t>patahan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dike </a:t>
            </a:r>
            <a:r>
              <a:rPr lang="en-US" dirty="0" err="1"/>
              <a:t>konduktif</a:t>
            </a:r>
            <a:r>
              <a:rPr lang="en-US" dirty="0" smtClean="0"/>
              <a:t>.</a:t>
            </a:r>
          </a:p>
          <a:p>
            <a:r>
              <a:rPr lang="id-ID" dirty="0"/>
              <a:t>Dalam mode ini, arah </a:t>
            </a:r>
            <a:r>
              <a:rPr lang="id-ID" dirty="0" smtClean="0"/>
              <a:t>strike</a:t>
            </a:r>
            <a:r>
              <a:rPr lang="en-US" dirty="0" smtClean="0"/>
              <a:t> </a:t>
            </a:r>
            <a:r>
              <a:rPr lang="id-ID" dirty="0"/>
              <a:t>target memiliki sudut ±45° dengan lokasi pemancar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VLF mode </a:t>
            </a:r>
            <a:r>
              <a:rPr lang="en-US" sz="42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tilt angle</a:t>
            </a:r>
            <a:endParaRPr lang="id-ID" sz="4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5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3836" y="2044624"/>
            <a:ext cx="8806559" cy="4489953"/>
          </a:xfrm>
        </p:spPr>
        <p:txBody>
          <a:bodyPr/>
          <a:lstStyle/>
          <a:p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geofisika</a:t>
            </a:r>
            <a:r>
              <a:rPr lang="en-US" dirty="0"/>
              <a:t> yang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elektromagnetik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radio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1-1000 </a:t>
            </a:r>
            <a:r>
              <a:rPr lang="en-US" dirty="0" smtClean="0"/>
              <a:t>MHz</a:t>
            </a:r>
          </a:p>
          <a:p>
            <a:r>
              <a:rPr lang="en-US" dirty="0" err="1"/>
              <a:t>metode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bumi</a:t>
            </a:r>
            <a:r>
              <a:rPr lang="en-US" dirty="0"/>
              <a:t> (0,1-3 meter)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resolusi</a:t>
            </a:r>
            <a:r>
              <a:rPr lang="en-US" dirty="0"/>
              <a:t> yang </a:t>
            </a:r>
            <a:r>
              <a:rPr lang="en-US" dirty="0" err="1" smtClean="0"/>
              <a:t>tinggi</a:t>
            </a:r>
            <a:endParaRPr lang="en-US" dirty="0" smtClean="0"/>
          </a:p>
          <a:p>
            <a:r>
              <a:rPr lang="en-US" dirty="0"/>
              <a:t>Ada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refleksi</a:t>
            </a:r>
            <a:r>
              <a:rPr lang="en-US" dirty="0"/>
              <a:t>, velocity sounding,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transiluminasi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GPR (Ground Penetrating Radar)</a:t>
            </a:r>
            <a:endParaRPr lang="id-ID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24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3442" y="508453"/>
            <a:ext cx="8396951" cy="6026124"/>
          </a:xfrm>
        </p:spPr>
        <p:txBody>
          <a:bodyPr/>
          <a:lstStyle/>
          <a:p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digunakan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54346" indent="-288587">
              <a:buFont typeface="Wingdings" pitchFamily="2" charset="2"/>
              <a:buChar char="Ø"/>
            </a:pPr>
            <a:r>
              <a:rPr lang="en-US" sz="3000" dirty="0" err="1">
                <a:solidFill>
                  <a:schemeClr val="bg2">
                    <a:lumMod val="10000"/>
                  </a:schemeClr>
                </a:solidFill>
              </a:rPr>
              <a:t>pembangkit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bg2">
                    <a:lumMod val="10000"/>
                  </a:schemeClr>
                </a:solidFill>
              </a:rPr>
              <a:t>sinyal</a:t>
            </a:r>
            <a:endParaRPr lang="en-US" sz="3000" dirty="0">
              <a:solidFill>
                <a:schemeClr val="bg2">
                  <a:lumMod val="10000"/>
                </a:schemeClr>
              </a:solidFill>
            </a:endParaRPr>
          </a:p>
          <a:p>
            <a:pPr marL="1154346" indent="-288587">
              <a:buFont typeface="Wingdings" pitchFamily="2" charset="2"/>
              <a:buChar char="Ø"/>
            </a:pPr>
            <a:r>
              <a:rPr lang="en-US" sz="3000" dirty="0" err="1">
                <a:solidFill>
                  <a:schemeClr val="bg2">
                    <a:lumMod val="10000"/>
                  </a:schemeClr>
                </a:solidFill>
              </a:rPr>
              <a:t>antena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</a:rPr>
              <a:t> transmitter</a:t>
            </a:r>
          </a:p>
          <a:p>
            <a:pPr marL="1154346" indent="-288587">
              <a:buFont typeface="Wingdings" pitchFamily="2" charset="2"/>
              <a:buChar char="Ø"/>
            </a:pPr>
            <a:r>
              <a:rPr lang="en-US" sz="3000" dirty="0" err="1">
                <a:solidFill>
                  <a:schemeClr val="bg2">
                    <a:lumMod val="10000"/>
                  </a:schemeClr>
                </a:solidFill>
              </a:rPr>
              <a:t>Antena</a:t>
            </a:r>
            <a:r>
              <a:rPr lang="en-US" sz="3000" dirty="0">
                <a:solidFill>
                  <a:schemeClr val="bg2">
                    <a:lumMod val="10000"/>
                  </a:schemeClr>
                </a:solidFill>
              </a:rPr>
              <a:t> receiver</a:t>
            </a:r>
          </a:p>
          <a:p>
            <a:pPr marL="865760" indent="0">
              <a:buNone/>
            </a:pPr>
            <a:endParaRPr lang="en-US" sz="30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konfigurasi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antena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transmitter </a:t>
            </a:r>
            <a:r>
              <a:rPr lang="en-US" sz="3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receiver</a:t>
            </a:r>
          </a:p>
          <a:p>
            <a:pPr marL="1234882" indent="-288587">
              <a:buFont typeface="Wingdings" pitchFamily="2" charset="2"/>
              <a:buChar char="Ø"/>
            </a:pPr>
            <a:r>
              <a:rPr lang="en-US" sz="3000" dirty="0"/>
              <a:t>Mode </a:t>
            </a:r>
            <a:r>
              <a:rPr lang="en-US" sz="3000" dirty="0" err="1"/>
              <a:t>monostatik</a:t>
            </a:r>
            <a:endParaRPr lang="en-US" sz="3000" dirty="0"/>
          </a:p>
          <a:p>
            <a:pPr marL="1234882" indent="-288587">
              <a:buFont typeface="Wingdings" pitchFamily="2" charset="2"/>
              <a:buChar char="Ø"/>
            </a:pPr>
            <a:r>
              <a:rPr lang="en-US" sz="3000" dirty="0"/>
              <a:t>Mode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/>
              <a:t>bistatik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545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 t="29630" r="17960" b="7797"/>
          <a:stretch/>
        </p:blipFill>
        <p:spPr bwMode="auto">
          <a:xfrm>
            <a:off x="574429" y="1172307"/>
            <a:ext cx="9356551" cy="500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717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t="30930" r="18369" b="8895"/>
          <a:stretch/>
        </p:blipFill>
        <p:spPr bwMode="auto">
          <a:xfrm>
            <a:off x="98584" y="826477"/>
            <a:ext cx="10222242" cy="531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44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8" t="29648" r="18549" b="9135"/>
          <a:stretch/>
        </p:blipFill>
        <p:spPr bwMode="auto">
          <a:xfrm>
            <a:off x="234460" y="1019908"/>
            <a:ext cx="980705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236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9" t="32212" r="18369" b="26042"/>
          <a:stretch/>
        </p:blipFill>
        <p:spPr bwMode="auto">
          <a:xfrm>
            <a:off x="168689" y="1905000"/>
            <a:ext cx="10070076" cy="36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03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Tujuan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Penggunaan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Metode</a:t>
            </a:r>
            <a:r>
              <a:rPr lang="en-US" b="1" dirty="0">
                <a:solidFill>
                  <a:schemeClr val="tx1"/>
                </a:solidFill>
              </a:rPr>
              <a:t> 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44286" indent="-644286" algn="just">
              <a:spcBef>
                <a:spcPts val="793"/>
              </a:spcBef>
              <a:buClr>
                <a:srgbClr val="336699"/>
              </a:buClr>
              <a:buFont typeface="Times New Roman" pitchFamily="16" charset="0"/>
              <a:buAutoNum type="arabicPeriod"/>
            </a:pPr>
            <a:r>
              <a:rPr lang="sv-SE" sz="3200" dirty="0"/>
              <a:t>Tujuan elektromagnetik profiling adalah mencari benda-benda yang konduktif yang berada di bawah tanah dengan mengamati anomali elektromagnetik dengan menggunakan suatu pemancar.</a:t>
            </a:r>
            <a:r>
              <a:rPr lang="en-US" sz="3200" dirty="0"/>
              <a:t> </a:t>
            </a:r>
          </a:p>
          <a:p>
            <a:pPr marL="644286" indent="-644286" algn="just">
              <a:spcBef>
                <a:spcPts val="793"/>
              </a:spcBef>
              <a:buClr>
                <a:srgbClr val="336699"/>
              </a:buClr>
              <a:buFont typeface="Times New Roman" pitchFamily="16" charset="0"/>
              <a:buAutoNum type="arabicPeriod"/>
            </a:pPr>
            <a:r>
              <a:rPr lang="sv-SE" sz="3200" dirty="0"/>
              <a:t>Tujuan elektromagnetik sounding adalah mengetahui perubahan parameter dengan kedalaman.</a:t>
            </a:r>
          </a:p>
          <a:p>
            <a:pPr marL="644286" indent="-644286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474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45" y="431644"/>
            <a:ext cx="9362599" cy="61029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d-ID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80" y="1583771"/>
            <a:ext cx="6621759" cy="41596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1794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593359"/>
              </p:ext>
            </p:extLst>
          </p:nvPr>
        </p:nvGraphicFramePr>
        <p:xfrm>
          <a:off x="940958" y="1661163"/>
          <a:ext cx="8806333" cy="4873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Teori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Medan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Elektromagnetik</a:t>
            </a:r>
            <a:endParaRPr lang="id-ID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6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0217" y="1788162"/>
            <a:ext cx="8842455" cy="5121402"/>
          </a:xfrm>
          <a:prstGeom prst="rect">
            <a:avLst/>
          </a:prstGeom>
        </p:spPr>
        <p:txBody>
          <a:bodyPr wrap="square" lIns="96643" tIns="48321" rIns="96643" bIns="48321">
            <a:spAutoFit/>
          </a:bodyPr>
          <a:lstStyle/>
          <a:p>
            <a:r>
              <a:rPr lang="en-US" dirty="0" err="1"/>
              <a:t>Persamaan</a:t>
            </a:r>
            <a:r>
              <a:rPr lang="en-US" dirty="0"/>
              <a:t> Maxwell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yang </a:t>
            </a:r>
            <a:r>
              <a:rPr lang="en-US" dirty="0" err="1" smtClean="0"/>
              <a:t>melatar</a:t>
            </a:r>
            <a:r>
              <a:rPr lang="id-ID" dirty="0" smtClean="0"/>
              <a:t> </a:t>
            </a:r>
            <a:r>
              <a:rPr lang="en-US" dirty="0" err="1" smtClean="0"/>
              <a:t>belakangi</a:t>
            </a:r>
            <a:r>
              <a:rPr lang="en-US" dirty="0" smtClean="0"/>
              <a:t>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elektromagnetik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magnet B.</a:t>
            </a:r>
            <a:endParaRPr lang="id-ID" dirty="0"/>
          </a:p>
          <a:p>
            <a:pPr algn="just">
              <a:lnSpc>
                <a:spcPct val="150000"/>
              </a:lnSpc>
            </a:pPr>
            <a:endParaRPr lang="id-ID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/>
              <a:t>medium </a:t>
            </a:r>
            <a:r>
              <a:rPr lang="en-US" dirty="0" err="1"/>
              <a:t>konduktif</a:t>
            </a:r>
            <a:r>
              <a:rPr lang="en-US" dirty="0"/>
              <a:t>, </a:t>
            </a:r>
            <a:r>
              <a:rPr lang="en-US" dirty="0" err="1"/>
              <a:t>persamaan</a:t>
            </a:r>
            <a:r>
              <a:rPr lang="en-US" dirty="0"/>
              <a:t> Maxwell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:</a:t>
            </a:r>
            <a:endParaRPr lang="id-ID" dirty="0"/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Persamaan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(2.1)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listrik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timbul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akibat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magnetik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berubah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persamaan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(2.2)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magnetik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ditimbulkan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aliran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magnetik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berbanding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lurus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listrik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totalnya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/>
          </a:p>
        </p:txBody>
      </p:sp>
      <p:sp>
        <p:nvSpPr>
          <p:cNvPr id="5" name="CustomShape 1"/>
          <p:cNvSpPr/>
          <p:nvPr/>
        </p:nvSpPr>
        <p:spPr>
          <a:xfrm>
            <a:off x="520144" y="292992"/>
            <a:ext cx="9361780" cy="1218432"/>
          </a:xfrm>
          <a:prstGeom prst="rect">
            <a:avLst/>
          </a:prstGeom>
        </p:spPr>
        <p:txBody>
          <a:bodyPr lIns="95121" tIns="47561" rIns="95121" bIns="47561" anchor="ctr"/>
          <a:lstStyle/>
          <a:p>
            <a:pPr algn="ctr">
              <a:lnSpc>
                <a:spcPct val="100000"/>
              </a:lnSpc>
            </a:pPr>
            <a:r>
              <a:rPr lang="en-US" sz="4700" dirty="0">
                <a:solidFill>
                  <a:srgbClr val="000000"/>
                </a:solidFill>
                <a:latin typeface="Times New Roman"/>
              </a:rPr>
              <a:t>TEORI DASAR</a:t>
            </a:r>
            <a:endParaRPr/>
          </a:p>
        </p:txBody>
      </p:sp>
      <p:pic>
        <p:nvPicPr>
          <p:cNvPr id="1026" name="Picture 2" descr="C:\Users\Malathamaya\Pictures\1.png"/>
          <p:cNvPicPr>
            <a:picLocks noChangeAspect="1" noChangeArrowheads="1"/>
          </p:cNvPicPr>
          <p:nvPr/>
        </p:nvPicPr>
        <p:blipFill>
          <a:blip r:embed="rId2"/>
          <a:srcRect l="29274" t="18905" b="55653"/>
          <a:stretch>
            <a:fillRect/>
          </a:stretch>
        </p:blipFill>
        <p:spPr bwMode="auto">
          <a:xfrm>
            <a:off x="1630451" y="3549878"/>
            <a:ext cx="5311476" cy="1154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0217" y="1788161"/>
            <a:ext cx="8842455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medium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homogen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isotrof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persamaan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(2.1)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(2.2)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disederhanakan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μ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permeabilitas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magnetik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(H/m), ε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permitivitas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(F/m), σ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konduktivitas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(ohm/meter),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ω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frekuensi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sudut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CustomShape 1"/>
          <p:cNvSpPr/>
          <p:nvPr/>
        </p:nvSpPr>
        <p:spPr>
          <a:xfrm>
            <a:off x="520144" y="292992"/>
            <a:ext cx="9361780" cy="1218432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dirty="0" smtClean="0">
                <a:solidFill>
                  <a:srgbClr val="000000"/>
                </a:solidFill>
                <a:latin typeface="Times New Roman"/>
              </a:rPr>
              <a:t>TEORI DASAR</a:t>
            </a:r>
            <a:endParaRPr/>
          </a:p>
        </p:txBody>
      </p:sp>
      <p:pic>
        <p:nvPicPr>
          <p:cNvPr id="2050" name="Picture 2" descr="C:\Users\Malathamaya\Pictures\2.png"/>
          <p:cNvPicPr>
            <a:picLocks noChangeAspect="1" noChangeArrowheads="1"/>
          </p:cNvPicPr>
          <p:nvPr/>
        </p:nvPicPr>
        <p:blipFill>
          <a:blip r:embed="rId2"/>
          <a:srcRect l="25831" t="21968" b="32749"/>
          <a:stretch>
            <a:fillRect/>
          </a:stretch>
        </p:blipFill>
        <p:spPr bwMode="auto">
          <a:xfrm>
            <a:off x="1361093" y="2954504"/>
            <a:ext cx="6648096" cy="1706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788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0217" y="1788162"/>
            <a:ext cx="8842455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operasi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curl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persamaan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(2.3)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(2.4)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vektor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identitas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didapatkan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waktunya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dipilih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sinusoidal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ω = 2π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persamaan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(2.5)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(2.6)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disederhanakan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520144" y="292992"/>
            <a:ext cx="9361780" cy="1218432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dirty="0" smtClean="0">
                <a:solidFill>
                  <a:srgbClr val="000000"/>
                </a:solidFill>
                <a:latin typeface="Times New Roman"/>
              </a:rPr>
              <a:t>TEORI DASAR</a:t>
            </a:r>
            <a:endParaRPr/>
          </a:p>
        </p:txBody>
      </p:sp>
      <p:pic>
        <p:nvPicPr>
          <p:cNvPr id="3074" name="Picture 2" descr="C:\Users\Malathamaya\Pictures\3.png"/>
          <p:cNvPicPr>
            <a:picLocks noChangeAspect="1" noChangeArrowheads="1"/>
          </p:cNvPicPr>
          <p:nvPr/>
        </p:nvPicPr>
        <p:blipFill>
          <a:blip r:embed="rId2"/>
          <a:srcRect l="4907" r="2882" b="4717"/>
          <a:stretch>
            <a:fillRect/>
          </a:stretch>
        </p:blipFill>
        <p:spPr bwMode="auto">
          <a:xfrm>
            <a:off x="1213261" y="2865122"/>
            <a:ext cx="7975547" cy="1539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Malathamaya\Pictures\4.png"/>
          <p:cNvPicPr>
            <a:picLocks noChangeAspect="1" noChangeArrowheads="1"/>
          </p:cNvPicPr>
          <p:nvPr/>
        </p:nvPicPr>
        <p:blipFill>
          <a:blip r:embed="rId3"/>
          <a:srcRect l="10013" r="3624" b="2222"/>
          <a:stretch>
            <a:fillRect/>
          </a:stretch>
        </p:blipFill>
        <p:spPr bwMode="auto">
          <a:xfrm>
            <a:off x="2383995" y="5486400"/>
            <a:ext cx="5981661" cy="894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647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0217" y="1788161"/>
            <a:ext cx="8842455" cy="491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Persamaan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(2.7)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(2.8)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persamaan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gelombang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elektromagnetik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perambatan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vektor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listrik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magnetik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medium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homogen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isotropik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konduktivitas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σ,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permeabilitas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μ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permitivitas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ε.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gelombang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elektromagnetik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melewati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konduktif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berkonduktivitas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rendah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apabila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gelombang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elektromagnetik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melewati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konduktif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berkonduktivitas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520144" y="292992"/>
            <a:ext cx="9361780" cy="1218432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400" dirty="0" smtClean="0">
                <a:solidFill>
                  <a:srgbClr val="000000"/>
                </a:solidFill>
                <a:latin typeface="Times New Roman"/>
              </a:rPr>
              <a:t>TEORI DASAR</a:t>
            </a:r>
            <a:endParaRPr/>
          </a:p>
        </p:txBody>
      </p:sp>
      <p:pic>
        <p:nvPicPr>
          <p:cNvPr id="4098" name="Picture 2" descr="C:\Users\Malathamaya\Pictures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0523" y="3718560"/>
            <a:ext cx="6285078" cy="50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Malathamaya\Pictures\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7979" y="5973372"/>
            <a:ext cx="7294664" cy="731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57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624210"/>
              </p:ext>
            </p:extLst>
          </p:nvPr>
        </p:nvGraphicFramePr>
        <p:xfrm>
          <a:off x="798140" y="1528823"/>
          <a:ext cx="8970685" cy="464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Metode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Elektromagnetik</a:t>
            </a:r>
            <a:endParaRPr lang="id-ID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5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</TotalTime>
  <Words>1131</Words>
  <Application>Microsoft Office PowerPoint</Application>
  <PresentationFormat>Custom</PresentationFormat>
  <Paragraphs>116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Facet</vt:lpstr>
      <vt:lpstr>METODE GEORESISTIVITAS DAN ELEKTROMAGNETIK </vt:lpstr>
      <vt:lpstr>PowerPoint Presentation</vt:lpstr>
      <vt:lpstr>Tujuan Penggunaan Metode EM</vt:lpstr>
      <vt:lpstr>Teori Medan Elektromagnetik</vt:lpstr>
      <vt:lpstr>PowerPoint Presentation</vt:lpstr>
      <vt:lpstr>PowerPoint Presentation</vt:lpstr>
      <vt:lpstr>PowerPoint Presentation</vt:lpstr>
      <vt:lpstr>PowerPoint Presentation</vt:lpstr>
      <vt:lpstr>Metode Elektromagnetik</vt:lpstr>
      <vt:lpstr>Jenis Metode Elektromagnetik</vt:lpstr>
      <vt:lpstr>Instrumentasi </vt:lpstr>
      <vt:lpstr>PowerPoint Presentation</vt:lpstr>
      <vt:lpstr>Survei Lapangan </vt:lpstr>
      <vt:lpstr>Interpretasi Data </vt:lpstr>
      <vt:lpstr>PowerPoint Presentation</vt:lpstr>
      <vt:lpstr>Metode Turam</vt:lpstr>
      <vt:lpstr>PowerPoint Presentation</vt:lpstr>
      <vt:lpstr>Cara Kerja</vt:lpstr>
      <vt:lpstr>Interpretasi Data</vt:lpstr>
      <vt:lpstr>Very Low Frequency (VLF)</vt:lpstr>
      <vt:lpstr>Cara Kerja</vt:lpstr>
      <vt:lpstr>Parameter VLF EM</vt:lpstr>
      <vt:lpstr>VLF mode tilt angle</vt:lpstr>
      <vt:lpstr>GPR (Ground Penetrating Radar)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SISTEM INFORMASI</dc:title>
  <dc:creator>Windows User</dc:creator>
  <cp:lastModifiedBy>ismail - [2010]</cp:lastModifiedBy>
  <cp:revision>45</cp:revision>
  <dcterms:created xsi:type="dcterms:W3CDTF">2019-04-08T14:20:26Z</dcterms:created>
  <dcterms:modified xsi:type="dcterms:W3CDTF">2021-04-14T13:21:58Z</dcterms:modified>
</cp:coreProperties>
</file>