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96" r:id="rId6"/>
    <p:sldId id="258" r:id="rId7"/>
    <p:sldId id="259" r:id="rId8"/>
    <p:sldId id="263" r:id="rId9"/>
    <p:sldId id="277" r:id="rId10"/>
    <p:sldId id="260" r:id="rId11"/>
  </p:sldIdLst>
  <p:sldSz cx="9144000" cy="5143500" type="screen16x9"/>
  <p:notesSz cx="6858000" cy="9144000"/>
  <p:embeddedFontLst>
    <p:embeddedFont>
      <p:font typeface="Anaheim" panose="020B0604020202020204" charset="0"/>
      <p:regular r:id="rId13"/>
      <p:bold r:id="rId14"/>
    </p:embeddedFont>
    <p:embeddedFont>
      <p:font typeface="Bebas Neue" panose="020B0606020202050201" pitchFamily="34" charset="0"/>
      <p:regular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50" charset="0"/>
      <p:regular r:id="rId20"/>
      <p:bold r:id="rId21"/>
      <p:italic r:id="rId22"/>
      <p:boldItalic r:id="rId23"/>
    </p:embeddedFont>
    <p:embeddedFont>
      <p:font typeface="Nunito Light" pitchFamily="2" charset="0"/>
      <p:regular r:id="rId24"/>
      <p: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rbitron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880A0E-2281-4F46-AC47-A9A6DE3A9245}">
  <a:tblStyle styleId="{54880A0E-2281-4F46-AC47-A9A6DE3A92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E4827AE-D15A-48F0-87F0-EA67655EA36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58" autoAdjust="0"/>
    <p:restoredTop sz="94660"/>
  </p:normalViewPr>
  <p:slideViewPr>
    <p:cSldViewPr snapToGrid="0">
      <p:cViewPr varScale="1">
        <p:scale>
          <a:sx n="78" d="100"/>
          <a:sy n="78" d="100"/>
        </p:scale>
        <p:origin x="4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Google Shape;308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5" name="Google Shape;308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5" name="Google Shape;324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6" name="Google Shape;324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6" name="Google Shape;315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7" name="Google Shape;315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" name="Google Shape;335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8" name="Google Shape;335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4" name="Google Shape;3424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5" name="Google Shape;3425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4" name="Google Shape;3424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5" name="Google Shape;3425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31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Google Shape;316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0" name="Google Shape;317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7" name="Google Shape;3227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8" name="Google Shape;3488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7" name="Google Shape;4517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8" name="Google Shape;4518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6653" y="185058"/>
            <a:ext cx="8910952" cy="4773370"/>
            <a:chOff x="238425" y="1163850"/>
            <a:chExt cx="2110050" cy="1130300"/>
          </a:xfrm>
        </p:grpSpPr>
        <p:sp>
          <p:nvSpPr>
            <p:cNvPr id="10" name="Google Shape;10;p2"/>
            <p:cNvSpPr/>
            <p:nvPr/>
          </p:nvSpPr>
          <p:spPr>
            <a:xfrm>
              <a:off x="238425" y="1163850"/>
              <a:ext cx="2110050" cy="1130300"/>
            </a:xfrm>
            <a:custGeom>
              <a:avLst/>
              <a:gdLst/>
              <a:ahLst/>
              <a:cxnLst/>
              <a:rect l="l" t="t" r="r" b="b"/>
              <a:pathLst>
                <a:path w="84402" h="45212" extrusionOk="0">
                  <a:moveTo>
                    <a:pt x="84174" y="228"/>
                  </a:moveTo>
                  <a:lnTo>
                    <a:pt x="84174" y="39820"/>
                  </a:lnTo>
                  <a:cubicBezTo>
                    <a:pt x="82159" y="41835"/>
                    <a:pt x="81025" y="42969"/>
                    <a:pt x="79010" y="44984"/>
                  </a:cubicBezTo>
                  <a:lnTo>
                    <a:pt x="228" y="44984"/>
                  </a:lnTo>
                  <a:lnTo>
                    <a:pt x="228" y="5408"/>
                  </a:lnTo>
                  <a:cubicBezTo>
                    <a:pt x="2256" y="3380"/>
                    <a:pt x="3393" y="2259"/>
                    <a:pt x="5408" y="228"/>
                  </a:cubicBezTo>
                  <a:close/>
                  <a:moveTo>
                    <a:pt x="5315" y="0"/>
                  </a:moveTo>
                  <a:lnTo>
                    <a:pt x="5248" y="68"/>
                  </a:lnTo>
                  <a:lnTo>
                    <a:pt x="68" y="5248"/>
                  </a:lnTo>
                  <a:lnTo>
                    <a:pt x="1" y="5315"/>
                  </a:lnTo>
                  <a:lnTo>
                    <a:pt x="1" y="5408"/>
                  </a:lnTo>
                  <a:lnTo>
                    <a:pt x="1" y="44984"/>
                  </a:lnTo>
                  <a:lnTo>
                    <a:pt x="1" y="45212"/>
                  </a:lnTo>
                  <a:lnTo>
                    <a:pt x="79103" y="45212"/>
                  </a:lnTo>
                  <a:lnTo>
                    <a:pt x="79157" y="45145"/>
                  </a:lnTo>
                  <a:lnTo>
                    <a:pt x="82652" y="41662"/>
                  </a:lnTo>
                  <a:lnTo>
                    <a:pt x="84334" y="39980"/>
                  </a:lnTo>
                  <a:lnTo>
                    <a:pt x="84401" y="39913"/>
                  </a:lnTo>
                  <a:lnTo>
                    <a:pt x="84401" y="39820"/>
                  </a:lnTo>
                  <a:lnTo>
                    <a:pt x="84401" y="228"/>
                  </a:lnTo>
                  <a:lnTo>
                    <a:pt x="8440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4751" y="1"/>
                  </a:moveTo>
                  <a:cubicBezTo>
                    <a:pt x="2896" y="1856"/>
                    <a:pt x="1855" y="2897"/>
                    <a:pt x="0" y="4755"/>
                  </a:cubicBezTo>
                  <a:lnTo>
                    <a:pt x="0" y="44757"/>
                  </a:lnTo>
                  <a:lnTo>
                    <a:pt x="79208" y="44757"/>
                  </a:lnTo>
                  <a:cubicBezTo>
                    <a:pt x="81063" y="42915"/>
                    <a:pt x="82091" y="41874"/>
                    <a:pt x="83946" y="40019"/>
                  </a:cubicBezTo>
                  <a:lnTo>
                    <a:pt x="839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83866" y="81"/>
                  </a:moveTo>
                  <a:lnTo>
                    <a:pt x="83866" y="39552"/>
                  </a:lnTo>
                  <a:lnTo>
                    <a:pt x="82197" y="41221"/>
                  </a:lnTo>
                  <a:lnTo>
                    <a:pt x="78740" y="44677"/>
                  </a:lnTo>
                  <a:lnTo>
                    <a:pt x="93" y="44677"/>
                  </a:lnTo>
                  <a:lnTo>
                    <a:pt x="93" y="5206"/>
                  </a:lnTo>
                  <a:lnTo>
                    <a:pt x="5219" y="81"/>
                  </a:lnTo>
                  <a:close/>
                  <a:moveTo>
                    <a:pt x="5180" y="1"/>
                  </a:moveTo>
                  <a:cubicBezTo>
                    <a:pt x="3165" y="2032"/>
                    <a:pt x="2028" y="3153"/>
                    <a:pt x="0" y="5181"/>
                  </a:cubicBezTo>
                  <a:lnTo>
                    <a:pt x="0" y="44757"/>
                  </a:lnTo>
                  <a:lnTo>
                    <a:pt x="78782" y="44757"/>
                  </a:lnTo>
                  <a:cubicBezTo>
                    <a:pt x="80797" y="42742"/>
                    <a:pt x="81931" y="41608"/>
                    <a:pt x="83946" y="39593"/>
                  </a:cubicBezTo>
                  <a:lnTo>
                    <a:pt x="83946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6475" y="1201875"/>
              <a:ext cx="2033950" cy="1054250"/>
            </a:xfrm>
            <a:custGeom>
              <a:avLst/>
              <a:gdLst/>
              <a:ahLst/>
              <a:cxnLst/>
              <a:rect l="l" t="t" r="r" b="b"/>
              <a:pathLst>
                <a:path w="81358" h="42170" extrusionOk="0">
                  <a:moveTo>
                    <a:pt x="4312" y="1"/>
                  </a:moveTo>
                  <a:cubicBezTo>
                    <a:pt x="2631" y="1683"/>
                    <a:pt x="1682" y="2631"/>
                    <a:pt x="0" y="4313"/>
                  </a:cubicBezTo>
                  <a:lnTo>
                    <a:pt x="0" y="42169"/>
                  </a:lnTo>
                  <a:lnTo>
                    <a:pt x="77046" y="42169"/>
                  </a:lnTo>
                  <a:lnTo>
                    <a:pt x="81358" y="37857"/>
                  </a:lnTo>
                  <a:lnTo>
                    <a:pt x="8135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76475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0" y="1"/>
                  </a:moveTo>
                  <a:lnTo>
                    <a:pt x="0" y="10678"/>
                  </a:lnTo>
                  <a:cubicBezTo>
                    <a:pt x="350" y="10678"/>
                    <a:pt x="628" y="10399"/>
                    <a:pt x="628" y="10053"/>
                  </a:cubicBezTo>
                  <a:lnTo>
                    <a:pt x="628" y="629"/>
                  </a:lnTo>
                  <a:cubicBezTo>
                    <a:pt x="628" y="283"/>
                    <a:pt x="35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93750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628" y="1"/>
                  </a:moveTo>
                  <a:cubicBezTo>
                    <a:pt x="279" y="1"/>
                    <a:pt x="0" y="283"/>
                    <a:pt x="0" y="629"/>
                  </a:cubicBezTo>
                  <a:lnTo>
                    <a:pt x="0" y="10053"/>
                  </a:lnTo>
                  <a:cubicBezTo>
                    <a:pt x="0" y="10399"/>
                    <a:pt x="279" y="10678"/>
                    <a:pt x="628" y="10678"/>
                  </a:cubicBezTo>
                  <a:lnTo>
                    <a:pt x="62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5200" y="1200600"/>
              <a:ext cx="2036600" cy="1056875"/>
            </a:xfrm>
            <a:custGeom>
              <a:avLst/>
              <a:gdLst/>
              <a:ahLst/>
              <a:cxnLst/>
              <a:rect l="l" t="t" r="r" b="b"/>
              <a:pathLst>
                <a:path w="81464" h="42275" extrusionOk="0">
                  <a:moveTo>
                    <a:pt x="81354" y="106"/>
                  </a:moveTo>
                  <a:lnTo>
                    <a:pt x="81354" y="37886"/>
                  </a:lnTo>
                  <a:lnTo>
                    <a:pt x="81354" y="37886"/>
                  </a:lnTo>
                  <a:cubicBezTo>
                    <a:pt x="79692" y="39561"/>
                    <a:pt x="78758" y="40491"/>
                    <a:pt x="77087" y="42166"/>
                  </a:cubicBezTo>
                  <a:lnTo>
                    <a:pt x="106" y="42166"/>
                  </a:lnTo>
                  <a:lnTo>
                    <a:pt x="106" y="4393"/>
                  </a:lnTo>
                  <a:lnTo>
                    <a:pt x="106" y="4393"/>
                  </a:lnTo>
                  <a:cubicBezTo>
                    <a:pt x="1776" y="2723"/>
                    <a:pt x="2723" y="1776"/>
                    <a:pt x="4392" y="106"/>
                  </a:cubicBezTo>
                  <a:close/>
                  <a:moveTo>
                    <a:pt x="4351" y="1"/>
                  </a:moveTo>
                  <a:lnTo>
                    <a:pt x="4338" y="13"/>
                  </a:lnTo>
                  <a:cubicBezTo>
                    <a:pt x="2643" y="1695"/>
                    <a:pt x="1708" y="2644"/>
                    <a:pt x="13" y="4325"/>
                  </a:cubicBezTo>
                  <a:lnTo>
                    <a:pt x="0" y="4351"/>
                  </a:lnTo>
                  <a:lnTo>
                    <a:pt x="0" y="42275"/>
                  </a:lnTo>
                  <a:lnTo>
                    <a:pt x="77126" y="42275"/>
                  </a:lnTo>
                  <a:lnTo>
                    <a:pt x="77138" y="42259"/>
                  </a:lnTo>
                  <a:lnTo>
                    <a:pt x="81450" y="37950"/>
                  </a:lnTo>
                  <a:lnTo>
                    <a:pt x="81463" y="37934"/>
                  </a:lnTo>
                  <a:lnTo>
                    <a:pt x="81463" y="1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-6449" y="-94"/>
            <a:ext cx="9150439" cy="5143478"/>
            <a:chOff x="-6449" y="-94"/>
            <a:chExt cx="9150439" cy="5143478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6499576" y="-94"/>
              <a:ext cx="2644414" cy="5143478"/>
              <a:chOff x="540125" y="3028300"/>
              <a:chExt cx="364425" cy="7088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-6449" y="-94"/>
              <a:ext cx="2644414" cy="5143478"/>
              <a:chOff x="540125" y="3028300"/>
              <a:chExt cx="364425" cy="7088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" name="Google Shape;92;p2"/>
            <p:cNvGrpSpPr/>
            <p:nvPr/>
          </p:nvGrpSpPr>
          <p:grpSpPr>
            <a:xfrm rot="5400000">
              <a:off x="3406651" y="-1249544"/>
              <a:ext cx="2644414" cy="5143478"/>
              <a:chOff x="540125" y="3028300"/>
              <a:chExt cx="364425" cy="708800"/>
            </a:xfrm>
          </p:grpSpPr>
          <p:sp>
            <p:nvSpPr>
              <p:cNvPr id="93" name="Google Shape;93;p2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2"/>
            <p:cNvGrpSpPr/>
            <p:nvPr/>
          </p:nvGrpSpPr>
          <p:grpSpPr>
            <a:xfrm rot="5400000">
              <a:off x="3406651" y="1243856"/>
              <a:ext cx="2644414" cy="5143478"/>
              <a:chOff x="540125" y="3028300"/>
              <a:chExt cx="364425" cy="708800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6" name="Google Shape;166;p2"/>
          <p:cNvSpPr txBox="1">
            <a:spLocks noGrp="1"/>
          </p:cNvSpPr>
          <p:nvPr>
            <p:ph type="ctrTitle"/>
          </p:nvPr>
        </p:nvSpPr>
        <p:spPr>
          <a:xfrm>
            <a:off x="713225" y="920900"/>
            <a:ext cx="4525800" cy="28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"/>
          <p:cNvSpPr txBox="1">
            <a:spLocks noGrp="1"/>
          </p:cNvSpPr>
          <p:nvPr>
            <p:ph type="subTitle" idx="1"/>
          </p:nvPr>
        </p:nvSpPr>
        <p:spPr>
          <a:xfrm>
            <a:off x="713225" y="3746800"/>
            <a:ext cx="4341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68" name="Google Shape;168;p2"/>
          <p:cNvGrpSpPr/>
          <p:nvPr/>
        </p:nvGrpSpPr>
        <p:grpSpPr>
          <a:xfrm flipH="1">
            <a:off x="8430779" y="539492"/>
            <a:ext cx="205749" cy="1508819"/>
            <a:chOff x="425780" y="482769"/>
            <a:chExt cx="127819" cy="561525"/>
          </a:xfrm>
        </p:grpSpPr>
        <p:sp>
          <p:nvSpPr>
            <p:cNvPr id="169" name="Google Shape;169;p2"/>
            <p:cNvSpPr/>
            <p:nvPr/>
          </p:nvSpPr>
          <p:spPr>
            <a:xfrm>
              <a:off x="425780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45160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6470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8408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03468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2307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4245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8" name="Google Shape;1618;p13"/>
          <p:cNvGrpSpPr/>
          <p:nvPr/>
        </p:nvGrpSpPr>
        <p:grpSpPr>
          <a:xfrm>
            <a:off x="116653" y="185058"/>
            <a:ext cx="8910952" cy="4773370"/>
            <a:chOff x="238425" y="1163850"/>
            <a:chExt cx="2110050" cy="1130300"/>
          </a:xfrm>
        </p:grpSpPr>
        <p:sp>
          <p:nvSpPr>
            <p:cNvPr id="1619" name="Google Shape;1619;p13"/>
            <p:cNvSpPr/>
            <p:nvPr/>
          </p:nvSpPr>
          <p:spPr>
            <a:xfrm>
              <a:off x="238425" y="1163850"/>
              <a:ext cx="2110050" cy="1130300"/>
            </a:xfrm>
            <a:custGeom>
              <a:avLst/>
              <a:gdLst/>
              <a:ahLst/>
              <a:cxnLst/>
              <a:rect l="l" t="t" r="r" b="b"/>
              <a:pathLst>
                <a:path w="84402" h="45212" extrusionOk="0">
                  <a:moveTo>
                    <a:pt x="84174" y="228"/>
                  </a:moveTo>
                  <a:lnTo>
                    <a:pt x="84174" y="39820"/>
                  </a:lnTo>
                  <a:cubicBezTo>
                    <a:pt x="82159" y="41835"/>
                    <a:pt x="81025" y="42969"/>
                    <a:pt x="79010" y="44984"/>
                  </a:cubicBezTo>
                  <a:lnTo>
                    <a:pt x="228" y="44984"/>
                  </a:lnTo>
                  <a:lnTo>
                    <a:pt x="228" y="5408"/>
                  </a:lnTo>
                  <a:cubicBezTo>
                    <a:pt x="2256" y="3380"/>
                    <a:pt x="3393" y="2259"/>
                    <a:pt x="5408" y="228"/>
                  </a:cubicBezTo>
                  <a:close/>
                  <a:moveTo>
                    <a:pt x="5315" y="0"/>
                  </a:moveTo>
                  <a:lnTo>
                    <a:pt x="5248" y="68"/>
                  </a:lnTo>
                  <a:lnTo>
                    <a:pt x="68" y="5248"/>
                  </a:lnTo>
                  <a:lnTo>
                    <a:pt x="1" y="5315"/>
                  </a:lnTo>
                  <a:lnTo>
                    <a:pt x="1" y="5408"/>
                  </a:lnTo>
                  <a:lnTo>
                    <a:pt x="1" y="44984"/>
                  </a:lnTo>
                  <a:lnTo>
                    <a:pt x="1" y="45212"/>
                  </a:lnTo>
                  <a:lnTo>
                    <a:pt x="79103" y="45212"/>
                  </a:lnTo>
                  <a:lnTo>
                    <a:pt x="79157" y="45145"/>
                  </a:lnTo>
                  <a:lnTo>
                    <a:pt x="82652" y="41662"/>
                  </a:lnTo>
                  <a:lnTo>
                    <a:pt x="84334" y="39980"/>
                  </a:lnTo>
                  <a:lnTo>
                    <a:pt x="84401" y="39913"/>
                  </a:lnTo>
                  <a:lnTo>
                    <a:pt x="84401" y="39820"/>
                  </a:lnTo>
                  <a:lnTo>
                    <a:pt x="84401" y="228"/>
                  </a:lnTo>
                  <a:lnTo>
                    <a:pt x="8440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4751" y="1"/>
                  </a:moveTo>
                  <a:cubicBezTo>
                    <a:pt x="2896" y="1856"/>
                    <a:pt x="1855" y="2897"/>
                    <a:pt x="0" y="4755"/>
                  </a:cubicBezTo>
                  <a:lnTo>
                    <a:pt x="0" y="44757"/>
                  </a:lnTo>
                  <a:lnTo>
                    <a:pt x="79208" y="44757"/>
                  </a:lnTo>
                  <a:cubicBezTo>
                    <a:pt x="81063" y="42915"/>
                    <a:pt x="82091" y="41874"/>
                    <a:pt x="83946" y="40019"/>
                  </a:cubicBezTo>
                  <a:lnTo>
                    <a:pt x="839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83866" y="81"/>
                  </a:moveTo>
                  <a:lnTo>
                    <a:pt x="83866" y="39552"/>
                  </a:lnTo>
                  <a:lnTo>
                    <a:pt x="82197" y="41221"/>
                  </a:lnTo>
                  <a:lnTo>
                    <a:pt x="78740" y="44677"/>
                  </a:lnTo>
                  <a:lnTo>
                    <a:pt x="93" y="44677"/>
                  </a:lnTo>
                  <a:lnTo>
                    <a:pt x="93" y="5206"/>
                  </a:lnTo>
                  <a:lnTo>
                    <a:pt x="5219" y="81"/>
                  </a:lnTo>
                  <a:close/>
                  <a:moveTo>
                    <a:pt x="5180" y="1"/>
                  </a:moveTo>
                  <a:cubicBezTo>
                    <a:pt x="3165" y="2032"/>
                    <a:pt x="2028" y="3153"/>
                    <a:pt x="0" y="5181"/>
                  </a:cubicBezTo>
                  <a:lnTo>
                    <a:pt x="0" y="44757"/>
                  </a:lnTo>
                  <a:lnTo>
                    <a:pt x="78782" y="44757"/>
                  </a:lnTo>
                  <a:cubicBezTo>
                    <a:pt x="80797" y="42742"/>
                    <a:pt x="81931" y="41608"/>
                    <a:pt x="83946" y="39593"/>
                  </a:cubicBezTo>
                  <a:lnTo>
                    <a:pt x="83946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276475" y="1201875"/>
              <a:ext cx="2033950" cy="1054250"/>
            </a:xfrm>
            <a:custGeom>
              <a:avLst/>
              <a:gdLst/>
              <a:ahLst/>
              <a:cxnLst/>
              <a:rect l="l" t="t" r="r" b="b"/>
              <a:pathLst>
                <a:path w="81358" h="42170" extrusionOk="0">
                  <a:moveTo>
                    <a:pt x="4312" y="1"/>
                  </a:moveTo>
                  <a:cubicBezTo>
                    <a:pt x="2631" y="1683"/>
                    <a:pt x="1682" y="2631"/>
                    <a:pt x="0" y="4313"/>
                  </a:cubicBezTo>
                  <a:lnTo>
                    <a:pt x="0" y="42169"/>
                  </a:lnTo>
                  <a:lnTo>
                    <a:pt x="77046" y="42169"/>
                  </a:lnTo>
                  <a:lnTo>
                    <a:pt x="81358" y="37857"/>
                  </a:lnTo>
                  <a:lnTo>
                    <a:pt x="8135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276475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0" y="1"/>
                  </a:moveTo>
                  <a:lnTo>
                    <a:pt x="0" y="10678"/>
                  </a:lnTo>
                  <a:cubicBezTo>
                    <a:pt x="350" y="10678"/>
                    <a:pt x="628" y="10399"/>
                    <a:pt x="628" y="10053"/>
                  </a:cubicBezTo>
                  <a:lnTo>
                    <a:pt x="628" y="629"/>
                  </a:lnTo>
                  <a:cubicBezTo>
                    <a:pt x="628" y="283"/>
                    <a:pt x="35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2293750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628" y="1"/>
                  </a:moveTo>
                  <a:cubicBezTo>
                    <a:pt x="279" y="1"/>
                    <a:pt x="0" y="283"/>
                    <a:pt x="0" y="629"/>
                  </a:cubicBezTo>
                  <a:lnTo>
                    <a:pt x="0" y="10053"/>
                  </a:lnTo>
                  <a:cubicBezTo>
                    <a:pt x="0" y="10399"/>
                    <a:pt x="279" y="10678"/>
                    <a:pt x="628" y="10678"/>
                  </a:cubicBezTo>
                  <a:lnTo>
                    <a:pt x="62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275200" y="1200600"/>
              <a:ext cx="2036600" cy="1056875"/>
            </a:xfrm>
            <a:custGeom>
              <a:avLst/>
              <a:gdLst/>
              <a:ahLst/>
              <a:cxnLst/>
              <a:rect l="l" t="t" r="r" b="b"/>
              <a:pathLst>
                <a:path w="81464" h="42275" extrusionOk="0">
                  <a:moveTo>
                    <a:pt x="81354" y="106"/>
                  </a:moveTo>
                  <a:lnTo>
                    <a:pt x="81354" y="37886"/>
                  </a:lnTo>
                  <a:lnTo>
                    <a:pt x="81354" y="37886"/>
                  </a:lnTo>
                  <a:cubicBezTo>
                    <a:pt x="79692" y="39561"/>
                    <a:pt x="78758" y="40491"/>
                    <a:pt x="77087" y="42166"/>
                  </a:cubicBezTo>
                  <a:lnTo>
                    <a:pt x="106" y="42166"/>
                  </a:lnTo>
                  <a:lnTo>
                    <a:pt x="106" y="4393"/>
                  </a:lnTo>
                  <a:lnTo>
                    <a:pt x="106" y="4393"/>
                  </a:lnTo>
                  <a:cubicBezTo>
                    <a:pt x="1776" y="2723"/>
                    <a:pt x="2723" y="1776"/>
                    <a:pt x="4392" y="106"/>
                  </a:cubicBezTo>
                  <a:close/>
                  <a:moveTo>
                    <a:pt x="4351" y="1"/>
                  </a:moveTo>
                  <a:lnTo>
                    <a:pt x="4338" y="13"/>
                  </a:lnTo>
                  <a:cubicBezTo>
                    <a:pt x="2643" y="1695"/>
                    <a:pt x="1708" y="2644"/>
                    <a:pt x="13" y="4325"/>
                  </a:cubicBezTo>
                  <a:lnTo>
                    <a:pt x="0" y="4351"/>
                  </a:lnTo>
                  <a:lnTo>
                    <a:pt x="0" y="42275"/>
                  </a:lnTo>
                  <a:lnTo>
                    <a:pt x="77126" y="42275"/>
                  </a:lnTo>
                  <a:lnTo>
                    <a:pt x="77138" y="42259"/>
                  </a:lnTo>
                  <a:lnTo>
                    <a:pt x="81450" y="37950"/>
                  </a:lnTo>
                  <a:lnTo>
                    <a:pt x="81463" y="37934"/>
                  </a:lnTo>
                  <a:lnTo>
                    <a:pt x="81463" y="1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6" name="Google Shape;1626;p13"/>
          <p:cNvGrpSpPr/>
          <p:nvPr/>
        </p:nvGrpSpPr>
        <p:grpSpPr>
          <a:xfrm>
            <a:off x="-6449" y="-94"/>
            <a:ext cx="9150439" cy="5143478"/>
            <a:chOff x="-6449" y="-94"/>
            <a:chExt cx="9150439" cy="5143478"/>
          </a:xfrm>
        </p:grpSpPr>
        <p:grpSp>
          <p:nvGrpSpPr>
            <p:cNvPr id="1627" name="Google Shape;1627;p13"/>
            <p:cNvGrpSpPr/>
            <p:nvPr/>
          </p:nvGrpSpPr>
          <p:grpSpPr>
            <a:xfrm>
              <a:off x="6499576" y="-94"/>
              <a:ext cx="2644414" cy="5143478"/>
              <a:chOff x="540125" y="3028300"/>
              <a:chExt cx="364425" cy="708800"/>
            </a:xfrm>
          </p:grpSpPr>
          <p:sp>
            <p:nvSpPr>
              <p:cNvPr id="1628" name="Google Shape;1628;p13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3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3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3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3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3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3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4" name="Google Shape;1664;p13"/>
            <p:cNvGrpSpPr/>
            <p:nvPr/>
          </p:nvGrpSpPr>
          <p:grpSpPr>
            <a:xfrm>
              <a:off x="-6449" y="-94"/>
              <a:ext cx="2644414" cy="5143478"/>
              <a:chOff x="540125" y="3028300"/>
              <a:chExt cx="364425" cy="708800"/>
            </a:xfrm>
          </p:grpSpPr>
          <p:sp>
            <p:nvSpPr>
              <p:cNvPr id="1665" name="Google Shape;1665;p13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3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3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3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3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3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3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3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3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3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3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3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3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3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3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13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13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13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13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13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13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13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13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13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1" name="Google Shape;1701;p13"/>
            <p:cNvGrpSpPr/>
            <p:nvPr/>
          </p:nvGrpSpPr>
          <p:grpSpPr>
            <a:xfrm rot="5400000">
              <a:off x="3406651" y="-1249544"/>
              <a:ext cx="2644414" cy="5143478"/>
              <a:chOff x="540125" y="3028300"/>
              <a:chExt cx="364425" cy="708800"/>
            </a:xfrm>
          </p:grpSpPr>
          <p:sp>
            <p:nvSpPr>
              <p:cNvPr id="1702" name="Google Shape;1702;p13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3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3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3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3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13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3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3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3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8" name="Google Shape;1738;p13"/>
            <p:cNvGrpSpPr/>
            <p:nvPr/>
          </p:nvGrpSpPr>
          <p:grpSpPr>
            <a:xfrm rot="5400000">
              <a:off x="3406651" y="1243856"/>
              <a:ext cx="2644414" cy="5143478"/>
              <a:chOff x="540125" y="3028300"/>
              <a:chExt cx="364425" cy="708800"/>
            </a:xfrm>
          </p:grpSpPr>
          <p:sp>
            <p:nvSpPr>
              <p:cNvPr id="1739" name="Google Shape;1739;p13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3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3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3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3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3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3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3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3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3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3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3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3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3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3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3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3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3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3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3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3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3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3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3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3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3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3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3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3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3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3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3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5" name="Google Shape;177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76" name="Google Shape;1776;p13"/>
          <p:cNvSpPr txBox="1">
            <a:spLocks noGrp="1"/>
          </p:cNvSpPr>
          <p:nvPr>
            <p:ph type="title" idx="2" hasCustomPrompt="1"/>
          </p:nvPr>
        </p:nvSpPr>
        <p:spPr>
          <a:xfrm>
            <a:off x="835825" y="1212500"/>
            <a:ext cx="860100" cy="4476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77" name="Google Shape;1777;p13"/>
          <p:cNvSpPr txBox="1">
            <a:spLocks noGrp="1"/>
          </p:cNvSpPr>
          <p:nvPr>
            <p:ph type="title" idx="3" hasCustomPrompt="1"/>
          </p:nvPr>
        </p:nvSpPr>
        <p:spPr>
          <a:xfrm>
            <a:off x="835825" y="2983397"/>
            <a:ext cx="860100" cy="4476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78" name="Google Shape;1778;p13"/>
          <p:cNvSpPr txBox="1">
            <a:spLocks noGrp="1"/>
          </p:cNvSpPr>
          <p:nvPr>
            <p:ph type="title" idx="4" hasCustomPrompt="1"/>
          </p:nvPr>
        </p:nvSpPr>
        <p:spPr>
          <a:xfrm>
            <a:off x="3773075" y="1212500"/>
            <a:ext cx="860100" cy="4476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79" name="Google Shape;1779;p13"/>
          <p:cNvSpPr txBox="1">
            <a:spLocks noGrp="1"/>
          </p:cNvSpPr>
          <p:nvPr>
            <p:ph type="title" idx="5" hasCustomPrompt="1"/>
          </p:nvPr>
        </p:nvSpPr>
        <p:spPr>
          <a:xfrm>
            <a:off x="3773075" y="2983397"/>
            <a:ext cx="860100" cy="4476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80" name="Google Shape;1780;p13"/>
          <p:cNvSpPr txBox="1">
            <a:spLocks noGrp="1"/>
          </p:cNvSpPr>
          <p:nvPr>
            <p:ph type="subTitle" idx="1"/>
          </p:nvPr>
        </p:nvSpPr>
        <p:spPr>
          <a:xfrm>
            <a:off x="713225" y="1854825"/>
            <a:ext cx="2120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1" name="Google Shape;1781;p13"/>
          <p:cNvSpPr txBox="1">
            <a:spLocks noGrp="1"/>
          </p:cNvSpPr>
          <p:nvPr>
            <p:ph type="subTitle" idx="6"/>
          </p:nvPr>
        </p:nvSpPr>
        <p:spPr>
          <a:xfrm>
            <a:off x="3650475" y="1854825"/>
            <a:ext cx="2120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2" name="Google Shape;1782;p13"/>
          <p:cNvSpPr txBox="1">
            <a:spLocks noGrp="1"/>
          </p:cNvSpPr>
          <p:nvPr>
            <p:ph type="subTitle" idx="7"/>
          </p:nvPr>
        </p:nvSpPr>
        <p:spPr>
          <a:xfrm>
            <a:off x="713225" y="3625775"/>
            <a:ext cx="2120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3" name="Google Shape;1783;p13"/>
          <p:cNvSpPr txBox="1">
            <a:spLocks noGrp="1"/>
          </p:cNvSpPr>
          <p:nvPr>
            <p:ph type="subTitle" idx="8"/>
          </p:nvPr>
        </p:nvSpPr>
        <p:spPr>
          <a:xfrm>
            <a:off x="3650475" y="3625775"/>
            <a:ext cx="2120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4" name="Google Shape;1784;p13"/>
          <p:cNvSpPr txBox="1">
            <a:spLocks noGrp="1"/>
          </p:cNvSpPr>
          <p:nvPr>
            <p:ph type="subTitle" idx="9"/>
          </p:nvPr>
        </p:nvSpPr>
        <p:spPr>
          <a:xfrm>
            <a:off x="713225" y="2183400"/>
            <a:ext cx="21204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85" name="Google Shape;1785;p13"/>
          <p:cNvSpPr txBox="1">
            <a:spLocks noGrp="1"/>
          </p:cNvSpPr>
          <p:nvPr>
            <p:ph type="subTitle" idx="13"/>
          </p:nvPr>
        </p:nvSpPr>
        <p:spPr>
          <a:xfrm>
            <a:off x="3650475" y="2183400"/>
            <a:ext cx="21204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p13"/>
          <p:cNvSpPr txBox="1">
            <a:spLocks noGrp="1"/>
          </p:cNvSpPr>
          <p:nvPr>
            <p:ph type="subTitle" idx="14"/>
          </p:nvPr>
        </p:nvSpPr>
        <p:spPr>
          <a:xfrm>
            <a:off x="713225" y="3944075"/>
            <a:ext cx="21204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87" name="Google Shape;1787;p13"/>
          <p:cNvSpPr txBox="1">
            <a:spLocks noGrp="1"/>
          </p:cNvSpPr>
          <p:nvPr>
            <p:ph type="subTitle" idx="15"/>
          </p:nvPr>
        </p:nvSpPr>
        <p:spPr>
          <a:xfrm>
            <a:off x="3650475" y="3944075"/>
            <a:ext cx="21204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788" name="Google Shape;1788;p13"/>
          <p:cNvGrpSpPr/>
          <p:nvPr/>
        </p:nvGrpSpPr>
        <p:grpSpPr>
          <a:xfrm rot="5400000" flipH="1">
            <a:off x="7238168" y="-256884"/>
            <a:ext cx="214799" cy="2156875"/>
            <a:chOff x="425780" y="482769"/>
            <a:chExt cx="127819" cy="561525"/>
          </a:xfrm>
        </p:grpSpPr>
        <p:sp>
          <p:nvSpPr>
            <p:cNvPr id="1789" name="Google Shape;1789;p13"/>
            <p:cNvSpPr/>
            <p:nvPr/>
          </p:nvSpPr>
          <p:spPr>
            <a:xfrm>
              <a:off x="425780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445160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46470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48408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503468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52307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54245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14"/>
          <p:cNvGrpSpPr/>
          <p:nvPr/>
        </p:nvGrpSpPr>
        <p:grpSpPr>
          <a:xfrm>
            <a:off x="116653" y="185058"/>
            <a:ext cx="8910952" cy="4773370"/>
            <a:chOff x="238425" y="1163850"/>
            <a:chExt cx="2110050" cy="1130300"/>
          </a:xfrm>
        </p:grpSpPr>
        <p:sp>
          <p:nvSpPr>
            <p:cNvPr id="1798" name="Google Shape;1798;p14"/>
            <p:cNvSpPr/>
            <p:nvPr/>
          </p:nvSpPr>
          <p:spPr>
            <a:xfrm>
              <a:off x="238425" y="1163850"/>
              <a:ext cx="2110050" cy="1130300"/>
            </a:xfrm>
            <a:custGeom>
              <a:avLst/>
              <a:gdLst/>
              <a:ahLst/>
              <a:cxnLst/>
              <a:rect l="l" t="t" r="r" b="b"/>
              <a:pathLst>
                <a:path w="84402" h="45212" extrusionOk="0">
                  <a:moveTo>
                    <a:pt x="84174" y="228"/>
                  </a:moveTo>
                  <a:lnTo>
                    <a:pt x="84174" y="39820"/>
                  </a:lnTo>
                  <a:cubicBezTo>
                    <a:pt x="82159" y="41835"/>
                    <a:pt x="81025" y="42969"/>
                    <a:pt x="79010" y="44984"/>
                  </a:cubicBezTo>
                  <a:lnTo>
                    <a:pt x="228" y="44984"/>
                  </a:lnTo>
                  <a:lnTo>
                    <a:pt x="228" y="5408"/>
                  </a:lnTo>
                  <a:cubicBezTo>
                    <a:pt x="2256" y="3380"/>
                    <a:pt x="3393" y="2259"/>
                    <a:pt x="5408" y="228"/>
                  </a:cubicBezTo>
                  <a:close/>
                  <a:moveTo>
                    <a:pt x="5315" y="0"/>
                  </a:moveTo>
                  <a:lnTo>
                    <a:pt x="5248" y="68"/>
                  </a:lnTo>
                  <a:lnTo>
                    <a:pt x="68" y="5248"/>
                  </a:lnTo>
                  <a:lnTo>
                    <a:pt x="1" y="5315"/>
                  </a:lnTo>
                  <a:lnTo>
                    <a:pt x="1" y="5408"/>
                  </a:lnTo>
                  <a:lnTo>
                    <a:pt x="1" y="44984"/>
                  </a:lnTo>
                  <a:lnTo>
                    <a:pt x="1" y="45212"/>
                  </a:lnTo>
                  <a:lnTo>
                    <a:pt x="79103" y="45212"/>
                  </a:lnTo>
                  <a:lnTo>
                    <a:pt x="79157" y="45145"/>
                  </a:lnTo>
                  <a:lnTo>
                    <a:pt x="82652" y="41662"/>
                  </a:lnTo>
                  <a:lnTo>
                    <a:pt x="84334" y="39980"/>
                  </a:lnTo>
                  <a:lnTo>
                    <a:pt x="84401" y="39913"/>
                  </a:lnTo>
                  <a:lnTo>
                    <a:pt x="84401" y="39820"/>
                  </a:lnTo>
                  <a:lnTo>
                    <a:pt x="84401" y="228"/>
                  </a:lnTo>
                  <a:lnTo>
                    <a:pt x="8440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4751" y="1"/>
                  </a:moveTo>
                  <a:cubicBezTo>
                    <a:pt x="2896" y="1856"/>
                    <a:pt x="1855" y="2897"/>
                    <a:pt x="0" y="4755"/>
                  </a:cubicBezTo>
                  <a:lnTo>
                    <a:pt x="0" y="44757"/>
                  </a:lnTo>
                  <a:lnTo>
                    <a:pt x="79208" y="44757"/>
                  </a:lnTo>
                  <a:cubicBezTo>
                    <a:pt x="81063" y="42915"/>
                    <a:pt x="82091" y="41874"/>
                    <a:pt x="83946" y="40019"/>
                  </a:cubicBezTo>
                  <a:lnTo>
                    <a:pt x="839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83866" y="81"/>
                  </a:moveTo>
                  <a:lnTo>
                    <a:pt x="83866" y="39552"/>
                  </a:lnTo>
                  <a:lnTo>
                    <a:pt x="82197" y="41221"/>
                  </a:lnTo>
                  <a:lnTo>
                    <a:pt x="78740" y="44677"/>
                  </a:lnTo>
                  <a:lnTo>
                    <a:pt x="93" y="44677"/>
                  </a:lnTo>
                  <a:lnTo>
                    <a:pt x="93" y="5206"/>
                  </a:lnTo>
                  <a:lnTo>
                    <a:pt x="5219" y="81"/>
                  </a:lnTo>
                  <a:close/>
                  <a:moveTo>
                    <a:pt x="5180" y="1"/>
                  </a:moveTo>
                  <a:cubicBezTo>
                    <a:pt x="3165" y="2032"/>
                    <a:pt x="2028" y="3153"/>
                    <a:pt x="0" y="5181"/>
                  </a:cubicBezTo>
                  <a:lnTo>
                    <a:pt x="0" y="44757"/>
                  </a:lnTo>
                  <a:lnTo>
                    <a:pt x="78782" y="44757"/>
                  </a:lnTo>
                  <a:cubicBezTo>
                    <a:pt x="80797" y="42742"/>
                    <a:pt x="81931" y="41608"/>
                    <a:pt x="83946" y="39593"/>
                  </a:cubicBezTo>
                  <a:lnTo>
                    <a:pt x="83946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76475" y="1201875"/>
              <a:ext cx="2033950" cy="1054250"/>
            </a:xfrm>
            <a:custGeom>
              <a:avLst/>
              <a:gdLst/>
              <a:ahLst/>
              <a:cxnLst/>
              <a:rect l="l" t="t" r="r" b="b"/>
              <a:pathLst>
                <a:path w="81358" h="42170" extrusionOk="0">
                  <a:moveTo>
                    <a:pt x="4312" y="1"/>
                  </a:moveTo>
                  <a:cubicBezTo>
                    <a:pt x="2631" y="1683"/>
                    <a:pt x="1682" y="2631"/>
                    <a:pt x="0" y="4313"/>
                  </a:cubicBezTo>
                  <a:lnTo>
                    <a:pt x="0" y="42169"/>
                  </a:lnTo>
                  <a:lnTo>
                    <a:pt x="77046" y="42169"/>
                  </a:lnTo>
                  <a:lnTo>
                    <a:pt x="81358" y="37857"/>
                  </a:lnTo>
                  <a:lnTo>
                    <a:pt x="8135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4"/>
            <p:cNvSpPr/>
            <p:nvPr/>
          </p:nvSpPr>
          <p:spPr>
            <a:xfrm>
              <a:off x="276475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0" y="1"/>
                  </a:moveTo>
                  <a:lnTo>
                    <a:pt x="0" y="10678"/>
                  </a:lnTo>
                  <a:cubicBezTo>
                    <a:pt x="350" y="10678"/>
                    <a:pt x="628" y="10399"/>
                    <a:pt x="628" y="10053"/>
                  </a:cubicBezTo>
                  <a:lnTo>
                    <a:pt x="628" y="629"/>
                  </a:lnTo>
                  <a:cubicBezTo>
                    <a:pt x="628" y="283"/>
                    <a:pt x="35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4"/>
            <p:cNvSpPr/>
            <p:nvPr/>
          </p:nvSpPr>
          <p:spPr>
            <a:xfrm>
              <a:off x="2293750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628" y="1"/>
                  </a:moveTo>
                  <a:cubicBezTo>
                    <a:pt x="279" y="1"/>
                    <a:pt x="0" y="283"/>
                    <a:pt x="0" y="629"/>
                  </a:cubicBezTo>
                  <a:lnTo>
                    <a:pt x="0" y="10053"/>
                  </a:lnTo>
                  <a:cubicBezTo>
                    <a:pt x="0" y="10399"/>
                    <a:pt x="279" y="10678"/>
                    <a:pt x="628" y="10678"/>
                  </a:cubicBezTo>
                  <a:lnTo>
                    <a:pt x="62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5200" y="1200600"/>
              <a:ext cx="2036600" cy="1056875"/>
            </a:xfrm>
            <a:custGeom>
              <a:avLst/>
              <a:gdLst/>
              <a:ahLst/>
              <a:cxnLst/>
              <a:rect l="l" t="t" r="r" b="b"/>
              <a:pathLst>
                <a:path w="81464" h="42275" extrusionOk="0">
                  <a:moveTo>
                    <a:pt x="81354" y="106"/>
                  </a:moveTo>
                  <a:lnTo>
                    <a:pt x="81354" y="37886"/>
                  </a:lnTo>
                  <a:lnTo>
                    <a:pt x="81354" y="37886"/>
                  </a:lnTo>
                  <a:cubicBezTo>
                    <a:pt x="79692" y="39561"/>
                    <a:pt x="78758" y="40491"/>
                    <a:pt x="77087" y="42166"/>
                  </a:cubicBezTo>
                  <a:lnTo>
                    <a:pt x="106" y="42166"/>
                  </a:lnTo>
                  <a:lnTo>
                    <a:pt x="106" y="4393"/>
                  </a:lnTo>
                  <a:lnTo>
                    <a:pt x="106" y="4393"/>
                  </a:lnTo>
                  <a:cubicBezTo>
                    <a:pt x="1776" y="2723"/>
                    <a:pt x="2723" y="1776"/>
                    <a:pt x="4392" y="106"/>
                  </a:cubicBezTo>
                  <a:close/>
                  <a:moveTo>
                    <a:pt x="4351" y="1"/>
                  </a:moveTo>
                  <a:lnTo>
                    <a:pt x="4338" y="13"/>
                  </a:lnTo>
                  <a:cubicBezTo>
                    <a:pt x="2643" y="1695"/>
                    <a:pt x="1708" y="2644"/>
                    <a:pt x="13" y="4325"/>
                  </a:cubicBezTo>
                  <a:lnTo>
                    <a:pt x="0" y="4351"/>
                  </a:lnTo>
                  <a:lnTo>
                    <a:pt x="0" y="42275"/>
                  </a:lnTo>
                  <a:lnTo>
                    <a:pt x="77126" y="42275"/>
                  </a:lnTo>
                  <a:lnTo>
                    <a:pt x="77138" y="42259"/>
                  </a:lnTo>
                  <a:lnTo>
                    <a:pt x="81450" y="37950"/>
                  </a:lnTo>
                  <a:lnTo>
                    <a:pt x="81463" y="37934"/>
                  </a:lnTo>
                  <a:lnTo>
                    <a:pt x="81463" y="1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5" name="Google Shape;1805;p14"/>
          <p:cNvGrpSpPr/>
          <p:nvPr/>
        </p:nvGrpSpPr>
        <p:grpSpPr>
          <a:xfrm>
            <a:off x="-6449" y="-94"/>
            <a:ext cx="9150439" cy="5143478"/>
            <a:chOff x="-6449" y="-94"/>
            <a:chExt cx="9150439" cy="5143478"/>
          </a:xfrm>
        </p:grpSpPr>
        <p:grpSp>
          <p:nvGrpSpPr>
            <p:cNvPr id="1806" name="Google Shape;1806;p14"/>
            <p:cNvGrpSpPr/>
            <p:nvPr/>
          </p:nvGrpSpPr>
          <p:grpSpPr>
            <a:xfrm>
              <a:off x="6499576" y="-94"/>
              <a:ext cx="2644414" cy="5143478"/>
              <a:chOff x="540125" y="3028300"/>
              <a:chExt cx="364425" cy="708800"/>
            </a:xfrm>
          </p:grpSpPr>
          <p:sp>
            <p:nvSpPr>
              <p:cNvPr id="1807" name="Google Shape;1807;p14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4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4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4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4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4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4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4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4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4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4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4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4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4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4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4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4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4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4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4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4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4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4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4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4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4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4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4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4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4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4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4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4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4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4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4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3" name="Google Shape;1843;p14"/>
            <p:cNvGrpSpPr/>
            <p:nvPr/>
          </p:nvGrpSpPr>
          <p:grpSpPr>
            <a:xfrm>
              <a:off x="-6449" y="-94"/>
              <a:ext cx="2644414" cy="5143478"/>
              <a:chOff x="540125" y="3028300"/>
              <a:chExt cx="364425" cy="708800"/>
            </a:xfrm>
          </p:grpSpPr>
          <p:sp>
            <p:nvSpPr>
              <p:cNvPr id="1844" name="Google Shape;1844;p14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4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4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4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4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4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4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4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4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4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4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4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4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4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4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4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4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4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4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4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4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4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4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4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4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4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4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4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4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4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4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4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4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4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4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4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0" name="Google Shape;1880;p14"/>
            <p:cNvGrpSpPr/>
            <p:nvPr/>
          </p:nvGrpSpPr>
          <p:grpSpPr>
            <a:xfrm rot="5400000">
              <a:off x="3406651" y="-1249544"/>
              <a:ext cx="2644414" cy="5143478"/>
              <a:chOff x="540125" y="3028300"/>
              <a:chExt cx="364425" cy="708800"/>
            </a:xfrm>
          </p:grpSpPr>
          <p:sp>
            <p:nvSpPr>
              <p:cNvPr id="1881" name="Google Shape;1881;p14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14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4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4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14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4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14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4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4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4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4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4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4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4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4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4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4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4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4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4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4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4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4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4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4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4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4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4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4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4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4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4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4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4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4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4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7" name="Google Shape;1917;p14"/>
            <p:cNvGrpSpPr/>
            <p:nvPr/>
          </p:nvGrpSpPr>
          <p:grpSpPr>
            <a:xfrm rot="5400000">
              <a:off x="3406651" y="1243856"/>
              <a:ext cx="2644414" cy="5143478"/>
              <a:chOff x="540125" y="3028300"/>
              <a:chExt cx="364425" cy="708800"/>
            </a:xfrm>
          </p:grpSpPr>
          <p:sp>
            <p:nvSpPr>
              <p:cNvPr id="1918" name="Google Shape;1918;p14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4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4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14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4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4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4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4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4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4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4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4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4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4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4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4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4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4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4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4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14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4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4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4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4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4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4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4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4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4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4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4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4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4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4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4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54" name="Google Shape;1954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5" name="Google Shape;1955;p14"/>
          <p:cNvSpPr txBox="1">
            <a:spLocks noGrp="1"/>
          </p:cNvSpPr>
          <p:nvPr>
            <p:ph type="subTitle" idx="1"/>
          </p:nvPr>
        </p:nvSpPr>
        <p:spPr>
          <a:xfrm>
            <a:off x="937625" y="2681999"/>
            <a:ext cx="21753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6" name="Google Shape;1956;p14"/>
          <p:cNvSpPr txBox="1">
            <a:spLocks noGrp="1"/>
          </p:cNvSpPr>
          <p:nvPr>
            <p:ph type="subTitle" idx="2"/>
          </p:nvPr>
        </p:nvSpPr>
        <p:spPr>
          <a:xfrm>
            <a:off x="3484347" y="2681999"/>
            <a:ext cx="21753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7" name="Google Shape;1957;p14"/>
          <p:cNvSpPr txBox="1">
            <a:spLocks noGrp="1"/>
          </p:cNvSpPr>
          <p:nvPr>
            <p:ph type="subTitle" idx="3"/>
          </p:nvPr>
        </p:nvSpPr>
        <p:spPr>
          <a:xfrm>
            <a:off x="6031075" y="2681999"/>
            <a:ext cx="21753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14"/>
          <p:cNvSpPr txBox="1">
            <a:spLocks noGrp="1"/>
          </p:cNvSpPr>
          <p:nvPr>
            <p:ph type="subTitle" idx="4"/>
          </p:nvPr>
        </p:nvSpPr>
        <p:spPr>
          <a:xfrm>
            <a:off x="937625" y="222242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9" name="Google Shape;1959;p14"/>
          <p:cNvSpPr txBox="1">
            <a:spLocks noGrp="1"/>
          </p:cNvSpPr>
          <p:nvPr>
            <p:ph type="subTitle" idx="5"/>
          </p:nvPr>
        </p:nvSpPr>
        <p:spPr>
          <a:xfrm>
            <a:off x="3484350" y="222242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60" name="Google Shape;1960;p14"/>
          <p:cNvSpPr txBox="1">
            <a:spLocks noGrp="1"/>
          </p:cNvSpPr>
          <p:nvPr>
            <p:ph type="subTitle" idx="6"/>
          </p:nvPr>
        </p:nvSpPr>
        <p:spPr>
          <a:xfrm>
            <a:off x="6031075" y="222242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2" name="Google Shape;1962;p15"/>
          <p:cNvGrpSpPr/>
          <p:nvPr/>
        </p:nvGrpSpPr>
        <p:grpSpPr>
          <a:xfrm>
            <a:off x="116653" y="185058"/>
            <a:ext cx="8910952" cy="4773370"/>
            <a:chOff x="238425" y="1163850"/>
            <a:chExt cx="2110050" cy="1130300"/>
          </a:xfrm>
        </p:grpSpPr>
        <p:sp>
          <p:nvSpPr>
            <p:cNvPr id="1963" name="Google Shape;1963;p15"/>
            <p:cNvSpPr/>
            <p:nvPr/>
          </p:nvSpPr>
          <p:spPr>
            <a:xfrm>
              <a:off x="238425" y="1163850"/>
              <a:ext cx="2110050" cy="1130300"/>
            </a:xfrm>
            <a:custGeom>
              <a:avLst/>
              <a:gdLst/>
              <a:ahLst/>
              <a:cxnLst/>
              <a:rect l="l" t="t" r="r" b="b"/>
              <a:pathLst>
                <a:path w="84402" h="45212" extrusionOk="0">
                  <a:moveTo>
                    <a:pt x="84174" y="228"/>
                  </a:moveTo>
                  <a:lnTo>
                    <a:pt x="84174" y="39820"/>
                  </a:lnTo>
                  <a:cubicBezTo>
                    <a:pt x="82159" y="41835"/>
                    <a:pt x="81025" y="42969"/>
                    <a:pt x="79010" y="44984"/>
                  </a:cubicBezTo>
                  <a:lnTo>
                    <a:pt x="228" y="44984"/>
                  </a:lnTo>
                  <a:lnTo>
                    <a:pt x="228" y="5408"/>
                  </a:lnTo>
                  <a:cubicBezTo>
                    <a:pt x="2256" y="3380"/>
                    <a:pt x="3393" y="2259"/>
                    <a:pt x="5408" y="228"/>
                  </a:cubicBezTo>
                  <a:close/>
                  <a:moveTo>
                    <a:pt x="5315" y="0"/>
                  </a:moveTo>
                  <a:lnTo>
                    <a:pt x="5248" y="68"/>
                  </a:lnTo>
                  <a:lnTo>
                    <a:pt x="68" y="5248"/>
                  </a:lnTo>
                  <a:lnTo>
                    <a:pt x="1" y="5315"/>
                  </a:lnTo>
                  <a:lnTo>
                    <a:pt x="1" y="5408"/>
                  </a:lnTo>
                  <a:lnTo>
                    <a:pt x="1" y="44984"/>
                  </a:lnTo>
                  <a:lnTo>
                    <a:pt x="1" y="45212"/>
                  </a:lnTo>
                  <a:lnTo>
                    <a:pt x="79103" y="45212"/>
                  </a:lnTo>
                  <a:lnTo>
                    <a:pt x="79157" y="45145"/>
                  </a:lnTo>
                  <a:lnTo>
                    <a:pt x="82652" y="41662"/>
                  </a:lnTo>
                  <a:lnTo>
                    <a:pt x="84334" y="39980"/>
                  </a:lnTo>
                  <a:lnTo>
                    <a:pt x="84401" y="39913"/>
                  </a:lnTo>
                  <a:lnTo>
                    <a:pt x="84401" y="39820"/>
                  </a:lnTo>
                  <a:lnTo>
                    <a:pt x="84401" y="228"/>
                  </a:lnTo>
                  <a:lnTo>
                    <a:pt x="8440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5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4751" y="1"/>
                  </a:moveTo>
                  <a:cubicBezTo>
                    <a:pt x="2896" y="1856"/>
                    <a:pt x="1855" y="2897"/>
                    <a:pt x="0" y="4755"/>
                  </a:cubicBezTo>
                  <a:lnTo>
                    <a:pt x="0" y="44757"/>
                  </a:lnTo>
                  <a:lnTo>
                    <a:pt x="79208" y="44757"/>
                  </a:lnTo>
                  <a:cubicBezTo>
                    <a:pt x="81063" y="42915"/>
                    <a:pt x="82091" y="41874"/>
                    <a:pt x="83946" y="40019"/>
                  </a:cubicBezTo>
                  <a:lnTo>
                    <a:pt x="839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5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83866" y="81"/>
                  </a:moveTo>
                  <a:lnTo>
                    <a:pt x="83866" y="39552"/>
                  </a:lnTo>
                  <a:lnTo>
                    <a:pt x="82197" y="41221"/>
                  </a:lnTo>
                  <a:lnTo>
                    <a:pt x="78740" y="44677"/>
                  </a:lnTo>
                  <a:lnTo>
                    <a:pt x="93" y="44677"/>
                  </a:lnTo>
                  <a:lnTo>
                    <a:pt x="93" y="5206"/>
                  </a:lnTo>
                  <a:lnTo>
                    <a:pt x="5219" y="81"/>
                  </a:lnTo>
                  <a:close/>
                  <a:moveTo>
                    <a:pt x="5180" y="1"/>
                  </a:moveTo>
                  <a:cubicBezTo>
                    <a:pt x="3165" y="2032"/>
                    <a:pt x="2028" y="3153"/>
                    <a:pt x="0" y="5181"/>
                  </a:cubicBezTo>
                  <a:lnTo>
                    <a:pt x="0" y="44757"/>
                  </a:lnTo>
                  <a:lnTo>
                    <a:pt x="78782" y="44757"/>
                  </a:lnTo>
                  <a:cubicBezTo>
                    <a:pt x="80797" y="42742"/>
                    <a:pt x="81931" y="41608"/>
                    <a:pt x="83946" y="39593"/>
                  </a:cubicBezTo>
                  <a:lnTo>
                    <a:pt x="83946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5"/>
            <p:cNvSpPr/>
            <p:nvPr/>
          </p:nvSpPr>
          <p:spPr>
            <a:xfrm>
              <a:off x="276475" y="1201875"/>
              <a:ext cx="2033950" cy="1054250"/>
            </a:xfrm>
            <a:custGeom>
              <a:avLst/>
              <a:gdLst/>
              <a:ahLst/>
              <a:cxnLst/>
              <a:rect l="l" t="t" r="r" b="b"/>
              <a:pathLst>
                <a:path w="81358" h="42170" extrusionOk="0">
                  <a:moveTo>
                    <a:pt x="4312" y="1"/>
                  </a:moveTo>
                  <a:cubicBezTo>
                    <a:pt x="2631" y="1683"/>
                    <a:pt x="1682" y="2631"/>
                    <a:pt x="0" y="4313"/>
                  </a:cubicBezTo>
                  <a:lnTo>
                    <a:pt x="0" y="42169"/>
                  </a:lnTo>
                  <a:lnTo>
                    <a:pt x="77046" y="42169"/>
                  </a:lnTo>
                  <a:lnTo>
                    <a:pt x="81358" y="37857"/>
                  </a:lnTo>
                  <a:lnTo>
                    <a:pt x="8135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5"/>
            <p:cNvSpPr/>
            <p:nvPr/>
          </p:nvSpPr>
          <p:spPr>
            <a:xfrm>
              <a:off x="276475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0" y="1"/>
                  </a:moveTo>
                  <a:lnTo>
                    <a:pt x="0" y="10678"/>
                  </a:lnTo>
                  <a:cubicBezTo>
                    <a:pt x="350" y="10678"/>
                    <a:pt x="628" y="10399"/>
                    <a:pt x="628" y="10053"/>
                  </a:cubicBezTo>
                  <a:lnTo>
                    <a:pt x="628" y="629"/>
                  </a:lnTo>
                  <a:cubicBezTo>
                    <a:pt x="628" y="283"/>
                    <a:pt x="35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5"/>
            <p:cNvSpPr/>
            <p:nvPr/>
          </p:nvSpPr>
          <p:spPr>
            <a:xfrm>
              <a:off x="2293750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628" y="1"/>
                  </a:moveTo>
                  <a:cubicBezTo>
                    <a:pt x="279" y="1"/>
                    <a:pt x="0" y="283"/>
                    <a:pt x="0" y="629"/>
                  </a:cubicBezTo>
                  <a:lnTo>
                    <a:pt x="0" y="10053"/>
                  </a:lnTo>
                  <a:cubicBezTo>
                    <a:pt x="0" y="10399"/>
                    <a:pt x="279" y="10678"/>
                    <a:pt x="628" y="10678"/>
                  </a:cubicBezTo>
                  <a:lnTo>
                    <a:pt x="62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5"/>
            <p:cNvSpPr/>
            <p:nvPr/>
          </p:nvSpPr>
          <p:spPr>
            <a:xfrm>
              <a:off x="275200" y="1200600"/>
              <a:ext cx="2036600" cy="1056875"/>
            </a:xfrm>
            <a:custGeom>
              <a:avLst/>
              <a:gdLst/>
              <a:ahLst/>
              <a:cxnLst/>
              <a:rect l="l" t="t" r="r" b="b"/>
              <a:pathLst>
                <a:path w="81464" h="42275" extrusionOk="0">
                  <a:moveTo>
                    <a:pt x="81354" y="106"/>
                  </a:moveTo>
                  <a:lnTo>
                    <a:pt x="81354" y="37886"/>
                  </a:lnTo>
                  <a:lnTo>
                    <a:pt x="81354" y="37886"/>
                  </a:lnTo>
                  <a:cubicBezTo>
                    <a:pt x="79692" y="39561"/>
                    <a:pt x="78758" y="40491"/>
                    <a:pt x="77087" y="42166"/>
                  </a:cubicBezTo>
                  <a:lnTo>
                    <a:pt x="106" y="42166"/>
                  </a:lnTo>
                  <a:lnTo>
                    <a:pt x="106" y="4393"/>
                  </a:lnTo>
                  <a:lnTo>
                    <a:pt x="106" y="4393"/>
                  </a:lnTo>
                  <a:cubicBezTo>
                    <a:pt x="1776" y="2723"/>
                    <a:pt x="2723" y="1776"/>
                    <a:pt x="4392" y="106"/>
                  </a:cubicBezTo>
                  <a:close/>
                  <a:moveTo>
                    <a:pt x="4351" y="1"/>
                  </a:moveTo>
                  <a:lnTo>
                    <a:pt x="4338" y="13"/>
                  </a:lnTo>
                  <a:cubicBezTo>
                    <a:pt x="2643" y="1695"/>
                    <a:pt x="1708" y="2644"/>
                    <a:pt x="13" y="4325"/>
                  </a:cubicBezTo>
                  <a:lnTo>
                    <a:pt x="0" y="4351"/>
                  </a:lnTo>
                  <a:lnTo>
                    <a:pt x="0" y="42275"/>
                  </a:lnTo>
                  <a:lnTo>
                    <a:pt x="77126" y="42275"/>
                  </a:lnTo>
                  <a:lnTo>
                    <a:pt x="77138" y="42259"/>
                  </a:lnTo>
                  <a:lnTo>
                    <a:pt x="81450" y="37950"/>
                  </a:lnTo>
                  <a:lnTo>
                    <a:pt x="81463" y="37934"/>
                  </a:lnTo>
                  <a:lnTo>
                    <a:pt x="81463" y="1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15"/>
          <p:cNvGrpSpPr/>
          <p:nvPr/>
        </p:nvGrpSpPr>
        <p:grpSpPr>
          <a:xfrm>
            <a:off x="-6449" y="-94"/>
            <a:ext cx="9150439" cy="5143478"/>
            <a:chOff x="-6449" y="-94"/>
            <a:chExt cx="9150439" cy="5143478"/>
          </a:xfrm>
        </p:grpSpPr>
        <p:grpSp>
          <p:nvGrpSpPr>
            <p:cNvPr id="1971" name="Google Shape;1971;p15"/>
            <p:cNvGrpSpPr/>
            <p:nvPr/>
          </p:nvGrpSpPr>
          <p:grpSpPr>
            <a:xfrm>
              <a:off x="6499576" y="-94"/>
              <a:ext cx="2644414" cy="5143478"/>
              <a:chOff x="540125" y="3028300"/>
              <a:chExt cx="364425" cy="708800"/>
            </a:xfrm>
          </p:grpSpPr>
          <p:sp>
            <p:nvSpPr>
              <p:cNvPr id="1972" name="Google Shape;1972;p15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5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5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5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5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5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5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5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5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5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5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5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5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5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5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5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5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5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5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5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5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5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5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5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5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5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5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5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5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5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5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5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5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5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5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5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8" name="Google Shape;2008;p15"/>
            <p:cNvGrpSpPr/>
            <p:nvPr/>
          </p:nvGrpSpPr>
          <p:grpSpPr>
            <a:xfrm>
              <a:off x="-6449" y="-94"/>
              <a:ext cx="2644414" cy="5143478"/>
              <a:chOff x="540125" y="3028300"/>
              <a:chExt cx="364425" cy="708800"/>
            </a:xfrm>
          </p:grpSpPr>
          <p:sp>
            <p:nvSpPr>
              <p:cNvPr id="2009" name="Google Shape;2009;p15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5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5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5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5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5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5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5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5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5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5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5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5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5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5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15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15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15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15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15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15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15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15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15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15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15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15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15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15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15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15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15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15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5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5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5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5" name="Google Shape;2045;p15"/>
            <p:cNvGrpSpPr/>
            <p:nvPr/>
          </p:nvGrpSpPr>
          <p:grpSpPr>
            <a:xfrm rot="5400000">
              <a:off x="3406651" y="-1249544"/>
              <a:ext cx="2644414" cy="5143478"/>
              <a:chOff x="540125" y="3028300"/>
              <a:chExt cx="364425" cy="708800"/>
            </a:xfrm>
          </p:grpSpPr>
          <p:sp>
            <p:nvSpPr>
              <p:cNvPr id="2046" name="Google Shape;2046;p15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5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5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5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5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5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5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5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5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5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5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5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5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5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5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5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15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15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15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15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5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5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5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5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5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5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5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5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5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5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5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5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5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5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5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5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2" name="Google Shape;2082;p15"/>
            <p:cNvGrpSpPr/>
            <p:nvPr/>
          </p:nvGrpSpPr>
          <p:grpSpPr>
            <a:xfrm rot="5400000">
              <a:off x="3406651" y="1243856"/>
              <a:ext cx="2644414" cy="5143478"/>
              <a:chOff x="540125" y="3028300"/>
              <a:chExt cx="364425" cy="708800"/>
            </a:xfrm>
          </p:grpSpPr>
          <p:sp>
            <p:nvSpPr>
              <p:cNvPr id="2083" name="Google Shape;2083;p15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5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5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5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5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5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5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5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5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5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5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5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5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15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15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5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5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5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5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5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5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5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5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5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5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5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5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5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5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5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5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5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5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19" name="Google Shape;211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20" name="Google Shape;2120;p15"/>
          <p:cNvSpPr txBox="1">
            <a:spLocks noGrp="1"/>
          </p:cNvSpPr>
          <p:nvPr>
            <p:ph type="subTitle" idx="1"/>
          </p:nvPr>
        </p:nvSpPr>
        <p:spPr>
          <a:xfrm>
            <a:off x="1257613" y="1769338"/>
            <a:ext cx="30399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5"/>
          <p:cNvSpPr txBox="1">
            <a:spLocks noGrp="1"/>
          </p:cNvSpPr>
          <p:nvPr>
            <p:ph type="subTitle" idx="2"/>
          </p:nvPr>
        </p:nvSpPr>
        <p:spPr>
          <a:xfrm>
            <a:off x="4846468" y="1769338"/>
            <a:ext cx="30399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15"/>
          <p:cNvSpPr txBox="1">
            <a:spLocks noGrp="1"/>
          </p:cNvSpPr>
          <p:nvPr>
            <p:ph type="subTitle" idx="3"/>
          </p:nvPr>
        </p:nvSpPr>
        <p:spPr>
          <a:xfrm>
            <a:off x="1257613" y="3429913"/>
            <a:ext cx="30399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23" name="Google Shape;2123;p15"/>
          <p:cNvSpPr txBox="1">
            <a:spLocks noGrp="1"/>
          </p:cNvSpPr>
          <p:nvPr>
            <p:ph type="subTitle" idx="4"/>
          </p:nvPr>
        </p:nvSpPr>
        <p:spPr>
          <a:xfrm>
            <a:off x="4846468" y="3429913"/>
            <a:ext cx="30399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15"/>
          <p:cNvSpPr txBox="1">
            <a:spLocks noGrp="1"/>
          </p:cNvSpPr>
          <p:nvPr>
            <p:ph type="subTitle" idx="5"/>
          </p:nvPr>
        </p:nvSpPr>
        <p:spPr>
          <a:xfrm>
            <a:off x="1257613" y="1455550"/>
            <a:ext cx="30399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5" name="Google Shape;2125;p15"/>
          <p:cNvSpPr txBox="1">
            <a:spLocks noGrp="1"/>
          </p:cNvSpPr>
          <p:nvPr>
            <p:ph type="subTitle" idx="6"/>
          </p:nvPr>
        </p:nvSpPr>
        <p:spPr>
          <a:xfrm>
            <a:off x="1257613" y="3116200"/>
            <a:ext cx="30399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6" name="Google Shape;2126;p15"/>
          <p:cNvSpPr txBox="1">
            <a:spLocks noGrp="1"/>
          </p:cNvSpPr>
          <p:nvPr>
            <p:ph type="subTitle" idx="7"/>
          </p:nvPr>
        </p:nvSpPr>
        <p:spPr>
          <a:xfrm>
            <a:off x="4846439" y="1455550"/>
            <a:ext cx="30399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7" name="Google Shape;2127;p15"/>
          <p:cNvSpPr txBox="1">
            <a:spLocks noGrp="1"/>
          </p:cNvSpPr>
          <p:nvPr>
            <p:ph type="subTitle" idx="8"/>
          </p:nvPr>
        </p:nvSpPr>
        <p:spPr>
          <a:xfrm>
            <a:off x="4846439" y="3116200"/>
            <a:ext cx="30399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128" name="Google Shape;2128;p15"/>
          <p:cNvGrpSpPr/>
          <p:nvPr/>
        </p:nvGrpSpPr>
        <p:grpSpPr>
          <a:xfrm flipH="1">
            <a:off x="507479" y="3096717"/>
            <a:ext cx="205749" cy="1508819"/>
            <a:chOff x="425780" y="482769"/>
            <a:chExt cx="127819" cy="561525"/>
          </a:xfrm>
        </p:grpSpPr>
        <p:sp>
          <p:nvSpPr>
            <p:cNvPr id="2129" name="Google Shape;2129;p15"/>
            <p:cNvSpPr/>
            <p:nvPr/>
          </p:nvSpPr>
          <p:spPr>
            <a:xfrm>
              <a:off x="425780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5"/>
            <p:cNvSpPr/>
            <p:nvPr/>
          </p:nvSpPr>
          <p:spPr>
            <a:xfrm>
              <a:off x="445160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5"/>
            <p:cNvSpPr/>
            <p:nvPr/>
          </p:nvSpPr>
          <p:spPr>
            <a:xfrm>
              <a:off x="46470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48408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503468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52307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54245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1" name="Google Shape;2641;p19"/>
          <p:cNvGrpSpPr/>
          <p:nvPr/>
        </p:nvGrpSpPr>
        <p:grpSpPr>
          <a:xfrm>
            <a:off x="116653" y="185058"/>
            <a:ext cx="8910952" cy="4773370"/>
            <a:chOff x="238425" y="1163850"/>
            <a:chExt cx="2110050" cy="1130300"/>
          </a:xfrm>
        </p:grpSpPr>
        <p:sp>
          <p:nvSpPr>
            <p:cNvPr id="2642" name="Google Shape;2642;p19"/>
            <p:cNvSpPr/>
            <p:nvPr/>
          </p:nvSpPr>
          <p:spPr>
            <a:xfrm>
              <a:off x="238425" y="1163850"/>
              <a:ext cx="2110050" cy="1130300"/>
            </a:xfrm>
            <a:custGeom>
              <a:avLst/>
              <a:gdLst/>
              <a:ahLst/>
              <a:cxnLst/>
              <a:rect l="l" t="t" r="r" b="b"/>
              <a:pathLst>
                <a:path w="84402" h="45212" extrusionOk="0">
                  <a:moveTo>
                    <a:pt x="84174" y="228"/>
                  </a:moveTo>
                  <a:lnTo>
                    <a:pt x="84174" y="39820"/>
                  </a:lnTo>
                  <a:cubicBezTo>
                    <a:pt x="82159" y="41835"/>
                    <a:pt x="81025" y="42969"/>
                    <a:pt x="79010" y="44984"/>
                  </a:cubicBezTo>
                  <a:lnTo>
                    <a:pt x="228" y="44984"/>
                  </a:lnTo>
                  <a:lnTo>
                    <a:pt x="228" y="5408"/>
                  </a:lnTo>
                  <a:cubicBezTo>
                    <a:pt x="2256" y="3380"/>
                    <a:pt x="3393" y="2259"/>
                    <a:pt x="5408" y="228"/>
                  </a:cubicBezTo>
                  <a:close/>
                  <a:moveTo>
                    <a:pt x="5315" y="0"/>
                  </a:moveTo>
                  <a:lnTo>
                    <a:pt x="5248" y="68"/>
                  </a:lnTo>
                  <a:lnTo>
                    <a:pt x="68" y="5248"/>
                  </a:lnTo>
                  <a:lnTo>
                    <a:pt x="1" y="5315"/>
                  </a:lnTo>
                  <a:lnTo>
                    <a:pt x="1" y="5408"/>
                  </a:lnTo>
                  <a:lnTo>
                    <a:pt x="1" y="44984"/>
                  </a:lnTo>
                  <a:lnTo>
                    <a:pt x="1" y="45212"/>
                  </a:lnTo>
                  <a:lnTo>
                    <a:pt x="79103" y="45212"/>
                  </a:lnTo>
                  <a:lnTo>
                    <a:pt x="79157" y="45145"/>
                  </a:lnTo>
                  <a:lnTo>
                    <a:pt x="82652" y="41662"/>
                  </a:lnTo>
                  <a:lnTo>
                    <a:pt x="84334" y="39980"/>
                  </a:lnTo>
                  <a:lnTo>
                    <a:pt x="84401" y="39913"/>
                  </a:lnTo>
                  <a:lnTo>
                    <a:pt x="84401" y="39820"/>
                  </a:lnTo>
                  <a:lnTo>
                    <a:pt x="84401" y="228"/>
                  </a:lnTo>
                  <a:lnTo>
                    <a:pt x="8440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9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4751" y="1"/>
                  </a:moveTo>
                  <a:cubicBezTo>
                    <a:pt x="2896" y="1856"/>
                    <a:pt x="1855" y="2897"/>
                    <a:pt x="0" y="4755"/>
                  </a:cubicBezTo>
                  <a:lnTo>
                    <a:pt x="0" y="44757"/>
                  </a:lnTo>
                  <a:lnTo>
                    <a:pt x="79208" y="44757"/>
                  </a:lnTo>
                  <a:cubicBezTo>
                    <a:pt x="81063" y="42915"/>
                    <a:pt x="82091" y="41874"/>
                    <a:pt x="83946" y="40019"/>
                  </a:cubicBezTo>
                  <a:lnTo>
                    <a:pt x="839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9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83866" y="81"/>
                  </a:moveTo>
                  <a:lnTo>
                    <a:pt x="83866" y="39552"/>
                  </a:lnTo>
                  <a:lnTo>
                    <a:pt x="82197" y="41221"/>
                  </a:lnTo>
                  <a:lnTo>
                    <a:pt x="78740" y="44677"/>
                  </a:lnTo>
                  <a:lnTo>
                    <a:pt x="93" y="44677"/>
                  </a:lnTo>
                  <a:lnTo>
                    <a:pt x="93" y="5206"/>
                  </a:lnTo>
                  <a:lnTo>
                    <a:pt x="5219" y="81"/>
                  </a:lnTo>
                  <a:close/>
                  <a:moveTo>
                    <a:pt x="5180" y="1"/>
                  </a:moveTo>
                  <a:cubicBezTo>
                    <a:pt x="3165" y="2032"/>
                    <a:pt x="2028" y="3153"/>
                    <a:pt x="0" y="5181"/>
                  </a:cubicBezTo>
                  <a:lnTo>
                    <a:pt x="0" y="44757"/>
                  </a:lnTo>
                  <a:lnTo>
                    <a:pt x="78782" y="44757"/>
                  </a:lnTo>
                  <a:cubicBezTo>
                    <a:pt x="80797" y="42742"/>
                    <a:pt x="81931" y="41608"/>
                    <a:pt x="83946" y="39593"/>
                  </a:cubicBezTo>
                  <a:lnTo>
                    <a:pt x="83946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9"/>
            <p:cNvSpPr/>
            <p:nvPr/>
          </p:nvSpPr>
          <p:spPr>
            <a:xfrm>
              <a:off x="276475" y="1201875"/>
              <a:ext cx="2033950" cy="1054250"/>
            </a:xfrm>
            <a:custGeom>
              <a:avLst/>
              <a:gdLst/>
              <a:ahLst/>
              <a:cxnLst/>
              <a:rect l="l" t="t" r="r" b="b"/>
              <a:pathLst>
                <a:path w="81358" h="42170" extrusionOk="0">
                  <a:moveTo>
                    <a:pt x="4312" y="1"/>
                  </a:moveTo>
                  <a:cubicBezTo>
                    <a:pt x="2631" y="1683"/>
                    <a:pt x="1682" y="2631"/>
                    <a:pt x="0" y="4313"/>
                  </a:cubicBezTo>
                  <a:lnTo>
                    <a:pt x="0" y="42169"/>
                  </a:lnTo>
                  <a:lnTo>
                    <a:pt x="77046" y="42169"/>
                  </a:lnTo>
                  <a:lnTo>
                    <a:pt x="81358" y="37857"/>
                  </a:lnTo>
                  <a:lnTo>
                    <a:pt x="8135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9"/>
            <p:cNvSpPr/>
            <p:nvPr/>
          </p:nvSpPr>
          <p:spPr>
            <a:xfrm>
              <a:off x="276475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0" y="1"/>
                  </a:moveTo>
                  <a:lnTo>
                    <a:pt x="0" y="10678"/>
                  </a:lnTo>
                  <a:cubicBezTo>
                    <a:pt x="350" y="10678"/>
                    <a:pt x="628" y="10399"/>
                    <a:pt x="628" y="10053"/>
                  </a:cubicBezTo>
                  <a:lnTo>
                    <a:pt x="628" y="629"/>
                  </a:lnTo>
                  <a:cubicBezTo>
                    <a:pt x="628" y="283"/>
                    <a:pt x="35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9"/>
            <p:cNvSpPr/>
            <p:nvPr/>
          </p:nvSpPr>
          <p:spPr>
            <a:xfrm>
              <a:off x="2293750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628" y="1"/>
                  </a:moveTo>
                  <a:cubicBezTo>
                    <a:pt x="279" y="1"/>
                    <a:pt x="0" y="283"/>
                    <a:pt x="0" y="629"/>
                  </a:cubicBezTo>
                  <a:lnTo>
                    <a:pt x="0" y="10053"/>
                  </a:lnTo>
                  <a:cubicBezTo>
                    <a:pt x="0" y="10399"/>
                    <a:pt x="279" y="10678"/>
                    <a:pt x="628" y="10678"/>
                  </a:cubicBezTo>
                  <a:lnTo>
                    <a:pt x="62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9"/>
            <p:cNvSpPr/>
            <p:nvPr/>
          </p:nvSpPr>
          <p:spPr>
            <a:xfrm>
              <a:off x="275200" y="1200600"/>
              <a:ext cx="2036600" cy="1056875"/>
            </a:xfrm>
            <a:custGeom>
              <a:avLst/>
              <a:gdLst/>
              <a:ahLst/>
              <a:cxnLst/>
              <a:rect l="l" t="t" r="r" b="b"/>
              <a:pathLst>
                <a:path w="81464" h="42275" extrusionOk="0">
                  <a:moveTo>
                    <a:pt x="81354" y="106"/>
                  </a:moveTo>
                  <a:lnTo>
                    <a:pt x="81354" y="37886"/>
                  </a:lnTo>
                  <a:lnTo>
                    <a:pt x="81354" y="37886"/>
                  </a:lnTo>
                  <a:cubicBezTo>
                    <a:pt x="79692" y="39561"/>
                    <a:pt x="78758" y="40491"/>
                    <a:pt x="77087" y="42166"/>
                  </a:cubicBezTo>
                  <a:lnTo>
                    <a:pt x="106" y="42166"/>
                  </a:lnTo>
                  <a:lnTo>
                    <a:pt x="106" y="4393"/>
                  </a:lnTo>
                  <a:lnTo>
                    <a:pt x="106" y="4393"/>
                  </a:lnTo>
                  <a:cubicBezTo>
                    <a:pt x="1776" y="2723"/>
                    <a:pt x="2723" y="1776"/>
                    <a:pt x="4392" y="106"/>
                  </a:cubicBezTo>
                  <a:close/>
                  <a:moveTo>
                    <a:pt x="4351" y="1"/>
                  </a:moveTo>
                  <a:lnTo>
                    <a:pt x="4338" y="13"/>
                  </a:lnTo>
                  <a:cubicBezTo>
                    <a:pt x="2643" y="1695"/>
                    <a:pt x="1708" y="2644"/>
                    <a:pt x="13" y="4325"/>
                  </a:cubicBezTo>
                  <a:lnTo>
                    <a:pt x="0" y="4351"/>
                  </a:lnTo>
                  <a:lnTo>
                    <a:pt x="0" y="42275"/>
                  </a:lnTo>
                  <a:lnTo>
                    <a:pt x="77126" y="42275"/>
                  </a:lnTo>
                  <a:lnTo>
                    <a:pt x="77138" y="42259"/>
                  </a:lnTo>
                  <a:lnTo>
                    <a:pt x="81450" y="37950"/>
                  </a:lnTo>
                  <a:lnTo>
                    <a:pt x="81463" y="37934"/>
                  </a:lnTo>
                  <a:lnTo>
                    <a:pt x="81463" y="1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9" name="Google Shape;2649;p19"/>
          <p:cNvGrpSpPr/>
          <p:nvPr/>
        </p:nvGrpSpPr>
        <p:grpSpPr>
          <a:xfrm>
            <a:off x="-6449" y="-94"/>
            <a:ext cx="9150439" cy="5143478"/>
            <a:chOff x="-6449" y="-94"/>
            <a:chExt cx="9150439" cy="5143478"/>
          </a:xfrm>
        </p:grpSpPr>
        <p:grpSp>
          <p:nvGrpSpPr>
            <p:cNvPr id="2650" name="Google Shape;2650;p19"/>
            <p:cNvGrpSpPr/>
            <p:nvPr/>
          </p:nvGrpSpPr>
          <p:grpSpPr>
            <a:xfrm>
              <a:off x="6499576" y="-94"/>
              <a:ext cx="2644414" cy="5143478"/>
              <a:chOff x="540125" y="3028300"/>
              <a:chExt cx="364425" cy="708800"/>
            </a:xfrm>
          </p:grpSpPr>
          <p:sp>
            <p:nvSpPr>
              <p:cNvPr id="2651" name="Google Shape;2651;p19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19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19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19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19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19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19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19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19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19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19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19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19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19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19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19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19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19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19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19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19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19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19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19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19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19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9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9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9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19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19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19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19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19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19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19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7" name="Google Shape;2687;p19"/>
            <p:cNvGrpSpPr/>
            <p:nvPr/>
          </p:nvGrpSpPr>
          <p:grpSpPr>
            <a:xfrm>
              <a:off x="-6449" y="-94"/>
              <a:ext cx="2644414" cy="5143478"/>
              <a:chOff x="540125" y="3028300"/>
              <a:chExt cx="364425" cy="708800"/>
            </a:xfrm>
          </p:grpSpPr>
          <p:sp>
            <p:nvSpPr>
              <p:cNvPr id="2688" name="Google Shape;2688;p19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9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19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19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9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19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19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9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9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19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19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9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9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19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19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9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9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9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9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9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9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9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9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9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9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9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9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9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9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9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9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9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9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9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9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9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4" name="Google Shape;2724;p19"/>
            <p:cNvGrpSpPr/>
            <p:nvPr/>
          </p:nvGrpSpPr>
          <p:grpSpPr>
            <a:xfrm rot="5400000">
              <a:off x="3406651" y="-1249544"/>
              <a:ext cx="2644414" cy="5143478"/>
              <a:chOff x="540125" y="3028300"/>
              <a:chExt cx="364425" cy="708800"/>
            </a:xfrm>
          </p:grpSpPr>
          <p:sp>
            <p:nvSpPr>
              <p:cNvPr id="2725" name="Google Shape;2725;p19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9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9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9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9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9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9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9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9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9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9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9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19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19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9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9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9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9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9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9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9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9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9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9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9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9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9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9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9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9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19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19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9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9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9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9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1" name="Google Shape;2761;p19"/>
            <p:cNvGrpSpPr/>
            <p:nvPr/>
          </p:nvGrpSpPr>
          <p:grpSpPr>
            <a:xfrm rot="5400000">
              <a:off x="3406651" y="1243856"/>
              <a:ext cx="2644414" cy="5143478"/>
              <a:chOff x="540125" y="3028300"/>
              <a:chExt cx="364425" cy="708800"/>
            </a:xfrm>
          </p:grpSpPr>
          <p:sp>
            <p:nvSpPr>
              <p:cNvPr id="2762" name="Google Shape;2762;p19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19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19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9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9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9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9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9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9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9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9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19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19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9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9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9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9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9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9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9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9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9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9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9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9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9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9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9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9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19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19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9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9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9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9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9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98" name="Google Shape;2798;p19"/>
          <p:cNvGrpSpPr/>
          <p:nvPr/>
        </p:nvGrpSpPr>
        <p:grpSpPr>
          <a:xfrm>
            <a:off x="576113" y="1367155"/>
            <a:ext cx="2648558" cy="1945391"/>
            <a:chOff x="296117" y="2376907"/>
            <a:chExt cx="715672" cy="525668"/>
          </a:xfrm>
        </p:grpSpPr>
        <p:sp>
          <p:nvSpPr>
            <p:cNvPr id="2799" name="Google Shape;2799;p19"/>
            <p:cNvSpPr/>
            <p:nvPr/>
          </p:nvSpPr>
          <p:spPr>
            <a:xfrm>
              <a:off x="476250" y="2376907"/>
              <a:ext cx="355343" cy="46378"/>
            </a:xfrm>
            <a:custGeom>
              <a:avLst/>
              <a:gdLst/>
              <a:ahLst/>
              <a:cxnLst/>
              <a:rect l="l" t="t" r="r" b="b"/>
              <a:pathLst>
                <a:path w="6344" h="828" extrusionOk="0">
                  <a:moveTo>
                    <a:pt x="3179" y="1"/>
                  </a:moveTo>
                  <a:cubicBezTo>
                    <a:pt x="2019" y="1"/>
                    <a:pt x="936" y="293"/>
                    <a:pt x="1" y="828"/>
                  </a:cubicBezTo>
                  <a:lnTo>
                    <a:pt x="6344" y="828"/>
                  </a:lnTo>
                  <a:cubicBezTo>
                    <a:pt x="5408" y="293"/>
                    <a:pt x="4326" y="1"/>
                    <a:pt x="317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9"/>
            <p:cNvSpPr/>
            <p:nvPr/>
          </p:nvSpPr>
          <p:spPr>
            <a:xfrm>
              <a:off x="394081" y="2441881"/>
              <a:ext cx="520412" cy="47275"/>
            </a:xfrm>
            <a:custGeom>
              <a:avLst/>
              <a:gdLst/>
              <a:ahLst/>
              <a:cxnLst/>
              <a:rect l="l" t="t" r="r" b="b"/>
              <a:pathLst>
                <a:path w="9291" h="844" extrusionOk="0">
                  <a:moveTo>
                    <a:pt x="962" y="1"/>
                  </a:moveTo>
                  <a:cubicBezTo>
                    <a:pt x="616" y="241"/>
                    <a:pt x="295" y="523"/>
                    <a:pt x="1" y="843"/>
                  </a:cubicBezTo>
                  <a:lnTo>
                    <a:pt x="9291" y="843"/>
                  </a:lnTo>
                  <a:cubicBezTo>
                    <a:pt x="8996" y="523"/>
                    <a:pt x="8676" y="241"/>
                    <a:pt x="8317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9"/>
            <p:cNvSpPr/>
            <p:nvPr/>
          </p:nvSpPr>
          <p:spPr>
            <a:xfrm>
              <a:off x="353025" y="2507022"/>
              <a:ext cx="601854" cy="33608"/>
            </a:xfrm>
            <a:custGeom>
              <a:avLst/>
              <a:gdLst/>
              <a:ahLst/>
              <a:cxnLst/>
              <a:rect l="l" t="t" r="r" b="b"/>
              <a:pathLst>
                <a:path w="10745" h="600" extrusionOk="0">
                  <a:moveTo>
                    <a:pt x="439" y="1"/>
                  </a:moveTo>
                  <a:cubicBezTo>
                    <a:pt x="279" y="186"/>
                    <a:pt x="135" y="388"/>
                    <a:pt x="0" y="600"/>
                  </a:cubicBezTo>
                  <a:lnTo>
                    <a:pt x="10745" y="600"/>
                  </a:lnTo>
                  <a:cubicBezTo>
                    <a:pt x="10610" y="388"/>
                    <a:pt x="10466" y="186"/>
                    <a:pt x="10306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9"/>
            <p:cNvSpPr/>
            <p:nvPr/>
          </p:nvSpPr>
          <p:spPr>
            <a:xfrm>
              <a:off x="322330" y="2571995"/>
              <a:ext cx="663244" cy="27670"/>
            </a:xfrm>
            <a:custGeom>
              <a:avLst/>
              <a:gdLst/>
              <a:ahLst/>
              <a:cxnLst/>
              <a:rect l="l" t="t" r="r" b="b"/>
              <a:pathLst>
                <a:path w="11841" h="494" extrusionOk="0">
                  <a:moveTo>
                    <a:pt x="228" y="0"/>
                  </a:moveTo>
                  <a:cubicBezTo>
                    <a:pt x="148" y="160"/>
                    <a:pt x="68" y="333"/>
                    <a:pt x="0" y="494"/>
                  </a:cubicBezTo>
                  <a:lnTo>
                    <a:pt x="11841" y="494"/>
                  </a:lnTo>
                  <a:cubicBezTo>
                    <a:pt x="11773" y="333"/>
                    <a:pt x="11706" y="160"/>
                    <a:pt x="11613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9"/>
            <p:cNvSpPr/>
            <p:nvPr/>
          </p:nvSpPr>
          <p:spPr>
            <a:xfrm>
              <a:off x="303679" y="2637137"/>
              <a:ext cx="701276" cy="25318"/>
            </a:xfrm>
            <a:custGeom>
              <a:avLst/>
              <a:gdLst/>
              <a:ahLst/>
              <a:cxnLst/>
              <a:rect l="l" t="t" r="r" b="b"/>
              <a:pathLst>
                <a:path w="12520" h="452" extrusionOk="0">
                  <a:moveTo>
                    <a:pt x="106" y="0"/>
                  </a:moveTo>
                  <a:cubicBezTo>
                    <a:pt x="67" y="147"/>
                    <a:pt x="26" y="308"/>
                    <a:pt x="0" y="452"/>
                  </a:cubicBezTo>
                  <a:lnTo>
                    <a:pt x="12520" y="452"/>
                  </a:lnTo>
                  <a:cubicBezTo>
                    <a:pt x="12481" y="308"/>
                    <a:pt x="12452" y="147"/>
                    <a:pt x="1241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9"/>
            <p:cNvSpPr/>
            <p:nvPr/>
          </p:nvSpPr>
          <p:spPr>
            <a:xfrm>
              <a:off x="296117" y="2702054"/>
              <a:ext cx="715672" cy="21789"/>
            </a:xfrm>
            <a:custGeom>
              <a:avLst/>
              <a:gdLst/>
              <a:ahLst/>
              <a:cxnLst/>
              <a:rect l="l" t="t" r="r" b="b"/>
              <a:pathLst>
                <a:path w="12777" h="389" extrusionOk="0">
                  <a:moveTo>
                    <a:pt x="29" y="1"/>
                  </a:moveTo>
                  <a:cubicBezTo>
                    <a:pt x="13" y="135"/>
                    <a:pt x="13" y="270"/>
                    <a:pt x="1" y="388"/>
                  </a:cubicBezTo>
                  <a:lnTo>
                    <a:pt x="12776" y="388"/>
                  </a:lnTo>
                  <a:cubicBezTo>
                    <a:pt x="12776" y="270"/>
                    <a:pt x="12763" y="135"/>
                    <a:pt x="12763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9"/>
            <p:cNvSpPr/>
            <p:nvPr/>
          </p:nvSpPr>
          <p:spPr>
            <a:xfrm>
              <a:off x="297741" y="2767923"/>
              <a:ext cx="712423" cy="14227"/>
            </a:xfrm>
            <a:custGeom>
              <a:avLst/>
              <a:gdLst/>
              <a:ahLst/>
              <a:cxnLst/>
              <a:rect l="l" t="t" r="r" b="b"/>
              <a:pathLst>
                <a:path w="12719" h="254" extrusionOk="0">
                  <a:moveTo>
                    <a:pt x="0" y="1"/>
                  </a:moveTo>
                  <a:cubicBezTo>
                    <a:pt x="13" y="81"/>
                    <a:pt x="13" y="173"/>
                    <a:pt x="26" y="254"/>
                  </a:cubicBezTo>
                  <a:lnTo>
                    <a:pt x="12693" y="254"/>
                  </a:lnTo>
                  <a:cubicBezTo>
                    <a:pt x="12706" y="173"/>
                    <a:pt x="12718" y="81"/>
                    <a:pt x="1271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9"/>
            <p:cNvSpPr/>
            <p:nvPr/>
          </p:nvSpPr>
          <p:spPr>
            <a:xfrm>
              <a:off x="309560" y="2832897"/>
              <a:ext cx="688786" cy="12043"/>
            </a:xfrm>
            <a:custGeom>
              <a:avLst/>
              <a:gdLst/>
              <a:ahLst/>
              <a:cxnLst/>
              <a:rect l="l" t="t" r="r" b="b"/>
              <a:pathLst>
                <a:path w="12297" h="215" extrusionOk="0">
                  <a:moveTo>
                    <a:pt x="1" y="0"/>
                  </a:moveTo>
                  <a:cubicBezTo>
                    <a:pt x="30" y="67"/>
                    <a:pt x="55" y="148"/>
                    <a:pt x="68" y="215"/>
                  </a:cubicBezTo>
                  <a:lnTo>
                    <a:pt x="12229" y="215"/>
                  </a:lnTo>
                  <a:cubicBezTo>
                    <a:pt x="12254" y="148"/>
                    <a:pt x="12283" y="67"/>
                    <a:pt x="12296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9"/>
            <p:cNvSpPr/>
            <p:nvPr/>
          </p:nvSpPr>
          <p:spPr>
            <a:xfrm>
              <a:off x="335773" y="2898038"/>
              <a:ext cx="637086" cy="4537"/>
            </a:xfrm>
            <a:custGeom>
              <a:avLst/>
              <a:gdLst/>
              <a:ahLst/>
              <a:cxnLst/>
              <a:rect l="l" t="t" r="r" b="b"/>
              <a:pathLst>
                <a:path w="11374" h="81" extrusionOk="0">
                  <a:moveTo>
                    <a:pt x="1" y="0"/>
                  </a:moveTo>
                  <a:cubicBezTo>
                    <a:pt x="13" y="26"/>
                    <a:pt x="26" y="55"/>
                    <a:pt x="42" y="80"/>
                  </a:cubicBezTo>
                  <a:lnTo>
                    <a:pt x="11319" y="80"/>
                  </a:lnTo>
                  <a:cubicBezTo>
                    <a:pt x="11335" y="55"/>
                    <a:pt x="11360" y="26"/>
                    <a:pt x="11373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8" name="Google Shape;2808;p19"/>
          <p:cNvGrpSpPr/>
          <p:nvPr/>
        </p:nvGrpSpPr>
        <p:grpSpPr>
          <a:xfrm flipH="1">
            <a:off x="8225029" y="539492"/>
            <a:ext cx="205749" cy="1508819"/>
            <a:chOff x="425780" y="482769"/>
            <a:chExt cx="127819" cy="561525"/>
          </a:xfrm>
        </p:grpSpPr>
        <p:sp>
          <p:nvSpPr>
            <p:cNvPr id="2809" name="Google Shape;2809;p19"/>
            <p:cNvSpPr/>
            <p:nvPr/>
          </p:nvSpPr>
          <p:spPr>
            <a:xfrm>
              <a:off x="425780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9"/>
            <p:cNvSpPr/>
            <p:nvPr/>
          </p:nvSpPr>
          <p:spPr>
            <a:xfrm>
              <a:off x="445160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9"/>
            <p:cNvSpPr/>
            <p:nvPr/>
          </p:nvSpPr>
          <p:spPr>
            <a:xfrm>
              <a:off x="46470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9"/>
            <p:cNvSpPr/>
            <p:nvPr/>
          </p:nvSpPr>
          <p:spPr>
            <a:xfrm>
              <a:off x="48408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9"/>
            <p:cNvSpPr/>
            <p:nvPr/>
          </p:nvSpPr>
          <p:spPr>
            <a:xfrm>
              <a:off x="503468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9"/>
            <p:cNvSpPr/>
            <p:nvPr/>
          </p:nvSpPr>
          <p:spPr>
            <a:xfrm>
              <a:off x="52307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9"/>
            <p:cNvSpPr/>
            <p:nvPr/>
          </p:nvSpPr>
          <p:spPr>
            <a:xfrm>
              <a:off x="54245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6" name="Google Shape;2816;p19"/>
          <p:cNvGrpSpPr/>
          <p:nvPr/>
        </p:nvGrpSpPr>
        <p:grpSpPr>
          <a:xfrm>
            <a:off x="830731" y="1632166"/>
            <a:ext cx="2139815" cy="3166205"/>
            <a:chOff x="6600231" y="2294753"/>
            <a:chExt cx="1019785" cy="1508938"/>
          </a:xfrm>
        </p:grpSpPr>
        <p:sp>
          <p:nvSpPr>
            <p:cNvPr id="2817" name="Google Shape;2817;p19"/>
            <p:cNvSpPr/>
            <p:nvPr/>
          </p:nvSpPr>
          <p:spPr>
            <a:xfrm>
              <a:off x="7112239" y="2558628"/>
              <a:ext cx="181327" cy="257087"/>
            </a:xfrm>
            <a:custGeom>
              <a:avLst/>
              <a:gdLst/>
              <a:ahLst/>
              <a:cxnLst/>
              <a:rect l="l" t="t" r="r" b="b"/>
              <a:pathLst>
                <a:path w="2269" h="3217" extrusionOk="0">
                  <a:moveTo>
                    <a:pt x="1603" y="0"/>
                  </a:moveTo>
                  <a:lnTo>
                    <a:pt x="1" y="215"/>
                  </a:lnTo>
                  <a:lnTo>
                    <a:pt x="1" y="3217"/>
                  </a:lnTo>
                  <a:lnTo>
                    <a:pt x="1561" y="3217"/>
                  </a:lnTo>
                  <a:lnTo>
                    <a:pt x="1561" y="1615"/>
                  </a:lnTo>
                  <a:lnTo>
                    <a:pt x="1788" y="2749"/>
                  </a:lnTo>
                  <a:lnTo>
                    <a:pt x="1615" y="3217"/>
                  </a:lnTo>
                  <a:lnTo>
                    <a:pt x="2269" y="3217"/>
                  </a:lnTo>
                  <a:cubicBezTo>
                    <a:pt x="1977" y="2323"/>
                    <a:pt x="1603" y="0"/>
                    <a:pt x="1603" y="0"/>
                  </a:cubicBez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9"/>
            <p:cNvSpPr/>
            <p:nvPr/>
          </p:nvSpPr>
          <p:spPr>
            <a:xfrm>
              <a:off x="6930995" y="2558628"/>
              <a:ext cx="181327" cy="257087"/>
            </a:xfrm>
            <a:custGeom>
              <a:avLst/>
              <a:gdLst/>
              <a:ahLst/>
              <a:cxnLst/>
              <a:rect l="l" t="t" r="r" b="b"/>
              <a:pathLst>
                <a:path w="2269" h="3217" extrusionOk="0">
                  <a:moveTo>
                    <a:pt x="667" y="0"/>
                  </a:moveTo>
                  <a:cubicBezTo>
                    <a:pt x="667" y="0"/>
                    <a:pt x="292" y="2323"/>
                    <a:pt x="1" y="3217"/>
                  </a:cubicBezTo>
                  <a:lnTo>
                    <a:pt x="654" y="3217"/>
                  </a:lnTo>
                  <a:lnTo>
                    <a:pt x="481" y="2749"/>
                  </a:lnTo>
                  <a:lnTo>
                    <a:pt x="705" y="1615"/>
                  </a:lnTo>
                  <a:lnTo>
                    <a:pt x="705" y="3217"/>
                  </a:lnTo>
                  <a:lnTo>
                    <a:pt x="2269" y="3217"/>
                  </a:lnTo>
                  <a:lnTo>
                    <a:pt x="2269" y="215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9"/>
            <p:cNvSpPr/>
            <p:nvPr/>
          </p:nvSpPr>
          <p:spPr>
            <a:xfrm>
              <a:off x="6839094" y="3389651"/>
              <a:ext cx="547418" cy="414040"/>
            </a:xfrm>
            <a:custGeom>
              <a:avLst/>
              <a:gdLst/>
              <a:ahLst/>
              <a:cxnLst/>
              <a:rect l="l" t="t" r="r" b="b"/>
              <a:pathLst>
                <a:path w="6850" h="5181" extrusionOk="0">
                  <a:moveTo>
                    <a:pt x="3419" y="0"/>
                  </a:moveTo>
                  <a:lnTo>
                    <a:pt x="1071" y="93"/>
                  </a:lnTo>
                  <a:cubicBezTo>
                    <a:pt x="1071" y="93"/>
                    <a:pt x="1" y="1775"/>
                    <a:pt x="1109" y="5180"/>
                  </a:cubicBezTo>
                  <a:lnTo>
                    <a:pt x="3153" y="5180"/>
                  </a:lnTo>
                  <a:lnTo>
                    <a:pt x="3153" y="2909"/>
                  </a:lnTo>
                  <a:lnTo>
                    <a:pt x="3698" y="2909"/>
                  </a:lnTo>
                  <a:lnTo>
                    <a:pt x="3698" y="5180"/>
                  </a:lnTo>
                  <a:lnTo>
                    <a:pt x="5741" y="5180"/>
                  </a:lnTo>
                  <a:cubicBezTo>
                    <a:pt x="6850" y="1775"/>
                    <a:pt x="5780" y="93"/>
                    <a:pt x="5780" y="93"/>
                  </a:cubicBezTo>
                  <a:lnTo>
                    <a:pt x="341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9"/>
            <p:cNvSpPr/>
            <p:nvPr/>
          </p:nvSpPr>
          <p:spPr>
            <a:xfrm>
              <a:off x="7046230" y="2775194"/>
              <a:ext cx="133218" cy="649549"/>
            </a:xfrm>
            <a:custGeom>
              <a:avLst/>
              <a:gdLst/>
              <a:ahLst/>
              <a:cxnLst/>
              <a:rect l="l" t="t" r="r" b="b"/>
              <a:pathLst>
                <a:path w="1667" h="8128" extrusionOk="0">
                  <a:moveTo>
                    <a:pt x="1666" y="1"/>
                  </a:moveTo>
                  <a:lnTo>
                    <a:pt x="0" y="174"/>
                  </a:lnTo>
                  <a:lnTo>
                    <a:pt x="106" y="8128"/>
                  </a:lnTo>
                  <a:lnTo>
                    <a:pt x="1560" y="8128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9"/>
            <p:cNvSpPr/>
            <p:nvPr/>
          </p:nvSpPr>
          <p:spPr>
            <a:xfrm>
              <a:off x="6679106" y="2735797"/>
              <a:ext cx="62014" cy="130102"/>
            </a:xfrm>
            <a:custGeom>
              <a:avLst/>
              <a:gdLst/>
              <a:ahLst/>
              <a:cxnLst/>
              <a:rect l="l" t="t" r="r" b="b"/>
              <a:pathLst>
                <a:path w="776" h="1628" extrusionOk="0">
                  <a:moveTo>
                    <a:pt x="109" y="0"/>
                  </a:moveTo>
                  <a:lnTo>
                    <a:pt x="0" y="1628"/>
                  </a:lnTo>
                  <a:lnTo>
                    <a:pt x="388" y="1628"/>
                  </a:lnTo>
                  <a:lnTo>
                    <a:pt x="776" y="93"/>
                  </a:lnTo>
                  <a:cubicBezTo>
                    <a:pt x="776" y="93"/>
                    <a:pt x="455" y="80"/>
                    <a:pt x="109" y="0"/>
                  </a:cubicBez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9"/>
            <p:cNvSpPr/>
            <p:nvPr/>
          </p:nvSpPr>
          <p:spPr>
            <a:xfrm>
              <a:off x="6613017" y="2762009"/>
              <a:ext cx="350108" cy="566278"/>
            </a:xfrm>
            <a:custGeom>
              <a:avLst/>
              <a:gdLst/>
              <a:ahLst/>
              <a:cxnLst/>
              <a:rect l="l" t="t" r="r" b="b"/>
              <a:pathLst>
                <a:path w="4381" h="7086" extrusionOk="0">
                  <a:moveTo>
                    <a:pt x="4289" y="1"/>
                  </a:moveTo>
                  <a:cubicBezTo>
                    <a:pt x="3985" y="1"/>
                    <a:pt x="2989" y="132"/>
                    <a:pt x="2416" y="1767"/>
                  </a:cubicBezTo>
                  <a:cubicBezTo>
                    <a:pt x="1910" y="3424"/>
                    <a:pt x="1830" y="3770"/>
                    <a:pt x="1830" y="3770"/>
                  </a:cubicBezTo>
                  <a:lnTo>
                    <a:pt x="1068" y="1806"/>
                  </a:lnTo>
                  <a:cubicBezTo>
                    <a:pt x="1068" y="1806"/>
                    <a:pt x="1337" y="1767"/>
                    <a:pt x="1295" y="1527"/>
                  </a:cubicBezTo>
                  <a:cubicBezTo>
                    <a:pt x="1561" y="1501"/>
                    <a:pt x="1561" y="1325"/>
                    <a:pt x="1468" y="1194"/>
                  </a:cubicBezTo>
                  <a:cubicBezTo>
                    <a:pt x="1590" y="1034"/>
                    <a:pt x="1548" y="886"/>
                    <a:pt x="1350" y="819"/>
                  </a:cubicBezTo>
                  <a:cubicBezTo>
                    <a:pt x="1161" y="765"/>
                    <a:pt x="936" y="726"/>
                    <a:pt x="936" y="726"/>
                  </a:cubicBezTo>
                  <a:cubicBezTo>
                    <a:pt x="936" y="726"/>
                    <a:pt x="1148" y="604"/>
                    <a:pt x="1270" y="592"/>
                  </a:cubicBezTo>
                  <a:cubicBezTo>
                    <a:pt x="1388" y="579"/>
                    <a:pt x="1603" y="604"/>
                    <a:pt x="1641" y="460"/>
                  </a:cubicBezTo>
                  <a:cubicBezTo>
                    <a:pt x="1665" y="340"/>
                    <a:pt x="1338" y="309"/>
                    <a:pt x="1087" y="309"/>
                  </a:cubicBezTo>
                  <a:cubicBezTo>
                    <a:pt x="1031" y="309"/>
                    <a:pt x="980" y="311"/>
                    <a:pt x="936" y="313"/>
                  </a:cubicBezTo>
                  <a:cubicBezTo>
                    <a:pt x="696" y="326"/>
                    <a:pt x="401" y="524"/>
                    <a:pt x="216" y="752"/>
                  </a:cubicBezTo>
                  <a:cubicBezTo>
                    <a:pt x="14" y="966"/>
                    <a:pt x="1" y="1514"/>
                    <a:pt x="81" y="1847"/>
                  </a:cubicBezTo>
                  <a:cubicBezTo>
                    <a:pt x="148" y="2181"/>
                    <a:pt x="802" y="5785"/>
                    <a:pt x="975" y="6265"/>
                  </a:cubicBezTo>
                  <a:cubicBezTo>
                    <a:pt x="1135" y="6680"/>
                    <a:pt x="1446" y="7085"/>
                    <a:pt x="1915" y="7085"/>
                  </a:cubicBezTo>
                  <a:cubicBezTo>
                    <a:pt x="1990" y="7085"/>
                    <a:pt x="2068" y="7075"/>
                    <a:pt x="2150" y="7053"/>
                  </a:cubicBezTo>
                  <a:cubicBezTo>
                    <a:pt x="2750" y="6906"/>
                    <a:pt x="3083" y="5772"/>
                    <a:pt x="3243" y="5371"/>
                  </a:cubicBezTo>
                  <a:cubicBezTo>
                    <a:pt x="3419" y="4984"/>
                    <a:pt x="3993" y="3504"/>
                    <a:pt x="3993" y="3504"/>
                  </a:cubicBezTo>
                  <a:lnTo>
                    <a:pt x="4380" y="5"/>
                  </a:lnTo>
                  <a:cubicBezTo>
                    <a:pt x="4380" y="5"/>
                    <a:pt x="4347" y="1"/>
                    <a:pt x="4289" y="1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9"/>
            <p:cNvSpPr/>
            <p:nvPr/>
          </p:nvSpPr>
          <p:spPr>
            <a:xfrm>
              <a:off x="6776121" y="2762009"/>
              <a:ext cx="187001" cy="345073"/>
            </a:xfrm>
            <a:custGeom>
              <a:avLst/>
              <a:gdLst/>
              <a:ahLst/>
              <a:cxnLst/>
              <a:rect l="l" t="t" r="r" b="b"/>
              <a:pathLst>
                <a:path w="2340" h="4318" extrusionOk="0">
                  <a:moveTo>
                    <a:pt x="2248" y="1"/>
                  </a:moveTo>
                  <a:cubicBezTo>
                    <a:pt x="1944" y="1"/>
                    <a:pt x="948" y="132"/>
                    <a:pt x="375" y="1767"/>
                  </a:cubicBezTo>
                  <a:cubicBezTo>
                    <a:pt x="202" y="2328"/>
                    <a:pt x="81" y="2728"/>
                    <a:pt x="1" y="3023"/>
                  </a:cubicBezTo>
                  <a:cubicBezTo>
                    <a:pt x="363" y="3154"/>
                    <a:pt x="1244" y="3555"/>
                    <a:pt x="1631" y="4317"/>
                  </a:cubicBezTo>
                  <a:cubicBezTo>
                    <a:pt x="1804" y="3888"/>
                    <a:pt x="1952" y="3504"/>
                    <a:pt x="1952" y="3504"/>
                  </a:cubicBezTo>
                  <a:lnTo>
                    <a:pt x="2339" y="5"/>
                  </a:lnTo>
                  <a:cubicBezTo>
                    <a:pt x="2339" y="5"/>
                    <a:pt x="2306" y="1"/>
                    <a:pt x="2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9"/>
            <p:cNvSpPr/>
            <p:nvPr/>
          </p:nvSpPr>
          <p:spPr>
            <a:xfrm>
              <a:off x="6694210" y="3254198"/>
              <a:ext cx="108844" cy="74001"/>
            </a:xfrm>
            <a:custGeom>
              <a:avLst/>
              <a:gdLst/>
              <a:ahLst/>
              <a:cxnLst/>
              <a:rect l="l" t="t" r="r" b="b"/>
              <a:pathLst>
                <a:path w="1362" h="926" extrusionOk="0">
                  <a:moveTo>
                    <a:pt x="519" y="0"/>
                  </a:moveTo>
                  <a:cubicBezTo>
                    <a:pt x="321" y="0"/>
                    <a:pt x="132" y="68"/>
                    <a:pt x="0" y="186"/>
                  </a:cubicBezTo>
                  <a:cubicBezTo>
                    <a:pt x="160" y="576"/>
                    <a:pt x="457" y="925"/>
                    <a:pt x="899" y="925"/>
                  </a:cubicBezTo>
                  <a:cubicBezTo>
                    <a:pt x="974" y="925"/>
                    <a:pt x="1052" y="915"/>
                    <a:pt x="1134" y="894"/>
                  </a:cubicBezTo>
                  <a:cubicBezTo>
                    <a:pt x="1215" y="881"/>
                    <a:pt x="1282" y="840"/>
                    <a:pt x="1362" y="788"/>
                  </a:cubicBezTo>
                  <a:cubicBezTo>
                    <a:pt x="1333" y="346"/>
                    <a:pt x="961" y="0"/>
                    <a:pt x="519" y="0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9"/>
            <p:cNvSpPr/>
            <p:nvPr/>
          </p:nvSpPr>
          <p:spPr>
            <a:xfrm>
              <a:off x="6776121" y="2959795"/>
              <a:ext cx="151679" cy="147283"/>
            </a:xfrm>
            <a:custGeom>
              <a:avLst/>
              <a:gdLst/>
              <a:ahLst/>
              <a:cxnLst/>
              <a:rect l="l" t="t" r="r" b="b"/>
              <a:pathLst>
                <a:path w="1898" h="1843" extrusionOk="0">
                  <a:moveTo>
                    <a:pt x="161" y="0"/>
                  </a:moveTo>
                  <a:cubicBezTo>
                    <a:pt x="97" y="212"/>
                    <a:pt x="42" y="401"/>
                    <a:pt x="1" y="548"/>
                  </a:cubicBezTo>
                  <a:cubicBezTo>
                    <a:pt x="363" y="679"/>
                    <a:pt x="1244" y="1080"/>
                    <a:pt x="1631" y="1842"/>
                  </a:cubicBezTo>
                  <a:cubicBezTo>
                    <a:pt x="1737" y="1560"/>
                    <a:pt x="1843" y="1307"/>
                    <a:pt x="1897" y="1147"/>
                  </a:cubicBezTo>
                  <a:cubicBezTo>
                    <a:pt x="1378" y="452"/>
                    <a:pt x="561" y="132"/>
                    <a:pt x="161" y="0"/>
                  </a:cubicBezTo>
                  <a:close/>
                </a:path>
              </a:pathLst>
            </a:custGeom>
            <a:solidFill>
              <a:srgbClr val="007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9"/>
            <p:cNvSpPr/>
            <p:nvPr/>
          </p:nvSpPr>
          <p:spPr>
            <a:xfrm>
              <a:off x="6871139" y="2762408"/>
              <a:ext cx="218647" cy="696699"/>
            </a:xfrm>
            <a:custGeom>
              <a:avLst/>
              <a:gdLst/>
              <a:ahLst/>
              <a:cxnLst/>
              <a:rect l="l" t="t" r="r" b="b"/>
              <a:pathLst>
                <a:path w="2736" h="8718" extrusionOk="0">
                  <a:moveTo>
                    <a:pt x="1150" y="0"/>
                  </a:moveTo>
                  <a:cubicBezTo>
                    <a:pt x="442" y="2550"/>
                    <a:pt x="0" y="3819"/>
                    <a:pt x="830" y="4645"/>
                  </a:cubicBezTo>
                  <a:lnTo>
                    <a:pt x="349" y="8410"/>
                  </a:lnTo>
                  <a:cubicBezTo>
                    <a:pt x="349" y="8410"/>
                    <a:pt x="763" y="8717"/>
                    <a:pt x="2736" y="8717"/>
                  </a:cubicBezTo>
                  <a:lnTo>
                    <a:pt x="2736" y="894"/>
                  </a:lnTo>
                  <a:lnTo>
                    <a:pt x="1816" y="199"/>
                  </a:lnTo>
                  <a:cubicBezTo>
                    <a:pt x="1816" y="199"/>
                    <a:pt x="1403" y="55"/>
                    <a:pt x="115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5000">
                  <a:schemeClr val="accent5"/>
                </a:gs>
                <a:gs pos="49000">
                  <a:schemeClr val="accent4"/>
                </a:gs>
                <a:gs pos="73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9"/>
            <p:cNvSpPr/>
            <p:nvPr/>
          </p:nvSpPr>
          <p:spPr>
            <a:xfrm>
              <a:off x="6910537" y="2762408"/>
              <a:ext cx="179249" cy="215611"/>
            </a:xfrm>
            <a:custGeom>
              <a:avLst/>
              <a:gdLst/>
              <a:ahLst/>
              <a:cxnLst/>
              <a:rect l="l" t="t" r="r" b="b"/>
              <a:pathLst>
                <a:path w="2243" h="2698" extrusionOk="0">
                  <a:moveTo>
                    <a:pt x="657" y="0"/>
                  </a:moveTo>
                  <a:cubicBezTo>
                    <a:pt x="375" y="1000"/>
                    <a:pt x="148" y="1788"/>
                    <a:pt x="0" y="2441"/>
                  </a:cubicBezTo>
                  <a:cubicBezTo>
                    <a:pt x="801" y="2602"/>
                    <a:pt x="1778" y="2669"/>
                    <a:pt x="2243" y="2698"/>
                  </a:cubicBezTo>
                  <a:lnTo>
                    <a:pt x="2243" y="894"/>
                  </a:lnTo>
                  <a:lnTo>
                    <a:pt x="1323" y="199"/>
                  </a:lnTo>
                  <a:cubicBezTo>
                    <a:pt x="1323" y="199"/>
                    <a:pt x="910" y="55"/>
                    <a:pt x="65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9"/>
            <p:cNvSpPr/>
            <p:nvPr/>
          </p:nvSpPr>
          <p:spPr>
            <a:xfrm>
              <a:off x="6932033" y="3133608"/>
              <a:ext cx="127065" cy="42834"/>
            </a:xfrm>
            <a:custGeom>
              <a:avLst/>
              <a:gdLst/>
              <a:ahLst/>
              <a:cxnLst/>
              <a:rect l="l" t="t" r="r" b="b"/>
              <a:pathLst>
                <a:path w="1590" h="536" extrusionOk="0">
                  <a:moveTo>
                    <a:pt x="68" y="0"/>
                  </a:moveTo>
                  <a:cubicBezTo>
                    <a:pt x="39" y="186"/>
                    <a:pt x="26" y="359"/>
                    <a:pt x="1" y="535"/>
                  </a:cubicBezTo>
                  <a:cubicBezTo>
                    <a:pt x="814" y="414"/>
                    <a:pt x="1589" y="106"/>
                    <a:pt x="1253" y="106"/>
                  </a:cubicBezTo>
                  <a:cubicBezTo>
                    <a:pt x="840" y="106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9"/>
            <p:cNvSpPr/>
            <p:nvPr/>
          </p:nvSpPr>
          <p:spPr>
            <a:xfrm>
              <a:off x="6910537" y="3270020"/>
              <a:ext cx="118594" cy="70485"/>
            </a:xfrm>
            <a:custGeom>
              <a:avLst/>
              <a:gdLst/>
              <a:ahLst/>
              <a:cxnLst/>
              <a:rect l="l" t="t" r="r" b="b"/>
              <a:pathLst>
                <a:path w="1484" h="882" extrusionOk="0">
                  <a:moveTo>
                    <a:pt x="1243" y="1"/>
                  </a:moveTo>
                  <a:cubicBezTo>
                    <a:pt x="856" y="241"/>
                    <a:pt x="362" y="321"/>
                    <a:pt x="68" y="350"/>
                  </a:cubicBezTo>
                  <a:cubicBezTo>
                    <a:pt x="42" y="549"/>
                    <a:pt x="29" y="722"/>
                    <a:pt x="0" y="882"/>
                  </a:cubicBezTo>
                  <a:cubicBezTo>
                    <a:pt x="763" y="844"/>
                    <a:pt x="1484" y="510"/>
                    <a:pt x="1484" y="510"/>
                  </a:cubicBezTo>
                  <a:lnTo>
                    <a:pt x="1243" y="1"/>
                  </a:ln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9"/>
            <p:cNvSpPr/>
            <p:nvPr/>
          </p:nvSpPr>
          <p:spPr>
            <a:xfrm>
              <a:off x="6899029" y="3397003"/>
              <a:ext cx="190757" cy="62094"/>
            </a:xfrm>
            <a:custGeom>
              <a:avLst/>
              <a:gdLst/>
              <a:ahLst/>
              <a:cxnLst/>
              <a:rect l="l" t="t" r="r" b="b"/>
              <a:pathLst>
                <a:path w="2387" h="777" extrusionOk="0">
                  <a:moveTo>
                    <a:pt x="52" y="1"/>
                  </a:moveTo>
                  <a:lnTo>
                    <a:pt x="0" y="469"/>
                  </a:lnTo>
                  <a:cubicBezTo>
                    <a:pt x="0" y="469"/>
                    <a:pt x="414" y="776"/>
                    <a:pt x="2387" y="776"/>
                  </a:cubicBezTo>
                  <a:lnTo>
                    <a:pt x="2387" y="347"/>
                  </a:lnTo>
                  <a:cubicBezTo>
                    <a:pt x="2317" y="350"/>
                    <a:pt x="2225" y="353"/>
                    <a:pt x="2114" y="353"/>
                  </a:cubicBezTo>
                  <a:cubicBezTo>
                    <a:pt x="1661" y="353"/>
                    <a:pt x="899" y="302"/>
                    <a:pt x="52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9"/>
            <p:cNvSpPr/>
            <p:nvPr/>
          </p:nvSpPr>
          <p:spPr>
            <a:xfrm>
              <a:off x="6657849" y="2906253"/>
              <a:ext cx="40517" cy="47230"/>
            </a:xfrm>
            <a:custGeom>
              <a:avLst/>
              <a:gdLst/>
              <a:ahLst/>
              <a:cxnLst/>
              <a:rect l="l" t="t" r="r" b="b"/>
              <a:pathLst>
                <a:path w="507" h="591" extrusionOk="0">
                  <a:moveTo>
                    <a:pt x="507" y="1"/>
                  </a:moveTo>
                  <a:lnTo>
                    <a:pt x="119" y="55"/>
                  </a:lnTo>
                  <a:cubicBezTo>
                    <a:pt x="119" y="55"/>
                    <a:pt x="1" y="590"/>
                    <a:pt x="228" y="590"/>
                  </a:cubicBezTo>
                  <a:cubicBezTo>
                    <a:pt x="230" y="590"/>
                    <a:pt x="232" y="590"/>
                    <a:pt x="235" y="590"/>
                  </a:cubicBezTo>
                  <a:cubicBezTo>
                    <a:pt x="441" y="590"/>
                    <a:pt x="507" y="1"/>
                    <a:pt x="507" y="1"/>
                  </a:cubicBez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9"/>
            <p:cNvSpPr/>
            <p:nvPr/>
          </p:nvSpPr>
          <p:spPr>
            <a:xfrm>
              <a:off x="7484479" y="2735797"/>
              <a:ext cx="62094" cy="130102"/>
            </a:xfrm>
            <a:custGeom>
              <a:avLst/>
              <a:gdLst/>
              <a:ahLst/>
              <a:cxnLst/>
              <a:rect l="l" t="t" r="r" b="b"/>
              <a:pathLst>
                <a:path w="777" h="1628" extrusionOk="0">
                  <a:moveTo>
                    <a:pt x="654" y="0"/>
                  </a:moveTo>
                  <a:cubicBezTo>
                    <a:pt x="321" y="80"/>
                    <a:pt x="1" y="93"/>
                    <a:pt x="1" y="93"/>
                  </a:cubicBezTo>
                  <a:lnTo>
                    <a:pt x="388" y="1628"/>
                  </a:lnTo>
                  <a:lnTo>
                    <a:pt x="776" y="1628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9"/>
            <p:cNvSpPr/>
            <p:nvPr/>
          </p:nvSpPr>
          <p:spPr>
            <a:xfrm>
              <a:off x="7262558" y="2762009"/>
              <a:ext cx="350028" cy="566278"/>
            </a:xfrm>
            <a:custGeom>
              <a:avLst/>
              <a:gdLst/>
              <a:ahLst/>
              <a:cxnLst/>
              <a:rect l="l" t="t" r="r" b="b"/>
              <a:pathLst>
                <a:path w="4380" h="7086" extrusionOk="0">
                  <a:moveTo>
                    <a:pt x="91" y="1"/>
                  </a:moveTo>
                  <a:cubicBezTo>
                    <a:pt x="33" y="1"/>
                    <a:pt x="0" y="5"/>
                    <a:pt x="0" y="5"/>
                  </a:cubicBezTo>
                  <a:lnTo>
                    <a:pt x="388" y="3504"/>
                  </a:lnTo>
                  <a:cubicBezTo>
                    <a:pt x="388" y="3504"/>
                    <a:pt x="961" y="4984"/>
                    <a:pt x="1138" y="5371"/>
                  </a:cubicBezTo>
                  <a:cubicBezTo>
                    <a:pt x="1298" y="5772"/>
                    <a:pt x="1631" y="6906"/>
                    <a:pt x="2230" y="7053"/>
                  </a:cubicBezTo>
                  <a:cubicBezTo>
                    <a:pt x="2312" y="7075"/>
                    <a:pt x="2391" y="7085"/>
                    <a:pt x="2465" y="7085"/>
                  </a:cubicBezTo>
                  <a:cubicBezTo>
                    <a:pt x="2934" y="7085"/>
                    <a:pt x="3245" y="6680"/>
                    <a:pt x="3406" y="6265"/>
                  </a:cubicBezTo>
                  <a:cubicBezTo>
                    <a:pt x="3579" y="5785"/>
                    <a:pt x="4232" y="2181"/>
                    <a:pt x="4299" y="1847"/>
                  </a:cubicBezTo>
                  <a:cubicBezTo>
                    <a:pt x="4380" y="1514"/>
                    <a:pt x="4367" y="966"/>
                    <a:pt x="4165" y="752"/>
                  </a:cubicBezTo>
                  <a:cubicBezTo>
                    <a:pt x="3966" y="524"/>
                    <a:pt x="3684" y="326"/>
                    <a:pt x="3444" y="313"/>
                  </a:cubicBezTo>
                  <a:cubicBezTo>
                    <a:pt x="3401" y="311"/>
                    <a:pt x="3349" y="309"/>
                    <a:pt x="3294" y="309"/>
                  </a:cubicBezTo>
                  <a:cubicBezTo>
                    <a:pt x="3043" y="309"/>
                    <a:pt x="2716" y="340"/>
                    <a:pt x="2739" y="460"/>
                  </a:cubicBezTo>
                  <a:cubicBezTo>
                    <a:pt x="2765" y="604"/>
                    <a:pt x="2992" y="579"/>
                    <a:pt x="3111" y="592"/>
                  </a:cubicBezTo>
                  <a:cubicBezTo>
                    <a:pt x="3233" y="604"/>
                    <a:pt x="3444" y="726"/>
                    <a:pt x="3444" y="726"/>
                  </a:cubicBezTo>
                  <a:cubicBezTo>
                    <a:pt x="3444" y="726"/>
                    <a:pt x="3220" y="765"/>
                    <a:pt x="3018" y="819"/>
                  </a:cubicBezTo>
                  <a:cubicBezTo>
                    <a:pt x="2832" y="886"/>
                    <a:pt x="2778" y="1034"/>
                    <a:pt x="2900" y="1194"/>
                  </a:cubicBezTo>
                  <a:cubicBezTo>
                    <a:pt x="2819" y="1325"/>
                    <a:pt x="2819" y="1501"/>
                    <a:pt x="3085" y="1527"/>
                  </a:cubicBezTo>
                  <a:cubicBezTo>
                    <a:pt x="3044" y="1767"/>
                    <a:pt x="3313" y="1806"/>
                    <a:pt x="3313" y="1806"/>
                  </a:cubicBezTo>
                  <a:lnTo>
                    <a:pt x="2538" y="3770"/>
                  </a:lnTo>
                  <a:cubicBezTo>
                    <a:pt x="2538" y="3770"/>
                    <a:pt x="2470" y="3424"/>
                    <a:pt x="1964" y="1767"/>
                  </a:cubicBezTo>
                  <a:cubicBezTo>
                    <a:pt x="1391" y="132"/>
                    <a:pt x="396" y="1"/>
                    <a:pt x="91" y="1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9"/>
            <p:cNvSpPr/>
            <p:nvPr/>
          </p:nvSpPr>
          <p:spPr>
            <a:xfrm>
              <a:off x="7262558" y="2762009"/>
              <a:ext cx="186921" cy="345073"/>
            </a:xfrm>
            <a:custGeom>
              <a:avLst/>
              <a:gdLst/>
              <a:ahLst/>
              <a:cxnLst/>
              <a:rect l="l" t="t" r="r" b="b"/>
              <a:pathLst>
                <a:path w="2339" h="4318" extrusionOk="0">
                  <a:moveTo>
                    <a:pt x="91" y="1"/>
                  </a:moveTo>
                  <a:cubicBezTo>
                    <a:pt x="33" y="1"/>
                    <a:pt x="0" y="5"/>
                    <a:pt x="0" y="5"/>
                  </a:cubicBezTo>
                  <a:lnTo>
                    <a:pt x="388" y="3504"/>
                  </a:lnTo>
                  <a:cubicBezTo>
                    <a:pt x="388" y="3504"/>
                    <a:pt x="535" y="3888"/>
                    <a:pt x="708" y="4317"/>
                  </a:cubicBezTo>
                  <a:cubicBezTo>
                    <a:pt x="1096" y="3555"/>
                    <a:pt x="1977" y="3154"/>
                    <a:pt x="2339" y="3023"/>
                  </a:cubicBezTo>
                  <a:cubicBezTo>
                    <a:pt x="2259" y="2728"/>
                    <a:pt x="2124" y="2328"/>
                    <a:pt x="1964" y="1767"/>
                  </a:cubicBezTo>
                  <a:cubicBezTo>
                    <a:pt x="1391" y="132"/>
                    <a:pt x="396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9"/>
            <p:cNvSpPr/>
            <p:nvPr/>
          </p:nvSpPr>
          <p:spPr>
            <a:xfrm>
              <a:off x="7422545" y="3254198"/>
              <a:ext cx="108924" cy="74001"/>
            </a:xfrm>
            <a:custGeom>
              <a:avLst/>
              <a:gdLst/>
              <a:ahLst/>
              <a:cxnLst/>
              <a:rect l="l" t="t" r="r" b="b"/>
              <a:pathLst>
                <a:path w="1363" h="926" extrusionOk="0">
                  <a:moveTo>
                    <a:pt x="843" y="0"/>
                  </a:moveTo>
                  <a:cubicBezTo>
                    <a:pt x="388" y="0"/>
                    <a:pt x="29" y="346"/>
                    <a:pt x="1" y="788"/>
                  </a:cubicBezTo>
                  <a:cubicBezTo>
                    <a:pt x="68" y="840"/>
                    <a:pt x="148" y="881"/>
                    <a:pt x="228" y="894"/>
                  </a:cubicBezTo>
                  <a:cubicBezTo>
                    <a:pt x="309" y="915"/>
                    <a:pt x="386" y="925"/>
                    <a:pt x="459" y="925"/>
                  </a:cubicBezTo>
                  <a:cubicBezTo>
                    <a:pt x="896" y="925"/>
                    <a:pt x="1203" y="576"/>
                    <a:pt x="1362" y="186"/>
                  </a:cubicBezTo>
                  <a:cubicBezTo>
                    <a:pt x="1218" y="68"/>
                    <a:pt x="1042" y="0"/>
                    <a:pt x="843" y="0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9"/>
            <p:cNvSpPr/>
            <p:nvPr/>
          </p:nvSpPr>
          <p:spPr>
            <a:xfrm>
              <a:off x="7297879" y="2959795"/>
              <a:ext cx="151599" cy="147283"/>
            </a:xfrm>
            <a:custGeom>
              <a:avLst/>
              <a:gdLst/>
              <a:ahLst/>
              <a:cxnLst/>
              <a:rect l="l" t="t" r="r" b="b"/>
              <a:pathLst>
                <a:path w="1897" h="1843" extrusionOk="0">
                  <a:moveTo>
                    <a:pt x="1737" y="0"/>
                  </a:moveTo>
                  <a:cubicBezTo>
                    <a:pt x="1320" y="132"/>
                    <a:pt x="519" y="452"/>
                    <a:pt x="0" y="1147"/>
                  </a:cubicBezTo>
                  <a:cubicBezTo>
                    <a:pt x="55" y="1307"/>
                    <a:pt x="161" y="1560"/>
                    <a:pt x="266" y="1842"/>
                  </a:cubicBezTo>
                  <a:cubicBezTo>
                    <a:pt x="654" y="1080"/>
                    <a:pt x="1535" y="679"/>
                    <a:pt x="1897" y="548"/>
                  </a:cubicBezTo>
                  <a:cubicBezTo>
                    <a:pt x="1855" y="401"/>
                    <a:pt x="1801" y="212"/>
                    <a:pt x="1737" y="0"/>
                  </a:cubicBezTo>
                  <a:close/>
                </a:path>
              </a:pathLst>
            </a:custGeom>
            <a:solidFill>
              <a:srgbClr val="007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9"/>
            <p:cNvSpPr/>
            <p:nvPr/>
          </p:nvSpPr>
          <p:spPr>
            <a:xfrm>
              <a:off x="7135814" y="2762408"/>
              <a:ext cx="218727" cy="696699"/>
            </a:xfrm>
            <a:custGeom>
              <a:avLst/>
              <a:gdLst/>
              <a:ahLst/>
              <a:cxnLst/>
              <a:rect l="l" t="t" r="r" b="b"/>
              <a:pathLst>
                <a:path w="2737" h="8718" extrusionOk="0">
                  <a:moveTo>
                    <a:pt x="1586" y="0"/>
                  </a:moveTo>
                  <a:cubicBezTo>
                    <a:pt x="1333" y="55"/>
                    <a:pt x="920" y="199"/>
                    <a:pt x="920" y="199"/>
                  </a:cubicBezTo>
                  <a:lnTo>
                    <a:pt x="1" y="894"/>
                  </a:lnTo>
                  <a:lnTo>
                    <a:pt x="1" y="8717"/>
                  </a:lnTo>
                  <a:cubicBezTo>
                    <a:pt x="1974" y="8717"/>
                    <a:pt x="2387" y="8410"/>
                    <a:pt x="2387" y="8410"/>
                  </a:cubicBezTo>
                  <a:lnTo>
                    <a:pt x="1907" y="4645"/>
                  </a:lnTo>
                  <a:cubicBezTo>
                    <a:pt x="2736" y="3819"/>
                    <a:pt x="2294" y="2550"/>
                    <a:pt x="1586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5000">
                  <a:schemeClr val="accent5"/>
                </a:gs>
                <a:gs pos="49000">
                  <a:schemeClr val="accent4"/>
                </a:gs>
                <a:gs pos="73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9"/>
            <p:cNvSpPr/>
            <p:nvPr/>
          </p:nvSpPr>
          <p:spPr>
            <a:xfrm>
              <a:off x="7135814" y="2762408"/>
              <a:ext cx="177971" cy="215611"/>
            </a:xfrm>
            <a:custGeom>
              <a:avLst/>
              <a:gdLst/>
              <a:ahLst/>
              <a:cxnLst/>
              <a:rect l="l" t="t" r="r" b="b"/>
              <a:pathLst>
                <a:path w="2227" h="2698" extrusionOk="0">
                  <a:moveTo>
                    <a:pt x="1586" y="0"/>
                  </a:moveTo>
                  <a:cubicBezTo>
                    <a:pt x="1333" y="55"/>
                    <a:pt x="920" y="199"/>
                    <a:pt x="920" y="199"/>
                  </a:cubicBezTo>
                  <a:lnTo>
                    <a:pt x="1" y="894"/>
                  </a:lnTo>
                  <a:lnTo>
                    <a:pt x="1" y="2698"/>
                  </a:lnTo>
                  <a:cubicBezTo>
                    <a:pt x="465" y="2669"/>
                    <a:pt x="1442" y="2602"/>
                    <a:pt x="2227" y="2441"/>
                  </a:cubicBezTo>
                  <a:cubicBezTo>
                    <a:pt x="2096" y="1788"/>
                    <a:pt x="1868" y="1000"/>
                    <a:pt x="1586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9"/>
            <p:cNvSpPr/>
            <p:nvPr/>
          </p:nvSpPr>
          <p:spPr>
            <a:xfrm>
              <a:off x="6955368" y="2294753"/>
              <a:ext cx="324375" cy="163586"/>
            </a:xfrm>
            <a:custGeom>
              <a:avLst/>
              <a:gdLst/>
              <a:ahLst/>
              <a:cxnLst/>
              <a:rect l="l" t="t" r="r" b="b"/>
              <a:pathLst>
                <a:path w="4059" h="2047" extrusionOk="0">
                  <a:moveTo>
                    <a:pt x="1862" y="1"/>
                  </a:moveTo>
                  <a:cubicBezTo>
                    <a:pt x="1605" y="1"/>
                    <a:pt x="1321" y="37"/>
                    <a:pt x="1028" y="140"/>
                  </a:cubicBezTo>
                  <a:cubicBezTo>
                    <a:pt x="0" y="512"/>
                    <a:pt x="67" y="1435"/>
                    <a:pt x="147" y="1874"/>
                  </a:cubicBezTo>
                  <a:lnTo>
                    <a:pt x="1964" y="2047"/>
                  </a:lnTo>
                  <a:lnTo>
                    <a:pt x="3819" y="1915"/>
                  </a:lnTo>
                  <a:cubicBezTo>
                    <a:pt x="3819" y="1915"/>
                    <a:pt x="4059" y="900"/>
                    <a:pt x="3325" y="406"/>
                  </a:cubicBezTo>
                  <a:cubicBezTo>
                    <a:pt x="3467" y="358"/>
                    <a:pt x="3467" y="317"/>
                    <a:pt x="3349" y="317"/>
                  </a:cubicBezTo>
                  <a:cubicBezTo>
                    <a:pt x="3302" y="317"/>
                    <a:pt x="3236" y="323"/>
                    <a:pt x="3152" y="339"/>
                  </a:cubicBezTo>
                  <a:cubicBezTo>
                    <a:pt x="3119" y="152"/>
                    <a:pt x="3076" y="86"/>
                    <a:pt x="3041" y="86"/>
                  </a:cubicBezTo>
                  <a:cubicBezTo>
                    <a:pt x="3006" y="86"/>
                    <a:pt x="2979" y="153"/>
                    <a:pt x="2979" y="233"/>
                  </a:cubicBezTo>
                  <a:cubicBezTo>
                    <a:pt x="2979" y="233"/>
                    <a:pt x="2507" y="1"/>
                    <a:pt x="1862" y="1"/>
                  </a:cubicBez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9"/>
            <p:cNvSpPr/>
            <p:nvPr/>
          </p:nvSpPr>
          <p:spPr>
            <a:xfrm>
              <a:off x="7143246" y="2716298"/>
              <a:ext cx="58738" cy="49228"/>
            </a:xfrm>
            <a:custGeom>
              <a:avLst/>
              <a:gdLst/>
              <a:ahLst/>
              <a:cxnLst/>
              <a:rect l="l" t="t" r="r" b="b"/>
              <a:pathLst>
                <a:path w="735" h="616" extrusionOk="0">
                  <a:moveTo>
                    <a:pt x="147" y="0"/>
                  </a:moveTo>
                  <a:cubicBezTo>
                    <a:pt x="60" y="0"/>
                    <a:pt x="0" y="4"/>
                    <a:pt x="0" y="4"/>
                  </a:cubicBezTo>
                  <a:lnTo>
                    <a:pt x="161" y="616"/>
                  </a:lnTo>
                  <a:cubicBezTo>
                    <a:pt x="161" y="616"/>
                    <a:pt x="708" y="430"/>
                    <a:pt x="734" y="84"/>
                  </a:cubicBezTo>
                  <a:cubicBezTo>
                    <a:pt x="577" y="13"/>
                    <a:pt x="312" y="0"/>
                    <a:pt x="147" y="0"/>
                  </a:cubicBezTo>
                  <a:close/>
                </a:path>
              </a:pathLst>
            </a:custGeom>
            <a:solidFill>
              <a:srgbClr val="CD0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9"/>
            <p:cNvSpPr/>
            <p:nvPr/>
          </p:nvSpPr>
          <p:spPr>
            <a:xfrm>
              <a:off x="7023695" y="2716298"/>
              <a:ext cx="58658" cy="49228"/>
            </a:xfrm>
            <a:custGeom>
              <a:avLst/>
              <a:gdLst/>
              <a:ahLst/>
              <a:cxnLst/>
              <a:rect l="l" t="t" r="r" b="b"/>
              <a:pathLst>
                <a:path w="734" h="616" extrusionOk="0">
                  <a:moveTo>
                    <a:pt x="588" y="0"/>
                  </a:moveTo>
                  <a:cubicBezTo>
                    <a:pt x="423" y="0"/>
                    <a:pt x="157" y="13"/>
                    <a:pt x="0" y="84"/>
                  </a:cubicBezTo>
                  <a:cubicBezTo>
                    <a:pt x="13" y="430"/>
                    <a:pt x="574" y="616"/>
                    <a:pt x="574" y="616"/>
                  </a:cubicBezTo>
                  <a:lnTo>
                    <a:pt x="734" y="4"/>
                  </a:lnTo>
                  <a:cubicBezTo>
                    <a:pt x="734" y="4"/>
                    <a:pt x="675" y="0"/>
                    <a:pt x="588" y="0"/>
                  </a:cubicBezTo>
                  <a:close/>
                </a:path>
              </a:pathLst>
            </a:custGeom>
            <a:solidFill>
              <a:srgbClr val="CD0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9"/>
            <p:cNvSpPr/>
            <p:nvPr/>
          </p:nvSpPr>
          <p:spPr>
            <a:xfrm>
              <a:off x="7022656" y="2665393"/>
              <a:ext cx="179329" cy="162148"/>
            </a:xfrm>
            <a:custGeom>
              <a:avLst/>
              <a:gdLst/>
              <a:ahLst/>
              <a:cxnLst/>
              <a:rect l="l" t="t" r="r" b="b"/>
              <a:pathLst>
                <a:path w="2244" h="2029" extrusionOk="0">
                  <a:moveTo>
                    <a:pt x="536" y="0"/>
                  </a:moveTo>
                  <a:cubicBezTo>
                    <a:pt x="536" y="0"/>
                    <a:pt x="628" y="1442"/>
                    <a:pt x="1" y="1602"/>
                  </a:cubicBezTo>
                  <a:cubicBezTo>
                    <a:pt x="641" y="2028"/>
                    <a:pt x="840" y="2028"/>
                    <a:pt x="1122" y="2028"/>
                  </a:cubicBezTo>
                  <a:cubicBezTo>
                    <a:pt x="1401" y="2028"/>
                    <a:pt x="1602" y="2028"/>
                    <a:pt x="2243" y="1602"/>
                  </a:cubicBezTo>
                  <a:cubicBezTo>
                    <a:pt x="1615" y="1442"/>
                    <a:pt x="1695" y="0"/>
                    <a:pt x="1695" y="0"/>
                  </a:cubicBezTo>
                  <a:lnTo>
                    <a:pt x="1695" y="0"/>
                  </a:lnTo>
                  <a:lnTo>
                    <a:pt x="1122" y="8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9"/>
            <p:cNvSpPr/>
            <p:nvPr/>
          </p:nvSpPr>
          <p:spPr>
            <a:xfrm>
              <a:off x="6920286" y="2468006"/>
              <a:ext cx="103490" cy="139132"/>
            </a:xfrm>
            <a:custGeom>
              <a:avLst/>
              <a:gdLst/>
              <a:ahLst/>
              <a:cxnLst/>
              <a:rect l="l" t="t" r="r" b="b"/>
              <a:pathLst>
                <a:path w="1295" h="1741" extrusionOk="0">
                  <a:moveTo>
                    <a:pt x="839" y="0"/>
                  </a:moveTo>
                  <a:cubicBezTo>
                    <a:pt x="839" y="0"/>
                    <a:pt x="186" y="135"/>
                    <a:pt x="93" y="295"/>
                  </a:cubicBezTo>
                  <a:cubicBezTo>
                    <a:pt x="0" y="439"/>
                    <a:pt x="80" y="1282"/>
                    <a:pt x="295" y="1535"/>
                  </a:cubicBezTo>
                  <a:cubicBezTo>
                    <a:pt x="445" y="1715"/>
                    <a:pt x="888" y="1741"/>
                    <a:pt x="1131" y="1741"/>
                  </a:cubicBezTo>
                  <a:cubicBezTo>
                    <a:pt x="1229" y="1741"/>
                    <a:pt x="1294" y="1737"/>
                    <a:pt x="1294" y="1737"/>
                  </a:cubicBezTo>
                  <a:lnTo>
                    <a:pt x="10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9"/>
            <p:cNvSpPr/>
            <p:nvPr/>
          </p:nvSpPr>
          <p:spPr>
            <a:xfrm>
              <a:off x="6920286" y="2480792"/>
              <a:ext cx="39478" cy="120672"/>
            </a:xfrm>
            <a:custGeom>
              <a:avLst/>
              <a:gdLst/>
              <a:ahLst/>
              <a:cxnLst/>
              <a:rect l="l" t="t" r="r" b="b"/>
              <a:pathLst>
                <a:path w="494" h="1510" extrusionOk="0">
                  <a:moveTo>
                    <a:pt x="295" y="0"/>
                  </a:moveTo>
                  <a:cubicBezTo>
                    <a:pt x="199" y="39"/>
                    <a:pt x="119" y="81"/>
                    <a:pt x="93" y="135"/>
                  </a:cubicBezTo>
                  <a:cubicBezTo>
                    <a:pt x="0" y="279"/>
                    <a:pt x="80" y="1122"/>
                    <a:pt x="295" y="1375"/>
                  </a:cubicBezTo>
                  <a:cubicBezTo>
                    <a:pt x="333" y="1429"/>
                    <a:pt x="413" y="1468"/>
                    <a:pt x="494" y="1509"/>
                  </a:cubicBezTo>
                  <a:cubicBezTo>
                    <a:pt x="333" y="1000"/>
                    <a:pt x="295" y="321"/>
                    <a:pt x="295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9"/>
            <p:cNvSpPr/>
            <p:nvPr/>
          </p:nvSpPr>
          <p:spPr>
            <a:xfrm>
              <a:off x="6953291" y="2468006"/>
              <a:ext cx="70485" cy="139851"/>
            </a:xfrm>
            <a:custGeom>
              <a:avLst/>
              <a:gdLst/>
              <a:ahLst/>
              <a:cxnLst/>
              <a:rect l="l" t="t" r="r" b="b"/>
              <a:pathLst>
                <a:path w="882" h="1750" extrusionOk="0">
                  <a:moveTo>
                    <a:pt x="426" y="0"/>
                  </a:moveTo>
                  <a:cubicBezTo>
                    <a:pt x="426" y="0"/>
                    <a:pt x="202" y="55"/>
                    <a:pt x="0" y="119"/>
                  </a:cubicBezTo>
                  <a:cubicBezTo>
                    <a:pt x="0" y="359"/>
                    <a:pt x="42" y="1134"/>
                    <a:pt x="253" y="1269"/>
                  </a:cubicBezTo>
                  <a:cubicBezTo>
                    <a:pt x="419" y="1390"/>
                    <a:pt x="520" y="1401"/>
                    <a:pt x="551" y="1401"/>
                  </a:cubicBezTo>
                  <a:cubicBezTo>
                    <a:pt x="558" y="1401"/>
                    <a:pt x="561" y="1400"/>
                    <a:pt x="561" y="1400"/>
                  </a:cubicBezTo>
                  <a:lnTo>
                    <a:pt x="667" y="1749"/>
                  </a:lnTo>
                  <a:cubicBezTo>
                    <a:pt x="788" y="1749"/>
                    <a:pt x="881" y="1737"/>
                    <a:pt x="881" y="1737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007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9"/>
            <p:cNvSpPr/>
            <p:nvPr/>
          </p:nvSpPr>
          <p:spPr>
            <a:xfrm>
              <a:off x="7201903" y="2468006"/>
              <a:ext cx="103490" cy="139132"/>
            </a:xfrm>
            <a:custGeom>
              <a:avLst/>
              <a:gdLst/>
              <a:ahLst/>
              <a:cxnLst/>
              <a:rect l="l" t="t" r="r" b="b"/>
              <a:pathLst>
                <a:path w="1295" h="1741" extrusionOk="0">
                  <a:moveTo>
                    <a:pt x="215" y="0"/>
                  </a:moveTo>
                  <a:lnTo>
                    <a:pt x="0" y="1737"/>
                  </a:lnTo>
                  <a:cubicBezTo>
                    <a:pt x="0" y="1737"/>
                    <a:pt x="66" y="1741"/>
                    <a:pt x="164" y="1741"/>
                  </a:cubicBezTo>
                  <a:cubicBezTo>
                    <a:pt x="407" y="1741"/>
                    <a:pt x="849" y="1715"/>
                    <a:pt x="1000" y="1535"/>
                  </a:cubicBezTo>
                  <a:cubicBezTo>
                    <a:pt x="1201" y="1282"/>
                    <a:pt x="1294" y="439"/>
                    <a:pt x="1201" y="295"/>
                  </a:cubicBezTo>
                  <a:cubicBezTo>
                    <a:pt x="1108" y="135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9"/>
            <p:cNvSpPr/>
            <p:nvPr/>
          </p:nvSpPr>
          <p:spPr>
            <a:xfrm>
              <a:off x="7265834" y="2480792"/>
              <a:ext cx="39558" cy="120672"/>
            </a:xfrm>
            <a:custGeom>
              <a:avLst/>
              <a:gdLst/>
              <a:ahLst/>
              <a:cxnLst/>
              <a:rect l="l" t="t" r="r" b="b"/>
              <a:pathLst>
                <a:path w="495" h="1510" extrusionOk="0">
                  <a:moveTo>
                    <a:pt x="200" y="0"/>
                  </a:moveTo>
                  <a:cubicBezTo>
                    <a:pt x="187" y="321"/>
                    <a:pt x="161" y="1000"/>
                    <a:pt x="1" y="1509"/>
                  </a:cubicBezTo>
                  <a:cubicBezTo>
                    <a:pt x="81" y="1468"/>
                    <a:pt x="148" y="1429"/>
                    <a:pt x="200" y="1375"/>
                  </a:cubicBezTo>
                  <a:cubicBezTo>
                    <a:pt x="401" y="1122"/>
                    <a:pt x="494" y="279"/>
                    <a:pt x="401" y="135"/>
                  </a:cubicBezTo>
                  <a:cubicBezTo>
                    <a:pt x="376" y="81"/>
                    <a:pt x="296" y="39"/>
                    <a:pt x="200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9"/>
            <p:cNvSpPr/>
            <p:nvPr/>
          </p:nvSpPr>
          <p:spPr>
            <a:xfrm>
              <a:off x="7201903" y="2468006"/>
              <a:ext cx="70485" cy="139851"/>
            </a:xfrm>
            <a:custGeom>
              <a:avLst/>
              <a:gdLst/>
              <a:ahLst/>
              <a:cxnLst/>
              <a:rect l="l" t="t" r="r" b="b"/>
              <a:pathLst>
                <a:path w="882" h="1750" extrusionOk="0">
                  <a:moveTo>
                    <a:pt x="215" y="0"/>
                  </a:moveTo>
                  <a:lnTo>
                    <a:pt x="0" y="1737"/>
                  </a:lnTo>
                  <a:cubicBezTo>
                    <a:pt x="0" y="1737"/>
                    <a:pt x="80" y="1749"/>
                    <a:pt x="215" y="1749"/>
                  </a:cubicBezTo>
                  <a:lnTo>
                    <a:pt x="320" y="1400"/>
                  </a:lnTo>
                  <a:cubicBezTo>
                    <a:pt x="320" y="1400"/>
                    <a:pt x="324" y="1401"/>
                    <a:pt x="330" y="1401"/>
                  </a:cubicBezTo>
                  <a:cubicBezTo>
                    <a:pt x="361" y="1401"/>
                    <a:pt x="462" y="1390"/>
                    <a:pt x="628" y="1269"/>
                  </a:cubicBezTo>
                  <a:cubicBezTo>
                    <a:pt x="839" y="1134"/>
                    <a:pt x="868" y="359"/>
                    <a:pt x="881" y="119"/>
                  </a:cubicBezTo>
                  <a:cubicBezTo>
                    <a:pt x="666" y="55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007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9"/>
            <p:cNvSpPr/>
            <p:nvPr/>
          </p:nvSpPr>
          <p:spPr>
            <a:xfrm>
              <a:off x="7064131" y="2665393"/>
              <a:ext cx="94060" cy="55621"/>
            </a:xfrm>
            <a:custGeom>
              <a:avLst/>
              <a:gdLst/>
              <a:ahLst/>
              <a:cxnLst/>
              <a:rect l="l" t="t" r="r" b="b"/>
              <a:pathLst>
                <a:path w="1177" h="696" extrusionOk="0">
                  <a:moveTo>
                    <a:pt x="17" y="0"/>
                  </a:moveTo>
                  <a:cubicBezTo>
                    <a:pt x="17" y="0"/>
                    <a:pt x="42" y="321"/>
                    <a:pt x="1" y="679"/>
                  </a:cubicBezTo>
                  <a:cubicBezTo>
                    <a:pt x="79" y="690"/>
                    <a:pt x="152" y="695"/>
                    <a:pt x="222" y="695"/>
                  </a:cubicBezTo>
                  <a:cubicBezTo>
                    <a:pt x="922" y="695"/>
                    <a:pt x="1176" y="186"/>
                    <a:pt x="1176" y="186"/>
                  </a:cubicBezTo>
                  <a:lnTo>
                    <a:pt x="750" y="67"/>
                  </a:lnTo>
                  <a:lnTo>
                    <a:pt x="603" y="8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9"/>
            <p:cNvSpPr/>
            <p:nvPr/>
          </p:nvSpPr>
          <p:spPr>
            <a:xfrm>
              <a:off x="7001399" y="2481831"/>
              <a:ext cx="222803" cy="212334"/>
            </a:xfrm>
            <a:custGeom>
              <a:avLst/>
              <a:gdLst/>
              <a:ahLst/>
              <a:cxnLst/>
              <a:rect l="l" t="t" r="r" b="b"/>
              <a:pathLst>
                <a:path w="2788" h="2657" extrusionOk="0">
                  <a:moveTo>
                    <a:pt x="1388" y="0"/>
                  </a:moveTo>
                  <a:lnTo>
                    <a:pt x="1" y="266"/>
                  </a:lnTo>
                  <a:cubicBezTo>
                    <a:pt x="1" y="266"/>
                    <a:pt x="65" y="2656"/>
                    <a:pt x="1388" y="2656"/>
                  </a:cubicBezTo>
                  <a:cubicBezTo>
                    <a:pt x="2708" y="2656"/>
                    <a:pt x="2788" y="266"/>
                    <a:pt x="2788" y="266"/>
                  </a:cubicBezTo>
                  <a:lnTo>
                    <a:pt x="1388" y="0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9"/>
            <p:cNvSpPr/>
            <p:nvPr/>
          </p:nvSpPr>
          <p:spPr>
            <a:xfrm>
              <a:off x="7002438" y="2522267"/>
              <a:ext cx="220725" cy="59217"/>
            </a:xfrm>
            <a:custGeom>
              <a:avLst/>
              <a:gdLst/>
              <a:ahLst/>
              <a:cxnLst/>
              <a:rect l="l" t="t" r="r" b="b"/>
              <a:pathLst>
                <a:path w="2762" h="741" extrusionOk="0">
                  <a:moveTo>
                    <a:pt x="2762" y="0"/>
                  </a:moveTo>
                  <a:lnTo>
                    <a:pt x="0" y="68"/>
                  </a:lnTo>
                  <a:cubicBezTo>
                    <a:pt x="26" y="241"/>
                    <a:pt x="68" y="481"/>
                    <a:pt x="119" y="737"/>
                  </a:cubicBezTo>
                  <a:cubicBezTo>
                    <a:pt x="168" y="739"/>
                    <a:pt x="215" y="740"/>
                    <a:pt x="260" y="740"/>
                  </a:cubicBezTo>
                  <a:cubicBezTo>
                    <a:pt x="791" y="740"/>
                    <a:pt x="981" y="604"/>
                    <a:pt x="1215" y="468"/>
                  </a:cubicBezTo>
                  <a:cubicBezTo>
                    <a:pt x="1285" y="426"/>
                    <a:pt x="1335" y="409"/>
                    <a:pt x="1377" y="409"/>
                  </a:cubicBezTo>
                  <a:cubicBezTo>
                    <a:pt x="1493" y="409"/>
                    <a:pt x="1547" y="538"/>
                    <a:pt x="1801" y="616"/>
                  </a:cubicBezTo>
                  <a:cubicBezTo>
                    <a:pt x="1929" y="639"/>
                    <a:pt x="2053" y="648"/>
                    <a:pt x="2168" y="648"/>
                  </a:cubicBezTo>
                  <a:cubicBezTo>
                    <a:pt x="2379" y="648"/>
                    <a:pt x="2557" y="619"/>
                    <a:pt x="2669" y="603"/>
                  </a:cubicBezTo>
                  <a:cubicBezTo>
                    <a:pt x="2724" y="362"/>
                    <a:pt x="2749" y="148"/>
                    <a:pt x="2762" y="0"/>
                  </a:cubicBezTo>
                  <a:close/>
                </a:path>
              </a:pathLst>
            </a:custGeom>
            <a:solidFill>
              <a:srgbClr val="007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9"/>
            <p:cNvSpPr/>
            <p:nvPr/>
          </p:nvSpPr>
          <p:spPr>
            <a:xfrm>
              <a:off x="7072842" y="2615047"/>
              <a:ext cx="79915" cy="17342"/>
            </a:xfrm>
            <a:custGeom>
              <a:avLst/>
              <a:gdLst/>
              <a:ahLst/>
              <a:cxnLst/>
              <a:rect l="l" t="t" r="r" b="b"/>
              <a:pathLst>
                <a:path w="1000" h="217" extrusionOk="0">
                  <a:moveTo>
                    <a:pt x="271" y="1"/>
                  </a:moveTo>
                  <a:cubicBezTo>
                    <a:pt x="264" y="1"/>
                    <a:pt x="258" y="1"/>
                    <a:pt x="254" y="2"/>
                  </a:cubicBezTo>
                  <a:cubicBezTo>
                    <a:pt x="199" y="15"/>
                    <a:pt x="0" y="188"/>
                    <a:pt x="0" y="188"/>
                  </a:cubicBezTo>
                  <a:lnTo>
                    <a:pt x="279" y="150"/>
                  </a:lnTo>
                  <a:cubicBezTo>
                    <a:pt x="279" y="150"/>
                    <a:pt x="401" y="217"/>
                    <a:pt x="494" y="217"/>
                  </a:cubicBezTo>
                  <a:cubicBezTo>
                    <a:pt x="600" y="217"/>
                    <a:pt x="708" y="150"/>
                    <a:pt x="708" y="150"/>
                  </a:cubicBezTo>
                  <a:lnTo>
                    <a:pt x="1000" y="188"/>
                  </a:lnTo>
                  <a:cubicBezTo>
                    <a:pt x="1000" y="188"/>
                    <a:pt x="801" y="15"/>
                    <a:pt x="747" y="2"/>
                  </a:cubicBezTo>
                  <a:cubicBezTo>
                    <a:pt x="741" y="1"/>
                    <a:pt x="734" y="1"/>
                    <a:pt x="727" y="1"/>
                  </a:cubicBezTo>
                  <a:cubicBezTo>
                    <a:pt x="649" y="1"/>
                    <a:pt x="494" y="57"/>
                    <a:pt x="494" y="57"/>
                  </a:cubicBezTo>
                  <a:cubicBezTo>
                    <a:pt x="494" y="57"/>
                    <a:pt x="339" y="1"/>
                    <a:pt x="271" y="1"/>
                  </a:cubicBez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9"/>
            <p:cNvSpPr/>
            <p:nvPr/>
          </p:nvSpPr>
          <p:spPr>
            <a:xfrm>
              <a:off x="7095138" y="2648212"/>
              <a:ext cx="34363" cy="6393"/>
            </a:xfrm>
            <a:custGeom>
              <a:avLst/>
              <a:gdLst/>
              <a:ahLst/>
              <a:cxnLst/>
              <a:rect l="l" t="t" r="r" b="b"/>
              <a:pathLst>
                <a:path w="430" h="80" extrusionOk="0">
                  <a:moveTo>
                    <a:pt x="0" y="1"/>
                  </a:moveTo>
                  <a:cubicBezTo>
                    <a:pt x="61" y="53"/>
                    <a:pt x="138" y="80"/>
                    <a:pt x="215" y="80"/>
                  </a:cubicBezTo>
                  <a:cubicBezTo>
                    <a:pt x="292" y="80"/>
                    <a:pt x="369" y="53"/>
                    <a:pt x="429" y="1"/>
                  </a:cubicBezTo>
                  <a:lnTo>
                    <a:pt x="429" y="1"/>
                  </a:lnTo>
                  <a:cubicBezTo>
                    <a:pt x="358" y="19"/>
                    <a:pt x="286" y="25"/>
                    <a:pt x="223" y="25"/>
                  </a:cubicBezTo>
                  <a:cubicBezTo>
                    <a:pt x="96" y="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9"/>
            <p:cNvSpPr/>
            <p:nvPr/>
          </p:nvSpPr>
          <p:spPr>
            <a:xfrm>
              <a:off x="6958645" y="2422136"/>
              <a:ext cx="307273" cy="137773"/>
            </a:xfrm>
            <a:custGeom>
              <a:avLst/>
              <a:gdLst/>
              <a:ahLst/>
              <a:cxnLst/>
              <a:rect l="l" t="t" r="r" b="b"/>
              <a:pathLst>
                <a:path w="3845" h="1724" extrusionOk="0">
                  <a:moveTo>
                    <a:pt x="1923" y="1"/>
                  </a:moveTo>
                  <a:cubicBezTo>
                    <a:pt x="1923" y="1"/>
                    <a:pt x="894" y="26"/>
                    <a:pt x="215" y="212"/>
                  </a:cubicBezTo>
                  <a:cubicBezTo>
                    <a:pt x="135" y="228"/>
                    <a:pt x="81" y="292"/>
                    <a:pt x="68" y="360"/>
                  </a:cubicBezTo>
                  <a:cubicBezTo>
                    <a:pt x="1" y="920"/>
                    <a:pt x="106" y="1375"/>
                    <a:pt x="174" y="1590"/>
                  </a:cubicBezTo>
                  <a:cubicBezTo>
                    <a:pt x="199" y="1654"/>
                    <a:pt x="267" y="1708"/>
                    <a:pt x="334" y="1708"/>
                  </a:cubicBezTo>
                  <a:cubicBezTo>
                    <a:pt x="458" y="1716"/>
                    <a:pt x="661" y="1723"/>
                    <a:pt x="882" y="1723"/>
                  </a:cubicBezTo>
                  <a:cubicBezTo>
                    <a:pt x="1044" y="1723"/>
                    <a:pt x="1217" y="1719"/>
                    <a:pt x="1375" y="1708"/>
                  </a:cubicBezTo>
                  <a:cubicBezTo>
                    <a:pt x="1455" y="1696"/>
                    <a:pt x="1522" y="1670"/>
                    <a:pt x="1602" y="1628"/>
                  </a:cubicBezTo>
                  <a:cubicBezTo>
                    <a:pt x="1695" y="1574"/>
                    <a:pt x="1788" y="1535"/>
                    <a:pt x="1923" y="1523"/>
                  </a:cubicBezTo>
                  <a:cubicBezTo>
                    <a:pt x="2057" y="1535"/>
                    <a:pt x="2163" y="1574"/>
                    <a:pt x="2256" y="1628"/>
                  </a:cubicBezTo>
                  <a:cubicBezTo>
                    <a:pt x="2323" y="1670"/>
                    <a:pt x="2403" y="1696"/>
                    <a:pt x="2483" y="1708"/>
                  </a:cubicBezTo>
                  <a:cubicBezTo>
                    <a:pt x="2642" y="1719"/>
                    <a:pt x="2812" y="1723"/>
                    <a:pt x="2972" y="1723"/>
                  </a:cubicBezTo>
                  <a:cubicBezTo>
                    <a:pt x="3191" y="1723"/>
                    <a:pt x="3393" y="1716"/>
                    <a:pt x="3525" y="1708"/>
                  </a:cubicBezTo>
                  <a:cubicBezTo>
                    <a:pt x="3592" y="1708"/>
                    <a:pt x="3659" y="1654"/>
                    <a:pt x="3685" y="1590"/>
                  </a:cubicBezTo>
                  <a:cubicBezTo>
                    <a:pt x="3752" y="1375"/>
                    <a:pt x="3845" y="920"/>
                    <a:pt x="3778" y="360"/>
                  </a:cubicBezTo>
                  <a:cubicBezTo>
                    <a:pt x="3778" y="292"/>
                    <a:pt x="3723" y="228"/>
                    <a:pt x="3643" y="212"/>
                  </a:cubicBezTo>
                  <a:cubicBezTo>
                    <a:pt x="2964" y="26"/>
                    <a:pt x="1923" y="1"/>
                    <a:pt x="1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9"/>
            <p:cNvSpPr/>
            <p:nvPr/>
          </p:nvSpPr>
          <p:spPr>
            <a:xfrm>
              <a:off x="6982219" y="2468246"/>
              <a:ext cx="262521" cy="23415"/>
            </a:xfrm>
            <a:custGeom>
              <a:avLst/>
              <a:gdLst/>
              <a:ahLst/>
              <a:cxnLst/>
              <a:rect l="l" t="t" r="r" b="b"/>
              <a:pathLst>
                <a:path w="3285" h="293" extrusionOk="0">
                  <a:moveTo>
                    <a:pt x="1677" y="0"/>
                  </a:moveTo>
                  <a:cubicBezTo>
                    <a:pt x="763" y="0"/>
                    <a:pt x="102" y="77"/>
                    <a:pt x="93" y="77"/>
                  </a:cubicBezTo>
                  <a:cubicBezTo>
                    <a:pt x="39" y="90"/>
                    <a:pt x="0" y="145"/>
                    <a:pt x="0" y="196"/>
                  </a:cubicBezTo>
                  <a:cubicBezTo>
                    <a:pt x="13" y="250"/>
                    <a:pt x="52" y="292"/>
                    <a:pt x="106" y="292"/>
                  </a:cubicBezTo>
                  <a:lnTo>
                    <a:pt x="119" y="292"/>
                  </a:lnTo>
                  <a:cubicBezTo>
                    <a:pt x="127" y="282"/>
                    <a:pt x="747" y="210"/>
                    <a:pt x="1613" y="210"/>
                  </a:cubicBezTo>
                  <a:cubicBezTo>
                    <a:pt x="2078" y="210"/>
                    <a:pt x="2613" y="231"/>
                    <a:pt x="3162" y="292"/>
                  </a:cubicBezTo>
                  <a:cubicBezTo>
                    <a:pt x="3217" y="292"/>
                    <a:pt x="3268" y="250"/>
                    <a:pt x="3284" y="196"/>
                  </a:cubicBezTo>
                  <a:cubicBezTo>
                    <a:pt x="3284" y="132"/>
                    <a:pt x="3242" y="90"/>
                    <a:pt x="3188" y="77"/>
                  </a:cubicBezTo>
                  <a:cubicBezTo>
                    <a:pt x="2654" y="20"/>
                    <a:pt x="2134" y="0"/>
                    <a:pt x="1677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9"/>
            <p:cNvSpPr/>
            <p:nvPr/>
          </p:nvSpPr>
          <p:spPr>
            <a:xfrm>
              <a:off x="6976865" y="2447788"/>
              <a:ext cx="11827" cy="11827"/>
            </a:xfrm>
            <a:custGeom>
              <a:avLst/>
              <a:gdLst/>
              <a:ahLst/>
              <a:cxnLst/>
              <a:rect l="l" t="t" r="r" b="b"/>
              <a:pathLst>
                <a:path w="148" h="148" extrusionOk="0">
                  <a:moveTo>
                    <a:pt x="67" y="0"/>
                  </a:moveTo>
                  <a:cubicBezTo>
                    <a:pt x="26" y="0"/>
                    <a:pt x="0" y="39"/>
                    <a:pt x="0" y="80"/>
                  </a:cubicBezTo>
                  <a:cubicBezTo>
                    <a:pt x="0" y="119"/>
                    <a:pt x="26" y="148"/>
                    <a:pt x="67" y="148"/>
                  </a:cubicBezTo>
                  <a:cubicBezTo>
                    <a:pt x="106" y="148"/>
                    <a:pt x="148" y="119"/>
                    <a:pt x="148" y="80"/>
                  </a:cubicBezTo>
                  <a:cubicBezTo>
                    <a:pt x="148" y="39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9"/>
            <p:cNvSpPr/>
            <p:nvPr/>
          </p:nvSpPr>
          <p:spPr>
            <a:xfrm>
              <a:off x="7236905" y="2447788"/>
              <a:ext cx="11907" cy="11827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81" y="0"/>
                  </a:moveTo>
                  <a:cubicBezTo>
                    <a:pt x="30" y="0"/>
                    <a:pt x="1" y="39"/>
                    <a:pt x="1" y="80"/>
                  </a:cubicBezTo>
                  <a:cubicBezTo>
                    <a:pt x="1" y="119"/>
                    <a:pt x="30" y="148"/>
                    <a:pt x="81" y="148"/>
                  </a:cubicBezTo>
                  <a:cubicBezTo>
                    <a:pt x="123" y="148"/>
                    <a:pt x="148" y="119"/>
                    <a:pt x="148" y="80"/>
                  </a:cubicBezTo>
                  <a:cubicBezTo>
                    <a:pt x="148" y="39"/>
                    <a:pt x="123" y="0"/>
                    <a:pt x="81" y="0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9"/>
            <p:cNvSpPr/>
            <p:nvPr/>
          </p:nvSpPr>
          <p:spPr>
            <a:xfrm>
              <a:off x="7006513" y="2723011"/>
              <a:ext cx="83271" cy="110922"/>
            </a:xfrm>
            <a:custGeom>
              <a:avLst/>
              <a:gdLst/>
              <a:ahLst/>
              <a:cxnLst/>
              <a:rect l="l" t="t" r="r" b="b"/>
              <a:pathLst>
                <a:path w="1042" h="1388" extrusionOk="0">
                  <a:moveTo>
                    <a:pt x="215" y="0"/>
                  </a:moveTo>
                  <a:cubicBezTo>
                    <a:pt x="215" y="0"/>
                    <a:pt x="1" y="320"/>
                    <a:pt x="55" y="692"/>
                  </a:cubicBezTo>
                  <a:cubicBezTo>
                    <a:pt x="376" y="1240"/>
                    <a:pt x="1042" y="1387"/>
                    <a:pt x="1042" y="1387"/>
                  </a:cubicBezTo>
                  <a:lnTo>
                    <a:pt x="1042" y="292"/>
                  </a:lnTo>
                  <a:cubicBezTo>
                    <a:pt x="388" y="173"/>
                    <a:pt x="215" y="0"/>
                    <a:pt x="215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9"/>
            <p:cNvSpPr/>
            <p:nvPr/>
          </p:nvSpPr>
          <p:spPr>
            <a:xfrm>
              <a:off x="6972470" y="2534015"/>
              <a:ext cx="280661" cy="25892"/>
            </a:xfrm>
            <a:custGeom>
              <a:avLst/>
              <a:gdLst/>
              <a:ahLst/>
              <a:cxnLst/>
              <a:rect l="l" t="t" r="r" b="b"/>
              <a:pathLst>
                <a:path w="3512" h="324" extrusionOk="0">
                  <a:moveTo>
                    <a:pt x="1750" y="1"/>
                  </a:moveTo>
                  <a:cubicBezTo>
                    <a:pt x="1615" y="1"/>
                    <a:pt x="1510" y="42"/>
                    <a:pt x="1404" y="110"/>
                  </a:cubicBezTo>
                  <a:cubicBezTo>
                    <a:pt x="1337" y="148"/>
                    <a:pt x="1256" y="174"/>
                    <a:pt x="1164" y="190"/>
                  </a:cubicBezTo>
                  <a:cubicBezTo>
                    <a:pt x="1000" y="201"/>
                    <a:pt x="822" y="205"/>
                    <a:pt x="653" y="205"/>
                  </a:cubicBezTo>
                  <a:cubicBezTo>
                    <a:pt x="423" y="205"/>
                    <a:pt x="212" y="197"/>
                    <a:pt x="81" y="190"/>
                  </a:cubicBezTo>
                  <a:cubicBezTo>
                    <a:pt x="42" y="190"/>
                    <a:pt x="13" y="190"/>
                    <a:pt x="1" y="174"/>
                  </a:cubicBezTo>
                  <a:lnTo>
                    <a:pt x="1" y="190"/>
                  </a:lnTo>
                  <a:cubicBezTo>
                    <a:pt x="26" y="254"/>
                    <a:pt x="94" y="308"/>
                    <a:pt x="161" y="308"/>
                  </a:cubicBezTo>
                  <a:cubicBezTo>
                    <a:pt x="285" y="316"/>
                    <a:pt x="488" y="323"/>
                    <a:pt x="709" y="323"/>
                  </a:cubicBezTo>
                  <a:cubicBezTo>
                    <a:pt x="871" y="323"/>
                    <a:pt x="1044" y="319"/>
                    <a:pt x="1202" y="308"/>
                  </a:cubicBezTo>
                  <a:cubicBezTo>
                    <a:pt x="1282" y="296"/>
                    <a:pt x="1349" y="270"/>
                    <a:pt x="1429" y="228"/>
                  </a:cubicBezTo>
                  <a:cubicBezTo>
                    <a:pt x="1522" y="174"/>
                    <a:pt x="1615" y="135"/>
                    <a:pt x="1750" y="123"/>
                  </a:cubicBezTo>
                  <a:cubicBezTo>
                    <a:pt x="1884" y="135"/>
                    <a:pt x="1990" y="174"/>
                    <a:pt x="2083" y="228"/>
                  </a:cubicBezTo>
                  <a:cubicBezTo>
                    <a:pt x="2150" y="270"/>
                    <a:pt x="2230" y="296"/>
                    <a:pt x="2310" y="308"/>
                  </a:cubicBezTo>
                  <a:cubicBezTo>
                    <a:pt x="2469" y="319"/>
                    <a:pt x="2639" y="323"/>
                    <a:pt x="2799" y="323"/>
                  </a:cubicBezTo>
                  <a:cubicBezTo>
                    <a:pt x="3018" y="323"/>
                    <a:pt x="3220" y="316"/>
                    <a:pt x="3352" y="308"/>
                  </a:cubicBezTo>
                  <a:cubicBezTo>
                    <a:pt x="3419" y="308"/>
                    <a:pt x="3486" y="254"/>
                    <a:pt x="3512" y="190"/>
                  </a:cubicBezTo>
                  <a:lnTo>
                    <a:pt x="3512" y="174"/>
                  </a:lnTo>
                  <a:cubicBezTo>
                    <a:pt x="3486" y="190"/>
                    <a:pt x="3457" y="190"/>
                    <a:pt x="3432" y="190"/>
                  </a:cubicBezTo>
                  <a:cubicBezTo>
                    <a:pt x="3300" y="197"/>
                    <a:pt x="3085" y="205"/>
                    <a:pt x="2854" y="205"/>
                  </a:cubicBezTo>
                  <a:cubicBezTo>
                    <a:pt x="2685" y="205"/>
                    <a:pt x="2507" y="201"/>
                    <a:pt x="2349" y="190"/>
                  </a:cubicBezTo>
                  <a:cubicBezTo>
                    <a:pt x="2256" y="174"/>
                    <a:pt x="2176" y="148"/>
                    <a:pt x="2109" y="110"/>
                  </a:cubicBezTo>
                  <a:cubicBezTo>
                    <a:pt x="2003" y="42"/>
                    <a:pt x="1897" y="1"/>
                    <a:pt x="1750" y="1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9"/>
            <p:cNvSpPr/>
            <p:nvPr/>
          </p:nvSpPr>
          <p:spPr>
            <a:xfrm>
              <a:off x="6982219" y="2468246"/>
              <a:ext cx="262521" cy="23415"/>
            </a:xfrm>
            <a:custGeom>
              <a:avLst/>
              <a:gdLst/>
              <a:ahLst/>
              <a:cxnLst/>
              <a:rect l="l" t="t" r="r" b="b"/>
              <a:pathLst>
                <a:path w="3285" h="293" extrusionOk="0">
                  <a:moveTo>
                    <a:pt x="1677" y="0"/>
                  </a:moveTo>
                  <a:cubicBezTo>
                    <a:pt x="763" y="0"/>
                    <a:pt x="102" y="77"/>
                    <a:pt x="93" y="77"/>
                  </a:cubicBezTo>
                  <a:cubicBezTo>
                    <a:pt x="39" y="90"/>
                    <a:pt x="0" y="145"/>
                    <a:pt x="0" y="196"/>
                  </a:cubicBezTo>
                  <a:cubicBezTo>
                    <a:pt x="13" y="250"/>
                    <a:pt x="52" y="292"/>
                    <a:pt x="106" y="292"/>
                  </a:cubicBezTo>
                  <a:lnTo>
                    <a:pt x="119" y="292"/>
                  </a:lnTo>
                  <a:cubicBezTo>
                    <a:pt x="127" y="282"/>
                    <a:pt x="747" y="210"/>
                    <a:pt x="1613" y="210"/>
                  </a:cubicBezTo>
                  <a:cubicBezTo>
                    <a:pt x="2078" y="210"/>
                    <a:pt x="2613" y="231"/>
                    <a:pt x="3162" y="292"/>
                  </a:cubicBezTo>
                  <a:cubicBezTo>
                    <a:pt x="3217" y="292"/>
                    <a:pt x="3268" y="250"/>
                    <a:pt x="3284" y="196"/>
                  </a:cubicBezTo>
                  <a:cubicBezTo>
                    <a:pt x="3284" y="132"/>
                    <a:pt x="3242" y="90"/>
                    <a:pt x="3188" y="77"/>
                  </a:cubicBezTo>
                  <a:cubicBezTo>
                    <a:pt x="2654" y="20"/>
                    <a:pt x="2134" y="0"/>
                    <a:pt x="1677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9"/>
            <p:cNvSpPr/>
            <p:nvPr/>
          </p:nvSpPr>
          <p:spPr>
            <a:xfrm>
              <a:off x="7166501" y="3133608"/>
              <a:ext cx="127065" cy="42834"/>
            </a:xfrm>
            <a:custGeom>
              <a:avLst/>
              <a:gdLst/>
              <a:ahLst/>
              <a:cxnLst/>
              <a:rect l="l" t="t" r="r" b="b"/>
              <a:pathLst>
                <a:path w="1590" h="536" extrusionOk="0">
                  <a:moveTo>
                    <a:pt x="1523" y="0"/>
                  </a:moveTo>
                  <a:cubicBezTo>
                    <a:pt x="1523" y="0"/>
                    <a:pt x="751" y="106"/>
                    <a:pt x="337" y="106"/>
                  </a:cubicBezTo>
                  <a:cubicBezTo>
                    <a:pt x="1" y="106"/>
                    <a:pt x="763" y="414"/>
                    <a:pt x="1590" y="535"/>
                  </a:cubicBezTo>
                  <a:cubicBezTo>
                    <a:pt x="1564" y="359"/>
                    <a:pt x="1551" y="186"/>
                    <a:pt x="1523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9"/>
            <p:cNvSpPr/>
            <p:nvPr/>
          </p:nvSpPr>
          <p:spPr>
            <a:xfrm>
              <a:off x="7196469" y="3270020"/>
              <a:ext cx="118674" cy="70485"/>
            </a:xfrm>
            <a:custGeom>
              <a:avLst/>
              <a:gdLst/>
              <a:ahLst/>
              <a:cxnLst/>
              <a:rect l="l" t="t" r="r" b="b"/>
              <a:pathLst>
                <a:path w="1485" h="882" extrusionOk="0">
                  <a:moveTo>
                    <a:pt x="241" y="1"/>
                  </a:moveTo>
                  <a:lnTo>
                    <a:pt x="1" y="510"/>
                  </a:lnTo>
                  <a:cubicBezTo>
                    <a:pt x="1" y="510"/>
                    <a:pt x="722" y="844"/>
                    <a:pt x="1484" y="882"/>
                  </a:cubicBezTo>
                  <a:cubicBezTo>
                    <a:pt x="1455" y="722"/>
                    <a:pt x="1430" y="549"/>
                    <a:pt x="1404" y="350"/>
                  </a:cubicBezTo>
                  <a:cubicBezTo>
                    <a:pt x="1122" y="321"/>
                    <a:pt x="629" y="241"/>
                    <a:pt x="241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9"/>
            <p:cNvSpPr/>
            <p:nvPr/>
          </p:nvSpPr>
          <p:spPr>
            <a:xfrm>
              <a:off x="7135814" y="3397003"/>
              <a:ext cx="190837" cy="62094"/>
            </a:xfrm>
            <a:custGeom>
              <a:avLst/>
              <a:gdLst/>
              <a:ahLst/>
              <a:cxnLst/>
              <a:rect l="l" t="t" r="r" b="b"/>
              <a:pathLst>
                <a:path w="2388" h="777" extrusionOk="0">
                  <a:moveTo>
                    <a:pt x="2323" y="1"/>
                  </a:moveTo>
                  <a:cubicBezTo>
                    <a:pt x="1486" y="302"/>
                    <a:pt x="725" y="353"/>
                    <a:pt x="273" y="353"/>
                  </a:cubicBezTo>
                  <a:cubicBezTo>
                    <a:pt x="163" y="353"/>
                    <a:pt x="71" y="350"/>
                    <a:pt x="1" y="347"/>
                  </a:cubicBezTo>
                  <a:lnTo>
                    <a:pt x="1" y="776"/>
                  </a:lnTo>
                  <a:cubicBezTo>
                    <a:pt x="1974" y="776"/>
                    <a:pt x="2387" y="469"/>
                    <a:pt x="2387" y="469"/>
                  </a:cubicBezTo>
                  <a:lnTo>
                    <a:pt x="2323" y="1"/>
                  </a:ln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9"/>
            <p:cNvSpPr/>
            <p:nvPr/>
          </p:nvSpPr>
          <p:spPr>
            <a:xfrm>
              <a:off x="7135814" y="2723011"/>
              <a:ext cx="83271" cy="110922"/>
            </a:xfrm>
            <a:custGeom>
              <a:avLst/>
              <a:gdLst/>
              <a:ahLst/>
              <a:cxnLst/>
              <a:rect l="l" t="t" r="r" b="b"/>
              <a:pathLst>
                <a:path w="1042" h="1388" extrusionOk="0">
                  <a:moveTo>
                    <a:pt x="827" y="0"/>
                  </a:moveTo>
                  <a:cubicBezTo>
                    <a:pt x="827" y="0"/>
                    <a:pt x="641" y="173"/>
                    <a:pt x="1" y="292"/>
                  </a:cubicBezTo>
                  <a:lnTo>
                    <a:pt x="1" y="1387"/>
                  </a:lnTo>
                  <a:cubicBezTo>
                    <a:pt x="1" y="1387"/>
                    <a:pt x="654" y="1240"/>
                    <a:pt x="987" y="692"/>
                  </a:cubicBezTo>
                  <a:cubicBezTo>
                    <a:pt x="1042" y="320"/>
                    <a:pt x="827" y="0"/>
                    <a:pt x="827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9"/>
            <p:cNvSpPr/>
            <p:nvPr/>
          </p:nvSpPr>
          <p:spPr>
            <a:xfrm>
              <a:off x="7527232" y="2906253"/>
              <a:ext cx="40517" cy="47230"/>
            </a:xfrm>
            <a:custGeom>
              <a:avLst/>
              <a:gdLst/>
              <a:ahLst/>
              <a:cxnLst/>
              <a:rect l="l" t="t" r="r" b="b"/>
              <a:pathLst>
                <a:path w="507" h="591" extrusionOk="0">
                  <a:moveTo>
                    <a:pt x="1" y="1"/>
                  </a:moveTo>
                  <a:cubicBezTo>
                    <a:pt x="1" y="1"/>
                    <a:pt x="67" y="590"/>
                    <a:pt x="273" y="590"/>
                  </a:cubicBezTo>
                  <a:cubicBezTo>
                    <a:pt x="275" y="590"/>
                    <a:pt x="277" y="590"/>
                    <a:pt x="279" y="590"/>
                  </a:cubicBezTo>
                  <a:cubicBezTo>
                    <a:pt x="507" y="590"/>
                    <a:pt x="388" y="55"/>
                    <a:pt x="388" y="5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9"/>
            <p:cNvSpPr/>
            <p:nvPr/>
          </p:nvSpPr>
          <p:spPr>
            <a:xfrm>
              <a:off x="7392817" y="2698397"/>
              <a:ext cx="227198" cy="50267"/>
            </a:xfrm>
            <a:custGeom>
              <a:avLst/>
              <a:gdLst/>
              <a:ahLst/>
              <a:cxnLst/>
              <a:rect l="l" t="t" r="r" b="b"/>
              <a:pathLst>
                <a:path w="2843" h="629" extrusionOk="0">
                  <a:moveTo>
                    <a:pt x="2269" y="55"/>
                  </a:moveTo>
                  <a:cubicBezTo>
                    <a:pt x="2429" y="55"/>
                    <a:pt x="2564" y="68"/>
                    <a:pt x="2657" y="81"/>
                  </a:cubicBezTo>
                  <a:cubicBezTo>
                    <a:pt x="2695" y="93"/>
                    <a:pt x="2737" y="93"/>
                    <a:pt x="2762" y="106"/>
                  </a:cubicBezTo>
                  <a:cubicBezTo>
                    <a:pt x="2762" y="119"/>
                    <a:pt x="2775" y="119"/>
                    <a:pt x="2775" y="119"/>
                  </a:cubicBezTo>
                  <a:lnTo>
                    <a:pt x="2791" y="135"/>
                  </a:lnTo>
                  <a:cubicBezTo>
                    <a:pt x="2791" y="148"/>
                    <a:pt x="2791" y="148"/>
                    <a:pt x="2762" y="161"/>
                  </a:cubicBezTo>
                  <a:cubicBezTo>
                    <a:pt x="2737" y="186"/>
                    <a:pt x="2682" y="228"/>
                    <a:pt x="2602" y="254"/>
                  </a:cubicBezTo>
                  <a:cubicBezTo>
                    <a:pt x="2375" y="346"/>
                    <a:pt x="1936" y="439"/>
                    <a:pt x="1443" y="507"/>
                  </a:cubicBezTo>
                  <a:cubicBezTo>
                    <a:pt x="1109" y="561"/>
                    <a:pt x="815" y="574"/>
                    <a:pt x="562" y="574"/>
                  </a:cubicBezTo>
                  <a:cubicBezTo>
                    <a:pt x="401" y="574"/>
                    <a:pt x="280" y="561"/>
                    <a:pt x="187" y="548"/>
                  </a:cubicBezTo>
                  <a:cubicBezTo>
                    <a:pt x="132" y="535"/>
                    <a:pt x="107" y="535"/>
                    <a:pt x="81" y="519"/>
                  </a:cubicBezTo>
                  <a:cubicBezTo>
                    <a:pt x="68" y="507"/>
                    <a:pt x="68" y="507"/>
                    <a:pt x="52" y="507"/>
                  </a:cubicBezTo>
                  <a:lnTo>
                    <a:pt x="52" y="494"/>
                  </a:lnTo>
                  <a:cubicBezTo>
                    <a:pt x="52" y="481"/>
                    <a:pt x="52" y="481"/>
                    <a:pt x="68" y="468"/>
                  </a:cubicBezTo>
                  <a:cubicBezTo>
                    <a:pt x="94" y="439"/>
                    <a:pt x="148" y="401"/>
                    <a:pt x="228" y="375"/>
                  </a:cubicBezTo>
                  <a:cubicBezTo>
                    <a:pt x="469" y="279"/>
                    <a:pt x="895" y="186"/>
                    <a:pt x="1388" y="119"/>
                  </a:cubicBezTo>
                  <a:cubicBezTo>
                    <a:pt x="1721" y="68"/>
                    <a:pt x="2029" y="55"/>
                    <a:pt x="2269" y="55"/>
                  </a:cubicBezTo>
                  <a:close/>
                  <a:moveTo>
                    <a:pt x="2269" y="0"/>
                  </a:moveTo>
                  <a:cubicBezTo>
                    <a:pt x="2029" y="0"/>
                    <a:pt x="1721" y="13"/>
                    <a:pt x="1388" y="68"/>
                  </a:cubicBezTo>
                  <a:cubicBezTo>
                    <a:pt x="1000" y="106"/>
                    <a:pt x="667" y="186"/>
                    <a:pt x="414" y="254"/>
                  </a:cubicBezTo>
                  <a:cubicBezTo>
                    <a:pt x="292" y="295"/>
                    <a:pt x="187" y="334"/>
                    <a:pt x="119" y="359"/>
                  </a:cubicBezTo>
                  <a:cubicBezTo>
                    <a:pt x="81" y="388"/>
                    <a:pt x="52" y="401"/>
                    <a:pt x="39" y="427"/>
                  </a:cubicBezTo>
                  <a:cubicBezTo>
                    <a:pt x="14" y="439"/>
                    <a:pt x="1" y="468"/>
                    <a:pt x="1" y="494"/>
                  </a:cubicBezTo>
                  <a:cubicBezTo>
                    <a:pt x="1" y="507"/>
                    <a:pt x="14" y="519"/>
                    <a:pt x="14" y="535"/>
                  </a:cubicBezTo>
                  <a:cubicBezTo>
                    <a:pt x="39" y="561"/>
                    <a:pt x="68" y="574"/>
                    <a:pt x="94" y="574"/>
                  </a:cubicBezTo>
                  <a:cubicBezTo>
                    <a:pt x="187" y="616"/>
                    <a:pt x="347" y="628"/>
                    <a:pt x="562" y="628"/>
                  </a:cubicBezTo>
                  <a:cubicBezTo>
                    <a:pt x="815" y="628"/>
                    <a:pt x="1122" y="600"/>
                    <a:pt x="1455" y="561"/>
                  </a:cubicBezTo>
                  <a:cubicBezTo>
                    <a:pt x="1830" y="519"/>
                    <a:pt x="2176" y="439"/>
                    <a:pt x="2429" y="375"/>
                  </a:cubicBezTo>
                  <a:cubicBezTo>
                    <a:pt x="2551" y="334"/>
                    <a:pt x="2644" y="295"/>
                    <a:pt x="2724" y="266"/>
                  </a:cubicBezTo>
                  <a:cubicBezTo>
                    <a:pt x="2750" y="241"/>
                    <a:pt x="2791" y="228"/>
                    <a:pt x="2804" y="199"/>
                  </a:cubicBezTo>
                  <a:cubicBezTo>
                    <a:pt x="2830" y="186"/>
                    <a:pt x="2842" y="161"/>
                    <a:pt x="2842" y="135"/>
                  </a:cubicBezTo>
                  <a:cubicBezTo>
                    <a:pt x="2842" y="119"/>
                    <a:pt x="2830" y="106"/>
                    <a:pt x="2817" y="93"/>
                  </a:cubicBezTo>
                  <a:cubicBezTo>
                    <a:pt x="2804" y="68"/>
                    <a:pt x="2775" y="55"/>
                    <a:pt x="2750" y="55"/>
                  </a:cubicBezTo>
                  <a:cubicBezTo>
                    <a:pt x="2644" y="13"/>
                    <a:pt x="2484" y="0"/>
                    <a:pt x="2269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9"/>
            <p:cNvSpPr/>
            <p:nvPr/>
          </p:nvSpPr>
          <p:spPr>
            <a:xfrm>
              <a:off x="6600231" y="2698397"/>
              <a:ext cx="227198" cy="50267"/>
            </a:xfrm>
            <a:custGeom>
              <a:avLst/>
              <a:gdLst/>
              <a:ahLst/>
              <a:cxnLst/>
              <a:rect l="l" t="t" r="r" b="b"/>
              <a:pathLst>
                <a:path w="2843" h="629" extrusionOk="0">
                  <a:moveTo>
                    <a:pt x="561" y="55"/>
                  </a:moveTo>
                  <a:cubicBezTo>
                    <a:pt x="802" y="55"/>
                    <a:pt x="1109" y="68"/>
                    <a:pt x="1442" y="119"/>
                  </a:cubicBezTo>
                  <a:cubicBezTo>
                    <a:pt x="1830" y="161"/>
                    <a:pt x="2163" y="241"/>
                    <a:pt x="2403" y="308"/>
                  </a:cubicBezTo>
                  <a:cubicBezTo>
                    <a:pt x="2538" y="346"/>
                    <a:pt x="2631" y="375"/>
                    <a:pt x="2698" y="414"/>
                  </a:cubicBezTo>
                  <a:cubicBezTo>
                    <a:pt x="2724" y="427"/>
                    <a:pt x="2749" y="439"/>
                    <a:pt x="2762" y="468"/>
                  </a:cubicBezTo>
                  <a:cubicBezTo>
                    <a:pt x="2778" y="481"/>
                    <a:pt x="2791" y="481"/>
                    <a:pt x="2791" y="494"/>
                  </a:cubicBezTo>
                  <a:lnTo>
                    <a:pt x="2778" y="507"/>
                  </a:lnTo>
                  <a:cubicBezTo>
                    <a:pt x="2778" y="507"/>
                    <a:pt x="2749" y="519"/>
                    <a:pt x="2724" y="535"/>
                  </a:cubicBezTo>
                  <a:cubicBezTo>
                    <a:pt x="2644" y="561"/>
                    <a:pt x="2483" y="574"/>
                    <a:pt x="2269" y="574"/>
                  </a:cubicBezTo>
                  <a:cubicBezTo>
                    <a:pt x="2029" y="574"/>
                    <a:pt x="1721" y="561"/>
                    <a:pt x="1388" y="507"/>
                  </a:cubicBezTo>
                  <a:cubicBezTo>
                    <a:pt x="1016" y="468"/>
                    <a:pt x="667" y="388"/>
                    <a:pt x="427" y="321"/>
                  </a:cubicBezTo>
                  <a:cubicBezTo>
                    <a:pt x="308" y="279"/>
                    <a:pt x="215" y="254"/>
                    <a:pt x="148" y="215"/>
                  </a:cubicBezTo>
                  <a:cubicBezTo>
                    <a:pt x="106" y="199"/>
                    <a:pt x="81" y="186"/>
                    <a:pt x="68" y="161"/>
                  </a:cubicBezTo>
                  <a:cubicBezTo>
                    <a:pt x="55" y="148"/>
                    <a:pt x="55" y="148"/>
                    <a:pt x="55" y="135"/>
                  </a:cubicBezTo>
                  <a:lnTo>
                    <a:pt x="55" y="119"/>
                  </a:lnTo>
                  <a:cubicBezTo>
                    <a:pt x="68" y="119"/>
                    <a:pt x="81" y="106"/>
                    <a:pt x="106" y="93"/>
                  </a:cubicBezTo>
                  <a:cubicBezTo>
                    <a:pt x="199" y="68"/>
                    <a:pt x="360" y="55"/>
                    <a:pt x="561" y="55"/>
                  </a:cubicBezTo>
                  <a:close/>
                  <a:moveTo>
                    <a:pt x="561" y="0"/>
                  </a:moveTo>
                  <a:cubicBezTo>
                    <a:pt x="401" y="0"/>
                    <a:pt x="267" y="13"/>
                    <a:pt x="174" y="26"/>
                  </a:cubicBezTo>
                  <a:cubicBezTo>
                    <a:pt x="119" y="39"/>
                    <a:pt x="81" y="55"/>
                    <a:pt x="55" y="68"/>
                  </a:cubicBezTo>
                  <a:cubicBezTo>
                    <a:pt x="39" y="68"/>
                    <a:pt x="26" y="81"/>
                    <a:pt x="14" y="93"/>
                  </a:cubicBezTo>
                  <a:cubicBezTo>
                    <a:pt x="14" y="106"/>
                    <a:pt x="1" y="119"/>
                    <a:pt x="1" y="135"/>
                  </a:cubicBezTo>
                  <a:cubicBezTo>
                    <a:pt x="1" y="161"/>
                    <a:pt x="14" y="186"/>
                    <a:pt x="26" y="199"/>
                  </a:cubicBezTo>
                  <a:cubicBezTo>
                    <a:pt x="68" y="241"/>
                    <a:pt x="135" y="266"/>
                    <a:pt x="215" y="308"/>
                  </a:cubicBezTo>
                  <a:cubicBezTo>
                    <a:pt x="456" y="401"/>
                    <a:pt x="882" y="494"/>
                    <a:pt x="1388" y="561"/>
                  </a:cubicBezTo>
                  <a:cubicBezTo>
                    <a:pt x="1721" y="600"/>
                    <a:pt x="2029" y="628"/>
                    <a:pt x="2269" y="628"/>
                  </a:cubicBezTo>
                  <a:cubicBezTo>
                    <a:pt x="2429" y="628"/>
                    <a:pt x="2564" y="616"/>
                    <a:pt x="2669" y="600"/>
                  </a:cubicBezTo>
                  <a:cubicBezTo>
                    <a:pt x="2711" y="587"/>
                    <a:pt x="2749" y="574"/>
                    <a:pt x="2778" y="561"/>
                  </a:cubicBezTo>
                  <a:cubicBezTo>
                    <a:pt x="2804" y="561"/>
                    <a:pt x="2804" y="548"/>
                    <a:pt x="2817" y="535"/>
                  </a:cubicBezTo>
                  <a:cubicBezTo>
                    <a:pt x="2829" y="519"/>
                    <a:pt x="2842" y="507"/>
                    <a:pt x="2842" y="494"/>
                  </a:cubicBezTo>
                  <a:cubicBezTo>
                    <a:pt x="2842" y="468"/>
                    <a:pt x="2829" y="439"/>
                    <a:pt x="2804" y="427"/>
                  </a:cubicBezTo>
                  <a:cubicBezTo>
                    <a:pt x="2762" y="388"/>
                    <a:pt x="2711" y="359"/>
                    <a:pt x="2631" y="321"/>
                  </a:cubicBezTo>
                  <a:cubicBezTo>
                    <a:pt x="2391" y="228"/>
                    <a:pt x="1948" y="135"/>
                    <a:pt x="1455" y="68"/>
                  </a:cubicBezTo>
                  <a:cubicBezTo>
                    <a:pt x="1122" y="13"/>
                    <a:pt x="814" y="0"/>
                    <a:pt x="561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8" name="Google Shape;2868;p19"/>
          <p:cNvGrpSpPr/>
          <p:nvPr/>
        </p:nvGrpSpPr>
        <p:grpSpPr>
          <a:xfrm>
            <a:off x="1335679" y="539504"/>
            <a:ext cx="1129918" cy="278457"/>
            <a:chOff x="713231" y="815211"/>
            <a:chExt cx="894914" cy="220542"/>
          </a:xfrm>
        </p:grpSpPr>
        <p:sp>
          <p:nvSpPr>
            <p:cNvPr id="2869" name="Google Shape;2869;p19"/>
            <p:cNvSpPr/>
            <p:nvPr/>
          </p:nvSpPr>
          <p:spPr>
            <a:xfrm>
              <a:off x="1387603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1" y="481"/>
                  </a:lnTo>
                  <a:lnTo>
                    <a:pt x="401" y="881"/>
                  </a:lnTo>
                  <a:lnTo>
                    <a:pt x="1" y="1282"/>
                  </a:lnTo>
                  <a:lnTo>
                    <a:pt x="481" y="1762"/>
                  </a:lnTo>
                  <a:lnTo>
                    <a:pt x="882" y="1362"/>
                  </a:lnTo>
                  <a:lnTo>
                    <a:pt x="1295" y="1762"/>
                  </a:lnTo>
                  <a:lnTo>
                    <a:pt x="1763" y="1282"/>
                  </a:lnTo>
                  <a:lnTo>
                    <a:pt x="1362" y="881"/>
                  </a:lnTo>
                  <a:lnTo>
                    <a:pt x="1763" y="481"/>
                  </a:lnTo>
                  <a:lnTo>
                    <a:pt x="1295" y="0"/>
                  </a:lnTo>
                  <a:lnTo>
                    <a:pt x="882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9"/>
            <p:cNvSpPr/>
            <p:nvPr/>
          </p:nvSpPr>
          <p:spPr>
            <a:xfrm>
              <a:off x="713231" y="815211"/>
              <a:ext cx="222044" cy="220542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3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75" y="1282"/>
                  </a:lnTo>
                  <a:lnTo>
                    <a:pt x="1362" y="881"/>
                  </a:lnTo>
                  <a:lnTo>
                    <a:pt x="1775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9"/>
            <p:cNvSpPr/>
            <p:nvPr/>
          </p:nvSpPr>
          <p:spPr>
            <a:xfrm>
              <a:off x="1050229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4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62" y="1282"/>
                  </a:lnTo>
                  <a:lnTo>
                    <a:pt x="1362" y="881"/>
                  </a:lnTo>
                  <a:lnTo>
                    <a:pt x="1762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3" name="Google Shape;2873;p20"/>
          <p:cNvGrpSpPr/>
          <p:nvPr/>
        </p:nvGrpSpPr>
        <p:grpSpPr>
          <a:xfrm>
            <a:off x="116653" y="185058"/>
            <a:ext cx="8910952" cy="4773370"/>
            <a:chOff x="238425" y="1163850"/>
            <a:chExt cx="2110050" cy="1130300"/>
          </a:xfrm>
        </p:grpSpPr>
        <p:sp>
          <p:nvSpPr>
            <p:cNvPr id="2874" name="Google Shape;2874;p20"/>
            <p:cNvSpPr/>
            <p:nvPr/>
          </p:nvSpPr>
          <p:spPr>
            <a:xfrm>
              <a:off x="238425" y="1163850"/>
              <a:ext cx="2110050" cy="1130300"/>
            </a:xfrm>
            <a:custGeom>
              <a:avLst/>
              <a:gdLst/>
              <a:ahLst/>
              <a:cxnLst/>
              <a:rect l="l" t="t" r="r" b="b"/>
              <a:pathLst>
                <a:path w="84402" h="45212" extrusionOk="0">
                  <a:moveTo>
                    <a:pt x="84174" y="228"/>
                  </a:moveTo>
                  <a:lnTo>
                    <a:pt x="84174" y="39820"/>
                  </a:lnTo>
                  <a:cubicBezTo>
                    <a:pt x="82159" y="41835"/>
                    <a:pt x="81025" y="42969"/>
                    <a:pt x="79010" y="44984"/>
                  </a:cubicBezTo>
                  <a:lnTo>
                    <a:pt x="228" y="44984"/>
                  </a:lnTo>
                  <a:lnTo>
                    <a:pt x="228" y="5408"/>
                  </a:lnTo>
                  <a:cubicBezTo>
                    <a:pt x="2256" y="3380"/>
                    <a:pt x="3393" y="2259"/>
                    <a:pt x="5408" y="228"/>
                  </a:cubicBezTo>
                  <a:close/>
                  <a:moveTo>
                    <a:pt x="5315" y="0"/>
                  </a:moveTo>
                  <a:lnTo>
                    <a:pt x="5248" y="68"/>
                  </a:lnTo>
                  <a:lnTo>
                    <a:pt x="68" y="5248"/>
                  </a:lnTo>
                  <a:lnTo>
                    <a:pt x="1" y="5315"/>
                  </a:lnTo>
                  <a:lnTo>
                    <a:pt x="1" y="5408"/>
                  </a:lnTo>
                  <a:lnTo>
                    <a:pt x="1" y="44984"/>
                  </a:lnTo>
                  <a:lnTo>
                    <a:pt x="1" y="45212"/>
                  </a:lnTo>
                  <a:lnTo>
                    <a:pt x="79103" y="45212"/>
                  </a:lnTo>
                  <a:lnTo>
                    <a:pt x="79157" y="45145"/>
                  </a:lnTo>
                  <a:lnTo>
                    <a:pt x="82652" y="41662"/>
                  </a:lnTo>
                  <a:lnTo>
                    <a:pt x="84334" y="39980"/>
                  </a:lnTo>
                  <a:lnTo>
                    <a:pt x="84401" y="39913"/>
                  </a:lnTo>
                  <a:lnTo>
                    <a:pt x="84401" y="39820"/>
                  </a:lnTo>
                  <a:lnTo>
                    <a:pt x="84401" y="228"/>
                  </a:lnTo>
                  <a:lnTo>
                    <a:pt x="8440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0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4751" y="1"/>
                  </a:moveTo>
                  <a:cubicBezTo>
                    <a:pt x="2896" y="1856"/>
                    <a:pt x="1855" y="2897"/>
                    <a:pt x="0" y="4755"/>
                  </a:cubicBezTo>
                  <a:lnTo>
                    <a:pt x="0" y="44757"/>
                  </a:lnTo>
                  <a:lnTo>
                    <a:pt x="79208" y="44757"/>
                  </a:lnTo>
                  <a:cubicBezTo>
                    <a:pt x="81063" y="42915"/>
                    <a:pt x="82091" y="41874"/>
                    <a:pt x="83946" y="40019"/>
                  </a:cubicBezTo>
                  <a:lnTo>
                    <a:pt x="839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0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83866" y="81"/>
                  </a:moveTo>
                  <a:lnTo>
                    <a:pt x="83866" y="39552"/>
                  </a:lnTo>
                  <a:lnTo>
                    <a:pt x="82197" y="41221"/>
                  </a:lnTo>
                  <a:lnTo>
                    <a:pt x="78740" y="44677"/>
                  </a:lnTo>
                  <a:lnTo>
                    <a:pt x="93" y="44677"/>
                  </a:lnTo>
                  <a:lnTo>
                    <a:pt x="93" y="5206"/>
                  </a:lnTo>
                  <a:lnTo>
                    <a:pt x="5219" y="81"/>
                  </a:lnTo>
                  <a:close/>
                  <a:moveTo>
                    <a:pt x="5180" y="1"/>
                  </a:moveTo>
                  <a:cubicBezTo>
                    <a:pt x="3165" y="2032"/>
                    <a:pt x="2028" y="3153"/>
                    <a:pt x="0" y="5181"/>
                  </a:cubicBezTo>
                  <a:lnTo>
                    <a:pt x="0" y="44757"/>
                  </a:lnTo>
                  <a:lnTo>
                    <a:pt x="78782" y="44757"/>
                  </a:lnTo>
                  <a:cubicBezTo>
                    <a:pt x="80797" y="42742"/>
                    <a:pt x="81931" y="41608"/>
                    <a:pt x="83946" y="39593"/>
                  </a:cubicBezTo>
                  <a:lnTo>
                    <a:pt x="83946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0"/>
            <p:cNvSpPr/>
            <p:nvPr/>
          </p:nvSpPr>
          <p:spPr>
            <a:xfrm>
              <a:off x="276475" y="1201875"/>
              <a:ext cx="2033950" cy="1054250"/>
            </a:xfrm>
            <a:custGeom>
              <a:avLst/>
              <a:gdLst/>
              <a:ahLst/>
              <a:cxnLst/>
              <a:rect l="l" t="t" r="r" b="b"/>
              <a:pathLst>
                <a:path w="81358" h="42170" extrusionOk="0">
                  <a:moveTo>
                    <a:pt x="4312" y="1"/>
                  </a:moveTo>
                  <a:cubicBezTo>
                    <a:pt x="2631" y="1683"/>
                    <a:pt x="1682" y="2631"/>
                    <a:pt x="0" y="4313"/>
                  </a:cubicBezTo>
                  <a:lnTo>
                    <a:pt x="0" y="42169"/>
                  </a:lnTo>
                  <a:lnTo>
                    <a:pt x="77046" y="42169"/>
                  </a:lnTo>
                  <a:lnTo>
                    <a:pt x="81358" y="37857"/>
                  </a:lnTo>
                  <a:lnTo>
                    <a:pt x="8135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0"/>
            <p:cNvSpPr/>
            <p:nvPr/>
          </p:nvSpPr>
          <p:spPr>
            <a:xfrm>
              <a:off x="276475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0" y="1"/>
                  </a:moveTo>
                  <a:lnTo>
                    <a:pt x="0" y="10678"/>
                  </a:lnTo>
                  <a:cubicBezTo>
                    <a:pt x="350" y="10678"/>
                    <a:pt x="628" y="10399"/>
                    <a:pt x="628" y="10053"/>
                  </a:cubicBezTo>
                  <a:lnTo>
                    <a:pt x="628" y="629"/>
                  </a:lnTo>
                  <a:cubicBezTo>
                    <a:pt x="628" y="283"/>
                    <a:pt x="35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0"/>
            <p:cNvSpPr/>
            <p:nvPr/>
          </p:nvSpPr>
          <p:spPr>
            <a:xfrm>
              <a:off x="2293750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628" y="1"/>
                  </a:moveTo>
                  <a:cubicBezTo>
                    <a:pt x="279" y="1"/>
                    <a:pt x="0" y="283"/>
                    <a:pt x="0" y="629"/>
                  </a:cubicBezTo>
                  <a:lnTo>
                    <a:pt x="0" y="10053"/>
                  </a:lnTo>
                  <a:cubicBezTo>
                    <a:pt x="0" y="10399"/>
                    <a:pt x="279" y="10678"/>
                    <a:pt x="628" y="10678"/>
                  </a:cubicBezTo>
                  <a:lnTo>
                    <a:pt x="62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0"/>
            <p:cNvSpPr/>
            <p:nvPr/>
          </p:nvSpPr>
          <p:spPr>
            <a:xfrm>
              <a:off x="275200" y="1200600"/>
              <a:ext cx="2036600" cy="1056875"/>
            </a:xfrm>
            <a:custGeom>
              <a:avLst/>
              <a:gdLst/>
              <a:ahLst/>
              <a:cxnLst/>
              <a:rect l="l" t="t" r="r" b="b"/>
              <a:pathLst>
                <a:path w="81464" h="42275" extrusionOk="0">
                  <a:moveTo>
                    <a:pt x="81354" y="106"/>
                  </a:moveTo>
                  <a:lnTo>
                    <a:pt x="81354" y="37886"/>
                  </a:lnTo>
                  <a:lnTo>
                    <a:pt x="81354" y="37886"/>
                  </a:lnTo>
                  <a:cubicBezTo>
                    <a:pt x="79692" y="39561"/>
                    <a:pt x="78758" y="40491"/>
                    <a:pt x="77087" y="42166"/>
                  </a:cubicBezTo>
                  <a:lnTo>
                    <a:pt x="106" y="42166"/>
                  </a:lnTo>
                  <a:lnTo>
                    <a:pt x="106" y="4393"/>
                  </a:lnTo>
                  <a:lnTo>
                    <a:pt x="106" y="4393"/>
                  </a:lnTo>
                  <a:cubicBezTo>
                    <a:pt x="1776" y="2723"/>
                    <a:pt x="2723" y="1776"/>
                    <a:pt x="4392" y="106"/>
                  </a:cubicBezTo>
                  <a:close/>
                  <a:moveTo>
                    <a:pt x="4351" y="1"/>
                  </a:moveTo>
                  <a:lnTo>
                    <a:pt x="4338" y="13"/>
                  </a:lnTo>
                  <a:cubicBezTo>
                    <a:pt x="2643" y="1695"/>
                    <a:pt x="1708" y="2644"/>
                    <a:pt x="13" y="4325"/>
                  </a:cubicBezTo>
                  <a:lnTo>
                    <a:pt x="0" y="4351"/>
                  </a:lnTo>
                  <a:lnTo>
                    <a:pt x="0" y="42275"/>
                  </a:lnTo>
                  <a:lnTo>
                    <a:pt x="77126" y="42275"/>
                  </a:lnTo>
                  <a:lnTo>
                    <a:pt x="77138" y="42259"/>
                  </a:lnTo>
                  <a:lnTo>
                    <a:pt x="81450" y="37950"/>
                  </a:lnTo>
                  <a:lnTo>
                    <a:pt x="81463" y="37934"/>
                  </a:lnTo>
                  <a:lnTo>
                    <a:pt x="81463" y="1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1" name="Google Shape;2881;p20"/>
          <p:cNvGrpSpPr/>
          <p:nvPr/>
        </p:nvGrpSpPr>
        <p:grpSpPr>
          <a:xfrm>
            <a:off x="-6449" y="-94"/>
            <a:ext cx="9150439" cy="5143478"/>
            <a:chOff x="-6449" y="-94"/>
            <a:chExt cx="9150439" cy="5143478"/>
          </a:xfrm>
        </p:grpSpPr>
        <p:grpSp>
          <p:nvGrpSpPr>
            <p:cNvPr id="2882" name="Google Shape;2882;p20"/>
            <p:cNvGrpSpPr/>
            <p:nvPr/>
          </p:nvGrpSpPr>
          <p:grpSpPr>
            <a:xfrm>
              <a:off x="6499576" y="-94"/>
              <a:ext cx="2644414" cy="5143478"/>
              <a:chOff x="540125" y="3028300"/>
              <a:chExt cx="364425" cy="708800"/>
            </a:xfrm>
          </p:grpSpPr>
          <p:sp>
            <p:nvSpPr>
              <p:cNvPr id="2883" name="Google Shape;2883;p20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20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20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20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20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20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20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20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20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20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20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20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20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20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20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20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20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20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20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20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20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20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20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20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20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20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20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20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20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20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20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20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20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20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20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20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9" name="Google Shape;2919;p20"/>
            <p:cNvGrpSpPr/>
            <p:nvPr/>
          </p:nvGrpSpPr>
          <p:grpSpPr>
            <a:xfrm>
              <a:off x="-6449" y="-94"/>
              <a:ext cx="2644414" cy="5143478"/>
              <a:chOff x="540125" y="3028300"/>
              <a:chExt cx="364425" cy="708800"/>
            </a:xfrm>
          </p:grpSpPr>
          <p:sp>
            <p:nvSpPr>
              <p:cNvPr id="2920" name="Google Shape;2920;p20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20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20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20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20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20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20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20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20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20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20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20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20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20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20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20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20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20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20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20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20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20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20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20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0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0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20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20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20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20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20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0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0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0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20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20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6" name="Google Shape;2956;p20"/>
            <p:cNvGrpSpPr/>
            <p:nvPr/>
          </p:nvGrpSpPr>
          <p:grpSpPr>
            <a:xfrm rot="5400000">
              <a:off x="3406651" y="-1249544"/>
              <a:ext cx="2644414" cy="5143478"/>
              <a:chOff x="540125" y="3028300"/>
              <a:chExt cx="364425" cy="708800"/>
            </a:xfrm>
          </p:grpSpPr>
          <p:sp>
            <p:nvSpPr>
              <p:cNvPr id="2957" name="Google Shape;2957;p20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0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0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0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0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20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20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20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20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20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20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20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20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20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20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20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20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20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20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20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20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20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20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20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20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0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0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0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0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0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0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0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0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0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0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20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3" name="Google Shape;2993;p20"/>
            <p:cNvGrpSpPr/>
            <p:nvPr/>
          </p:nvGrpSpPr>
          <p:grpSpPr>
            <a:xfrm rot="5400000">
              <a:off x="3406651" y="1243856"/>
              <a:ext cx="2644414" cy="5143478"/>
              <a:chOff x="540125" y="3028300"/>
              <a:chExt cx="364425" cy="708800"/>
            </a:xfrm>
          </p:grpSpPr>
          <p:sp>
            <p:nvSpPr>
              <p:cNvPr id="2994" name="Google Shape;2994;p20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0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0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0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0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0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0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0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0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0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0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0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0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0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0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0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0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0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0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0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0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0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0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0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20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0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0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0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20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20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20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20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20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20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20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20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30" name="Google Shape;3030;p20"/>
          <p:cNvGrpSpPr/>
          <p:nvPr/>
        </p:nvGrpSpPr>
        <p:grpSpPr>
          <a:xfrm>
            <a:off x="7063481" y="2679442"/>
            <a:ext cx="1506855" cy="1232398"/>
            <a:chOff x="3294431" y="3820626"/>
            <a:chExt cx="757594" cy="619576"/>
          </a:xfrm>
        </p:grpSpPr>
        <p:sp>
          <p:nvSpPr>
            <p:cNvPr id="3031" name="Google Shape;3031;p20"/>
            <p:cNvSpPr/>
            <p:nvPr/>
          </p:nvSpPr>
          <p:spPr>
            <a:xfrm>
              <a:off x="3588834" y="3820626"/>
              <a:ext cx="171817" cy="95578"/>
            </a:xfrm>
            <a:custGeom>
              <a:avLst/>
              <a:gdLst/>
              <a:ahLst/>
              <a:cxnLst/>
              <a:rect l="l" t="t" r="r" b="b"/>
              <a:pathLst>
                <a:path w="2150" h="1196" extrusionOk="0">
                  <a:moveTo>
                    <a:pt x="1749" y="0"/>
                  </a:moveTo>
                  <a:cubicBezTo>
                    <a:pt x="1705" y="0"/>
                    <a:pt x="1661" y="9"/>
                    <a:pt x="1618" y="27"/>
                  </a:cubicBezTo>
                  <a:lnTo>
                    <a:pt x="295" y="492"/>
                  </a:lnTo>
                  <a:cubicBezTo>
                    <a:pt x="109" y="559"/>
                    <a:pt x="0" y="761"/>
                    <a:pt x="68" y="947"/>
                  </a:cubicBezTo>
                  <a:cubicBezTo>
                    <a:pt x="120" y="1105"/>
                    <a:pt x="263" y="1196"/>
                    <a:pt x="412" y="1196"/>
                  </a:cubicBezTo>
                  <a:cubicBezTo>
                    <a:pt x="453" y="1196"/>
                    <a:pt x="495" y="1189"/>
                    <a:pt x="535" y="1174"/>
                  </a:cubicBezTo>
                  <a:lnTo>
                    <a:pt x="1858" y="707"/>
                  </a:lnTo>
                  <a:cubicBezTo>
                    <a:pt x="2044" y="639"/>
                    <a:pt x="2150" y="428"/>
                    <a:pt x="2083" y="239"/>
                  </a:cubicBezTo>
                  <a:cubicBezTo>
                    <a:pt x="2033" y="96"/>
                    <a:pt x="1895" y="0"/>
                    <a:pt x="1749" y="0"/>
                  </a:cubicBezTo>
                  <a:close/>
                </a:path>
              </a:pathLst>
            </a:custGeom>
            <a:solidFill>
              <a:srgbClr val="00A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3360759" y="3901019"/>
              <a:ext cx="171817" cy="96138"/>
            </a:xfrm>
            <a:custGeom>
              <a:avLst/>
              <a:gdLst/>
              <a:ahLst/>
              <a:cxnLst/>
              <a:rect l="l" t="t" r="r" b="b"/>
              <a:pathLst>
                <a:path w="2150" h="1203" extrusionOk="0">
                  <a:moveTo>
                    <a:pt x="1730" y="1"/>
                  </a:moveTo>
                  <a:cubicBezTo>
                    <a:pt x="1691" y="1"/>
                    <a:pt x="1652" y="7"/>
                    <a:pt x="1615" y="21"/>
                  </a:cubicBezTo>
                  <a:lnTo>
                    <a:pt x="292" y="501"/>
                  </a:lnTo>
                  <a:cubicBezTo>
                    <a:pt x="106" y="569"/>
                    <a:pt x="0" y="767"/>
                    <a:pt x="67" y="956"/>
                  </a:cubicBezTo>
                  <a:cubicBezTo>
                    <a:pt x="119" y="1105"/>
                    <a:pt x="267" y="1203"/>
                    <a:pt x="419" y="1203"/>
                  </a:cubicBezTo>
                  <a:cubicBezTo>
                    <a:pt x="457" y="1203"/>
                    <a:pt x="495" y="1197"/>
                    <a:pt x="532" y="1184"/>
                  </a:cubicBezTo>
                  <a:lnTo>
                    <a:pt x="1855" y="716"/>
                  </a:lnTo>
                  <a:cubicBezTo>
                    <a:pt x="2041" y="649"/>
                    <a:pt x="2150" y="434"/>
                    <a:pt x="2082" y="248"/>
                  </a:cubicBezTo>
                  <a:cubicBezTo>
                    <a:pt x="2029" y="100"/>
                    <a:pt x="1881" y="1"/>
                    <a:pt x="1730" y="1"/>
                  </a:cubicBezTo>
                  <a:close/>
                </a:path>
              </a:pathLst>
            </a:custGeom>
            <a:solidFill>
              <a:srgbClr val="00A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0"/>
            <p:cNvSpPr/>
            <p:nvPr/>
          </p:nvSpPr>
          <p:spPr>
            <a:xfrm>
              <a:off x="3294431" y="3831255"/>
              <a:ext cx="757594" cy="608872"/>
            </a:xfrm>
            <a:custGeom>
              <a:avLst/>
              <a:gdLst/>
              <a:ahLst/>
              <a:cxnLst/>
              <a:rect l="l" t="t" r="r" b="b"/>
              <a:pathLst>
                <a:path w="9480" h="7619" extrusionOk="0">
                  <a:moveTo>
                    <a:pt x="5980" y="0"/>
                  </a:moveTo>
                  <a:cubicBezTo>
                    <a:pt x="5802" y="0"/>
                    <a:pt x="5622" y="30"/>
                    <a:pt x="5446" y="93"/>
                  </a:cubicBezTo>
                  <a:lnTo>
                    <a:pt x="3284" y="855"/>
                  </a:lnTo>
                  <a:lnTo>
                    <a:pt x="1122" y="1628"/>
                  </a:lnTo>
                  <a:cubicBezTo>
                    <a:pt x="430" y="1868"/>
                    <a:pt x="0" y="2576"/>
                    <a:pt x="96" y="3309"/>
                  </a:cubicBezTo>
                  <a:lnTo>
                    <a:pt x="561" y="6875"/>
                  </a:lnTo>
                  <a:cubicBezTo>
                    <a:pt x="626" y="7307"/>
                    <a:pt x="1000" y="7619"/>
                    <a:pt x="1418" y="7619"/>
                  </a:cubicBezTo>
                  <a:cubicBezTo>
                    <a:pt x="1515" y="7619"/>
                    <a:pt x="1613" y="7602"/>
                    <a:pt x="1711" y="7567"/>
                  </a:cubicBezTo>
                  <a:lnTo>
                    <a:pt x="1724" y="7567"/>
                  </a:lnTo>
                  <a:cubicBezTo>
                    <a:pt x="1977" y="7474"/>
                    <a:pt x="2179" y="7275"/>
                    <a:pt x="2259" y="7006"/>
                  </a:cubicBezTo>
                  <a:lnTo>
                    <a:pt x="3098" y="4379"/>
                  </a:lnTo>
                  <a:lnTo>
                    <a:pt x="4380" y="3924"/>
                  </a:lnTo>
                  <a:lnTo>
                    <a:pt x="5648" y="3470"/>
                  </a:lnTo>
                  <a:lnTo>
                    <a:pt x="7971" y="4991"/>
                  </a:lnTo>
                  <a:cubicBezTo>
                    <a:pt x="8110" y="5081"/>
                    <a:pt x="8267" y="5126"/>
                    <a:pt x="8427" y="5126"/>
                  </a:cubicBezTo>
                  <a:cubicBezTo>
                    <a:pt x="8529" y="5126"/>
                    <a:pt x="8631" y="5108"/>
                    <a:pt x="8730" y="5071"/>
                  </a:cubicBezTo>
                  <a:lnTo>
                    <a:pt x="8746" y="5071"/>
                  </a:lnTo>
                  <a:cubicBezTo>
                    <a:pt x="9265" y="4886"/>
                    <a:pt x="9480" y="4270"/>
                    <a:pt x="9198" y="3803"/>
                  </a:cubicBezTo>
                  <a:lnTo>
                    <a:pt x="7317" y="747"/>
                  </a:lnTo>
                  <a:cubicBezTo>
                    <a:pt x="7026" y="275"/>
                    <a:pt x="6516" y="0"/>
                    <a:pt x="598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1000">
                  <a:schemeClr val="accent1"/>
                </a:gs>
                <a:gs pos="47000">
                  <a:schemeClr val="accent3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0"/>
            <p:cNvSpPr/>
            <p:nvPr/>
          </p:nvSpPr>
          <p:spPr>
            <a:xfrm>
              <a:off x="3806439" y="3959277"/>
              <a:ext cx="55621" cy="49068"/>
            </a:xfrm>
            <a:custGeom>
              <a:avLst/>
              <a:gdLst/>
              <a:ahLst/>
              <a:cxnLst/>
              <a:rect l="l" t="t" r="r" b="b"/>
              <a:pathLst>
                <a:path w="696" h="614" extrusionOk="0">
                  <a:moveTo>
                    <a:pt x="352" y="0"/>
                  </a:moveTo>
                  <a:cubicBezTo>
                    <a:pt x="285" y="0"/>
                    <a:pt x="217" y="22"/>
                    <a:pt x="161" y="67"/>
                  </a:cubicBezTo>
                  <a:cubicBezTo>
                    <a:pt x="29" y="160"/>
                    <a:pt x="0" y="359"/>
                    <a:pt x="109" y="493"/>
                  </a:cubicBezTo>
                  <a:cubicBezTo>
                    <a:pt x="171" y="572"/>
                    <a:pt x="260" y="613"/>
                    <a:pt x="350" y="613"/>
                  </a:cubicBezTo>
                  <a:cubicBezTo>
                    <a:pt x="414" y="613"/>
                    <a:pt x="479" y="592"/>
                    <a:pt x="535" y="548"/>
                  </a:cubicBezTo>
                  <a:cubicBezTo>
                    <a:pt x="670" y="455"/>
                    <a:pt x="696" y="253"/>
                    <a:pt x="603" y="118"/>
                  </a:cubicBezTo>
                  <a:cubicBezTo>
                    <a:pt x="541" y="42"/>
                    <a:pt x="447" y="0"/>
                    <a:pt x="352" y="0"/>
                  </a:cubicBezTo>
                  <a:close/>
                </a:path>
              </a:pathLst>
            </a:custGeom>
            <a:gradFill>
              <a:gsLst>
                <a:gs pos="0">
                  <a:srgbClr val="385DAB"/>
                </a:gs>
                <a:gs pos="100000">
                  <a:srgbClr val="1C294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3744746" y="3961434"/>
              <a:ext cx="55381" cy="49148"/>
            </a:xfrm>
            <a:custGeom>
              <a:avLst/>
              <a:gdLst/>
              <a:ahLst/>
              <a:cxnLst/>
              <a:rect l="l" t="t" r="r" b="b"/>
              <a:pathLst>
                <a:path w="693" h="615" extrusionOk="0">
                  <a:moveTo>
                    <a:pt x="345" y="0"/>
                  </a:moveTo>
                  <a:cubicBezTo>
                    <a:pt x="280" y="0"/>
                    <a:pt x="215" y="22"/>
                    <a:pt x="161" y="66"/>
                  </a:cubicBezTo>
                  <a:cubicBezTo>
                    <a:pt x="13" y="172"/>
                    <a:pt x="0" y="361"/>
                    <a:pt x="93" y="492"/>
                  </a:cubicBezTo>
                  <a:cubicBezTo>
                    <a:pt x="157" y="573"/>
                    <a:pt x="251" y="614"/>
                    <a:pt x="347" y="614"/>
                  </a:cubicBezTo>
                  <a:cubicBezTo>
                    <a:pt x="410" y="614"/>
                    <a:pt x="475" y="596"/>
                    <a:pt x="532" y="559"/>
                  </a:cubicBezTo>
                  <a:cubicBezTo>
                    <a:pt x="667" y="453"/>
                    <a:pt x="692" y="252"/>
                    <a:pt x="587" y="120"/>
                  </a:cubicBezTo>
                  <a:cubicBezTo>
                    <a:pt x="525" y="42"/>
                    <a:pt x="435" y="0"/>
                    <a:pt x="345" y="0"/>
                  </a:cubicBezTo>
                  <a:close/>
                </a:path>
              </a:pathLst>
            </a:custGeom>
            <a:gradFill>
              <a:gsLst>
                <a:gs pos="0">
                  <a:srgbClr val="385DAB"/>
                </a:gs>
                <a:gs pos="100000">
                  <a:srgbClr val="1C294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3767042" y="3905974"/>
              <a:ext cx="55621" cy="50107"/>
            </a:xfrm>
            <a:custGeom>
              <a:avLst/>
              <a:gdLst/>
              <a:ahLst/>
              <a:cxnLst/>
              <a:rect l="l" t="t" r="r" b="b"/>
              <a:pathLst>
                <a:path w="696" h="627" extrusionOk="0">
                  <a:moveTo>
                    <a:pt x="346" y="0"/>
                  </a:moveTo>
                  <a:cubicBezTo>
                    <a:pt x="281" y="0"/>
                    <a:pt x="215" y="21"/>
                    <a:pt x="160" y="65"/>
                  </a:cubicBezTo>
                  <a:cubicBezTo>
                    <a:pt x="29" y="174"/>
                    <a:pt x="0" y="359"/>
                    <a:pt x="109" y="507"/>
                  </a:cubicBezTo>
                  <a:cubicBezTo>
                    <a:pt x="163" y="585"/>
                    <a:pt x="253" y="627"/>
                    <a:pt x="345" y="627"/>
                  </a:cubicBezTo>
                  <a:cubicBezTo>
                    <a:pt x="412" y="627"/>
                    <a:pt x="479" y="605"/>
                    <a:pt x="535" y="561"/>
                  </a:cubicBezTo>
                  <a:cubicBezTo>
                    <a:pt x="670" y="452"/>
                    <a:pt x="695" y="266"/>
                    <a:pt x="590" y="132"/>
                  </a:cubicBezTo>
                  <a:cubicBezTo>
                    <a:pt x="533" y="45"/>
                    <a:pt x="440" y="0"/>
                    <a:pt x="346" y="0"/>
                  </a:cubicBezTo>
                  <a:close/>
                </a:path>
              </a:pathLst>
            </a:custGeom>
            <a:gradFill>
              <a:gsLst>
                <a:gs pos="0">
                  <a:srgbClr val="385DAB"/>
                </a:gs>
                <a:gs pos="100000">
                  <a:srgbClr val="1C294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3703990" y="3909011"/>
              <a:ext cx="56660" cy="49148"/>
            </a:xfrm>
            <a:custGeom>
              <a:avLst/>
              <a:gdLst/>
              <a:ahLst/>
              <a:cxnLst/>
              <a:rect l="l" t="t" r="r" b="b"/>
              <a:pathLst>
                <a:path w="709" h="615" extrusionOk="0">
                  <a:moveTo>
                    <a:pt x="349" y="0"/>
                  </a:moveTo>
                  <a:cubicBezTo>
                    <a:pt x="285" y="0"/>
                    <a:pt x="220" y="18"/>
                    <a:pt x="161" y="55"/>
                  </a:cubicBezTo>
                  <a:cubicBezTo>
                    <a:pt x="30" y="161"/>
                    <a:pt x="1" y="363"/>
                    <a:pt x="110" y="494"/>
                  </a:cubicBezTo>
                  <a:cubicBezTo>
                    <a:pt x="172" y="573"/>
                    <a:pt x="260" y="614"/>
                    <a:pt x="350" y="614"/>
                  </a:cubicBezTo>
                  <a:cubicBezTo>
                    <a:pt x="415" y="614"/>
                    <a:pt x="480" y="593"/>
                    <a:pt x="536" y="549"/>
                  </a:cubicBezTo>
                  <a:cubicBezTo>
                    <a:pt x="683" y="443"/>
                    <a:pt x="709" y="254"/>
                    <a:pt x="603" y="123"/>
                  </a:cubicBezTo>
                  <a:cubicBezTo>
                    <a:pt x="540" y="42"/>
                    <a:pt x="446" y="0"/>
                    <a:pt x="349" y="0"/>
                  </a:cubicBezTo>
                  <a:close/>
                </a:path>
              </a:pathLst>
            </a:custGeom>
            <a:gradFill>
              <a:gsLst>
                <a:gs pos="0">
                  <a:srgbClr val="385DAB"/>
                </a:gs>
                <a:gs pos="100000">
                  <a:srgbClr val="1C294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3305139" y="4122301"/>
              <a:ext cx="205941" cy="317822"/>
            </a:xfrm>
            <a:custGeom>
              <a:avLst/>
              <a:gdLst/>
              <a:ahLst/>
              <a:cxnLst/>
              <a:rect l="l" t="t" r="r" b="b"/>
              <a:pathLst>
                <a:path w="2577" h="3977" extrusionOk="0">
                  <a:moveTo>
                    <a:pt x="1" y="1"/>
                  </a:moveTo>
                  <a:lnTo>
                    <a:pt x="427" y="3233"/>
                  </a:lnTo>
                  <a:cubicBezTo>
                    <a:pt x="492" y="3665"/>
                    <a:pt x="866" y="3977"/>
                    <a:pt x="1284" y="3977"/>
                  </a:cubicBezTo>
                  <a:cubicBezTo>
                    <a:pt x="1381" y="3977"/>
                    <a:pt x="1479" y="3960"/>
                    <a:pt x="1577" y="3925"/>
                  </a:cubicBezTo>
                  <a:lnTo>
                    <a:pt x="1590" y="3925"/>
                  </a:lnTo>
                  <a:cubicBezTo>
                    <a:pt x="1843" y="3832"/>
                    <a:pt x="2045" y="3633"/>
                    <a:pt x="2125" y="3364"/>
                  </a:cubicBezTo>
                  <a:lnTo>
                    <a:pt x="2577" y="1939"/>
                  </a:lnTo>
                  <a:cubicBezTo>
                    <a:pt x="1164" y="1577"/>
                    <a:pt x="388" y="64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3830014" y="3910050"/>
              <a:ext cx="222004" cy="330848"/>
            </a:xfrm>
            <a:custGeom>
              <a:avLst/>
              <a:gdLst/>
              <a:ahLst/>
              <a:cxnLst/>
              <a:rect l="l" t="t" r="r" b="b"/>
              <a:pathLst>
                <a:path w="2778" h="4140" extrusionOk="0">
                  <a:moveTo>
                    <a:pt x="763" y="1"/>
                  </a:moveTo>
                  <a:lnTo>
                    <a:pt x="763" y="1"/>
                  </a:lnTo>
                  <a:cubicBezTo>
                    <a:pt x="881" y="734"/>
                    <a:pt x="881" y="1977"/>
                    <a:pt x="0" y="3166"/>
                  </a:cubicBezTo>
                  <a:lnTo>
                    <a:pt x="1269" y="4005"/>
                  </a:lnTo>
                  <a:cubicBezTo>
                    <a:pt x="1408" y="4095"/>
                    <a:pt x="1565" y="4140"/>
                    <a:pt x="1725" y="4140"/>
                  </a:cubicBezTo>
                  <a:cubicBezTo>
                    <a:pt x="1827" y="4140"/>
                    <a:pt x="1929" y="4122"/>
                    <a:pt x="2028" y="4085"/>
                  </a:cubicBezTo>
                  <a:lnTo>
                    <a:pt x="2044" y="4085"/>
                  </a:lnTo>
                  <a:cubicBezTo>
                    <a:pt x="2563" y="3900"/>
                    <a:pt x="2778" y="3284"/>
                    <a:pt x="2496" y="2817"/>
                  </a:cubicBezTo>
                  <a:lnTo>
                    <a:pt x="7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3584758" y="4035275"/>
              <a:ext cx="61774" cy="32445"/>
            </a:xfrm>
            <a:custGeom>
              <a:avLst/>
              <a:gdLst/>
              <a:ahLst/>
              <a:cxnLst/>
              <a:rect l="l" t="t" r="r" b="b"/>
              <a:pathLst>
                <a:path w="773" h="406" extrusionOk="0">
                  <a:moveTo>
                    <a:pt x="643" y="0"/>
                  </a:moveTo>
                  <a:cubicBezTo>
                    <a:pt x="628" y="0"/>
                    <a:pt x="613" y="3"/>
                    <a:pt x="599" y="10"/>
                  </a:cubicBezTo>
                  <a:lnTo>
                    <a:pt x="93" y="183"/>
                  </a:lnTo>
                  <a:cubicBezTo>
                    <a:pt x="39" y="209"/>
                    <a:pt x="0" y="276"/>
                    <a:pt x="26" y="330"/>
                  </a:cubicBezTo>
                  <a:cubicBezTo>
                    <a:pt x="46" y="373"/>
                    <a:pt x="91" y="406"/>
                    <a:pt x="136" y="406"/>
                  </a:cubicBezTo>
                  <a:cubicBezTo>
                    <a:pt x="149" y="406"/>
                    <a:pt x="161" y="403"/>
                    <a:pt x="173" y="398"/>
                  </a:cubicBezTo>
                  <a:lnTo>
                    <a:pt x="679" y="225"/>
                  </a:lnTo>
                  <a:cubicBezTo>
                    <a:pt x="734" y="196"/>
                    <a:pt x="772" y="129"/>
                    <a:pt x="747" y="77"/>
                  </a:cubicBezTo>
                  <a:cubicBezTo>
                    <a:pt x="728" y="27"/>
                    <a:pt x="685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3569654" y="3993000"/>
              <a:ext cx="60975" cy="33085"/>
            </a:xfrm>
            <a:custGeom>
              <a:avLst/>
              <a:gdLst/>
              <a:ahLst/>
              <a:cxnLst/>
              <a:rect l="l" t="t" r="r" b="b"/>
              <a:pathLst>
                <a:path w="763" h="414" extrusionOk="0">
                  <a:moveTo>
                    <a:pt x="631" y="1"/>
                  </a:moveTo>
                  <a:cubicBezTo>
                    <a:pt x="621" y="1"/>
                    <a:pt x="612" y="2"/>
                    <a:pt x="602" y="4"/>
                  </a:cubicBezTo>
                  <a:lnTo>
                    <a:pt x="96" y="193"/>
                  </a:lnTo>
                  <a:cubicBezTo>
                    <a:pt x="42" y="206"/>
                    <a:pt x="0" y="273"/>
                    <a:pt x="29" y="337"/>
                  </a:cubicBezTo>
                  <a:cubicBezTo>
                    <a:pt x="39" y="379"/>
                    <a:pt x="82" y="414"/>
                    <a:pt x="131" y="414"/>
                  </a:cubicBezTo>
                  <a:cubicBezTo>
                    <a:pt x="146" y="414"/>
                    <a:pt x="161" y="411"/>
                    <a:pt x="176" y="404"/>
                  </a:cubicBezTo>
                  <a:lnTo>
                    <a:pt x="682" y="219"/>
                  </a:lnTo>
                  <a:cubicBezTo>
                    <a:pt x="737" y="206"/>
                    <a:pt x="763" y="139"/>
                    <a:pt x="750" y="71"/>
                  </a:cubicBezTo>
                  <a:cubicBezTo>
                    <a:pt x="726" y="26"/>
                    <a:pt x="678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3844798" y="3949527"/>
              <a:ext cx="195472" cy="291370"/>
            </a:xfrm>
            <a:custGeom>
              <a:avLst/>
              <a:gdLst/>
              <a:ahLst/>
              <a:cxnLst/>
              <a:rect l="l" t="t" r="r" b="b"/>
              <a:pathLst>
                <a:path w="2446" h="3646" extrusionOk="0">
                  <a:moveTo>
                    <a:pt x="882" y="0"/>
                  </a:moveTo>
                  <a:lnTo>
                    <a:pt x="882" y="0"/>
                  </a:lnTo>
                  <a:cubicBezTo>
                    <a:pt x="962" y="843"/>
                    <a:pt x="869" y="2002"/>
                    <a:pt x="1" y="2790"/>
                  </a:cubicBezTo>
                  <a:lnTo>
                    <a:pt x="1084" y="3511"/>
                  </a:lnTo>
                  <a:cubicBezTo>
                    <a:pt x="1223" y="3601"/>
                    <a:pt x="1380" y="3646"/>
                    <a:pt x="1540" y="3646"/>
                  </a:cubicBezTo>
                  <a:cubicBezTo>
                    <a:pt x="1642" y="3646"/>
                    <a:pt x="1744" y="3628"/>
                    <a:pt x="1843" y="3591"/>
                  </a:cubicBezTo>
                  <a:lnTo>
                    <a:pt x="1859" y="3591"/>
                  </a:lnTo>
                  <a:cubicBezTo>
                    <a:pt x="2231" y="3460"/>
                    <a:pt x="2445" y="3124"/>
                    <a:pt x="2432" y="2778"/>
                  </a:cubicBezTo>
                  <a:lnTo>
                    <a:pt x="2432" y="2710"/>
                  </a:lnTo>
                  <a:cubicBezTo>
                    <a:pt x="2432" y="2659"/>
                    <a:pt x="2420" y="2605"/>
                    <a:pt x="2404" y="2550"/>
                  </a:cubicBezTo>
                  <a:lnTo>
                    <a:pt x="2404" y="2537"/>
                  </a:lnTo>
                  <a:cubicBezTo>
                    <a:pt x="2404" y="2525"/>
                    <a:pt x="2391" y="2512"/>
                    <a:pt x="2391" y="2499"/>
                  </a:cubicBezTo>
                  <a:lnTo>
                    <a:pt x="2378" y="2483"/>
                  </a:lnTo>
                  <a:cubicBezTo>
                    <a:pt x="2378" y="2470"/>
                    <a:pt x="2378" y="2457"/>
                    <a:pt x="2365" y="2444"/>
                  </a:cubicBezTo>
                  <a:lnTo>
                    <a:pt x="2365" y="2432"/>
                  </a:lnTo>
                  <a:cubicBezTo>
                    <a:pt x="2352" y="2419"/>
                    <a:pt x="2352" y="2403"/>
                    <a:pt x="2352" y="2390"/>
                  </a:cubicBezTo>
                  <a:cubicBezTo>
                    <a:pt x="2340" y="2390"/>
                    <a:pt x="2340" y="2377"/>
                    <a:pt x="2340" y="2377"/>
                  </a:cubicBezTo>
                  <a:cubicBezTo>
                    <a:pt x="2324" y="2364"/>
                    <a:pt x="2324" y="2339"/>
                    <a:pt x="2311" y="2323"/>
                  </a:cubicBezTo>
                  <a:lnTo>
                    <a:pt x="2243" y="2217"/>
                  </a:lnTo>
                  <a:lnTo>
                    <a:pt x="882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3310573" y="4162977"/>
              <a:ext cx="196431" cy="277225"/>
            </a:xfrm>
            <a:custGeom>
              <a:avLst/>
              <a:gdLst/>
              <a:ahLst/>
              <a:cxnLst/>
              <a:rect l="l" t="t" r="r" b="b"/>
              <a:pathLst>
                <a:path w="2458" h="3469" extrusionOk="0">
                  <a:moveTo>
                    <a:pt x="0" y="1"/>
                  </a:moveTo>
                  <a:lnTo>
                    <a:pt x="346" y="2589"/>
                  </a:lnTo>
                  <a:lnTo>
                    <a:pt x="359" y="2724"/>
                  </a:lnTo>
                  <a:cubicBezTo>
                    <a:pt x="359" y="2737"/>
                    <a:pt x="375" y="2750"/>
                    <a:pt x="375" y="2775"/>
                  </a:cubicBezTo>
                  <a:lnTo>
                    <a:pt x="375" y="2791"/>
                  </a:lnTo>
                  <a:cubicBezTo>
                    <a:pt x="375" y="2804"/>
                    <a:pt x="388" y="2817"/>
                    <a:pt x="388" y="2830"/>
                  </a:cubicBezTo>
                  <a:lnTo>
                    <a:pt x="388" y="2842"/>
                  </a:lnTo>
                  <a:cubicBezTo>
                    <a:pt x="401" y="2855"/>
                    <a:pt x="401" y="2871"/>
                    <a:pt x="401" y="2884"/>
                  </a:cubicBezTo>
                  <a:lnTo>
                    <a:pt x="413" y="2897"/>
                  </a:lnTo>
                  <a:cubicBezTo>
                    <a:pt x="413" y="2910"/>
                    <a:pt x="413" y="2923"/>
                    <a:pt x="426" y="2935"/>
                  </a:cubicBezTo>
                  <a:lnTo>
                    <a:pt x="426" y="2951"/>
                  </a:lnTo>
                  <a:cubicBezTo>
                    <a:pt x="455" y="3003"/>
                    <a:pt x="481" y="3057"/>
                    <a:pt x="506" y="3096"/>
                  </a:cubicBezTo>
                  <a:cubicBezTo>
                    <a:pt x="519" y="3112"/>
                    <a:pt x="535" y="3124"/>
                    <a:pt x="548" y="3137"/>
                  </a:cubicBezTo>
                  <a:cubicBezTo>
                    <a:pt x="703" y="3342"/>
                    <a:pt x="953" y="3469"/>
                    <a:pt x="1218" y="3469"/>
                  </a:cubicBezTo>
                  <a:cubicBezTo>
                    <a:pt x="1314" y="3469"/>
                    <a:pt x="1413" y="3452"/>
                    <a:pt x="1509" y="3416"/>
                  </a:cubicBezTo>
                  <a:lnTo>
                    <a:pt x="1522" y="3416"/>
                  </a:lnTo>
                  <a:cubicBezTo>
                    <a:pt x="1775" y="3323"/>
                    <a:pt x="1977" y="3124"/>
                    <a:pt x="2057" y="2855"/>
                  </a:cubicBezTo>
                  <a:lnTo>
                    <a:pt x="2457" y="1628"/>
                  </a:lnTo>
                  <a:cubicBezTo>
                    <a:pt x="1282" y="1561"/>
                    <a:pt x="481" y="722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3294431" y="3831255"/>
              <a:ext cx="744808" cy="582500"/>
            </a:xfrm>
            <a:custGeom>
              <a:avLst/>
              <a:gdLst/>
              <a:ahLst/>
              <a:cxnLst/>
              <a:rect l="l" t="t" r="r" b="b"/>
              <a:pathLst>
                <a:path w="9320" h="7289" extrusionOk="0">
                  <a:moveTo>
                    <a:pt x="5980" y="0"/>
                  </a:moveTo>
                  <a:cubicBezTo>
                    <a:pt x="5802" y="0"/>
                    <a:pt x="5622" y="30"/>
                    <a:pt x="5446" y="93"/>
                  </a:cubicBezTo>
                  <a:lnTo>
                    <a:pt x="3284" y="855"/>
                  </a:lnTo>
                  <a:lnTo>
                    <a:pt x="1122" y="1628"/>
                  </a:lnTo>
                  <a:cubicBezTo>
                    <a:pt x="430" y="1868"/>
                    <a:pt x="0" y="2576"/>
                    <a:pt x="96" y="3309"/>
                  </a:cubicBezTo>
                  <a:lnTo>
                    <a:pt x="561" y="6875"/>
                  </a:lnTo>
                  <a:cubicBezTo>
                    <a:pt x="590" y="7035"/>
                    <a:pt x="657" y="7182"/>
                    <a:pt x="750" y="7288"/>
                  </a:cubicBezTo>
                  <a:lnTo>
                    <a:pt x="295" y="3870"/>
                  </a:lnTo>
                  <a:cubicBezTo>
                    <a:pt x="202" y="3136"/>
                    <a:pt x="628" y="2428"/>
                    <a:pt x="1323" y="2188"/>
                  </a:cubicBezTo>
                  <a:lnTo>
                    <a:pt x="3486" y="1416"/>
                  </a:lnTo>
                  <a:lnTo>
                    <a:pt x="5648" y="654"/>
                  </a:lnTo>
                  <a:cubicBezTo>
                    <a:pt x="5824" y="591"/>
                    <a:pt x="6004" y="561"/>
                    <a:pt x="6181" y="561"/>
                  </a:cubicBezTo>
                  <a:cubicBezTo>
                    <a:pt x="6716" y="561"/>
                    <a:pt x="7225" y="835"/>
                    <a:pt x="7516" y="1307"/>
                  </a:cubicBezTo>
                  <a:lnTo>
                    <a:pt x="9319" y="4258"/>
                  </a:lnTo>
                  <a:cubicBezTo>
                    <a:pt x="9319" y="4097"/>
                    <a:pt x="9278" y="3950"/>
                    <a:pt x="9198" y="3803"/>
                  </a:cubicBezTo>
                  <a:lnTo>
                    <a:pt x="7317" y="747"/>
                  </a:lnTo>
                  <a:cubicBezTo>
                    <a:pt x="7026" y="275"/>
                    <a:pt x="6516" y="0"/>
                    <a:pt x="5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3338224" y="4063644"/>
              <a:ext cx="713801" cy="376480"/>
            </a:xfrm>
            <a:custGeom>
              <a:avLst/>
              <a:gdLst/>
              <a:ahLst/>
              <a:cxnLst/>
              <a:rect l="l" t="t" r="r" b="b"/>
              <a:pathLst>
                <a:path w="8932" h="4711" extrusionOk="0">
                  <a:moveTo>
                    <a:pt x="4914" y="1"/>
                  </a:moveTo>
                  <a:lnTo>
                    <a:pt x="3633" y="456"/>
                  </a:lnTo>
                  <a:lnTo>
                    <a:pt x="2630" y="802"/>
                  </a:lnTo>
                  <a:cubicBezTo>
                    <a:pt x="2457" y="869"/>
                    <a:pt x="2323" y="1016"/>
                    <a:pt x="2271" y="1189"/>
                  </a:cubicBezTo>
                  <a:lnTo>
                    <a:pt x="1509" y="3554"/>
                  </a:lnTo>
                  <a:cubicBezTo>
                    <a:pt x="1429" y="3807"/>
                    <a:pt x="1230" y="4005"/>
                    <a:pt x="974" y="4098"/>
                  </a:cubicBezTo>
                  <a:lnTo>
                    <a:pt x="961" y="4098"/>
                  </a:lnTo>
                  <a:cubicBezTo>
                    <a:pt x="865" y="4134"/>
                    <a:pt x="766" y="4151"/>
                    <a:pt x="670" y="4151"/>
                  </a:cubicBezTo>
                  <a:cubicBezTo>
                    <a:pt x="407" y="4151"/>
                    <a:pt x="157" y="4027"/>
                    <a:pt x="0" y="3832"/>
                  </a:cubicBezTo>
                  <a:lnTo>
                    <a:pt x="0" y="3832"/>
                  </a:lnTo>
                  <a:lnTo>
                    <a:pt x="13" y="3967"/>
                  </a:lnTo>
                  <a:cubicBezTo>
                    <a:pt x="78" y="4399"/>
                    <a:pt x="452" y="4711"/>
                    <a:pt x="870" y="4711"/>
                  </a:cubicBezTo>
                  <a:cubicBezTo>
                    <a:pt x="967" y="4711"/>
                    <a:pt x="1065" y="4694"/>
                    <a:pt x="1163" y="4659"/>
                  </a:cubicBezTo>
                  <a:lnTo>
                    <a:pt x="1176" y="4659"/>
                  </a:lnTo>
                  <a:cubicBezTo>
                    <a:pt x="1429" y="4566"/>
                    <a:pt x="1631" y="4367"/>
                    <a:pt x="1711" y="4114"/>
                  </a:cubicBezTo>
                  <a:lnTo>
                    <a:pt x="2550" y="1471"/>
                  </a:lnTo>
                  <a:lnTo>
                    <a:pt x="3832" y="1016"/>
                  </a:lnTo>
                  <a:lnTo>
                    <a:pt x="5100" y="562"/>
                  </a:lnTo>
                  <a:lnTo>
                    <a:pt x="7423" y="2083"/>
                  </a:lnTo>
                  <a:cubicBezTo>
                    <a:pt x="7562" y="2173"/>
                    <a:pt x="7719" y="2218"/>
                    <a:pt x="7879" y="2218"/>
                  </a:cubicBezTo>
                  <a:cubicBezTo>
                    <a:pt x="7981" y="2218"/>
                    <a:pt x="8083" y="2200"/>
                    <a:pt x="8182" y="2163"/>
                  </a:cubicBezTo>
                  <a:lnTo>
                    <a:pt x="8198" y="2163"/>
                  </a:lnTo>
                  <a:cubicBezTo>
                    <a:pt x="8717" y="1978"/>
                    <a:pt x="8932" y="1362"/>
                    <a:pt x="8650" y="895"/>
                  </a:cubicBezTo>
                  <a:lnTo>
                    <a:pt x="8582" y="789"/>
                  </a:lnTo>
                  <a:cubicBezTo>
                    <a:pt x="8582" y="1135"/>
                    <a:pt x="8371" y="1484"/>
                    <a:pt x="8009" y="1603"/>
                  </a:cubicBezTo>
                  <a:lnTo>
                    <a:pt x="7983" y="1616"/>
                  </a:lnTo>
                  <a:cubicBezTo>
                    <a:pt x="7890" y="1645"/>
                    <a:pt x="7793" y="1660"/>
                    <a:pt x="7696" y="1660"/>
                  </a:cubicBezTo>
                  <a:cubicBezTo>
                    <a:pt x="7530" y="1660"/>
                    <a:pt x="7365" y="1616"/>
                    <a:pt x="7221" y="1523"/>
                  </a:cubicBezTo>
                  <a:lnTo>
                    <a:pt x="49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3636942" y="4062765"/>
              <a:ext cx="155754" cy="83192"/>
            </a:xfrm>
            <a:custGeom>
              <a:avLst/>
              <a:gdLst/>
              <a:ahLst/>
              <a:cxnLst/>
              <a:rect l="l" t="t" r="r" b="b"/>
              <a:pathLst>
                <a:path w="1949" h="1041" extrusionOk="0">
                  <a:moveTo>
                    <a:pt x="985" y="1"/>
                  </a:moveTo>
                  <a:cubicBezTo>
                    <a:pt x="880" y="1"/>
                    <a:pt x="773" y="18"/>
                    <a:pt x="667" y="54"/>
                  </a:cubicBezTo>
                  <a:cubicBezTo>
                    <a:pt x="254" y="214"/>
                    <a:pt x="1" y="614"/>
                    <a:pt x="39" y="1040"/>
                  </a:cubicBezTo>
                  <a:lnTo>
                    <a:pt x="94" y="1027"/>
                  </a:lnTo>
                  <a:lnTo>
                    <a:pt x="1362" y="573"/>
                  </a:lnTo>
                  <a:lnTo>
                    <a:pt x="1948" y="960"/>
                  </a:lnTo>
                  <a:cubicBezTo>
                    <a:pt x="1948" y="854"/>
                    <a:pt x="1936" y="746"/>
                    <a:pt x="1897" y="640"/>
                  </a:cubicBezTo>
                  <a:cubicBezTo>
                    <a:pt x="1758" y="249"/>
                    <a:pt x="1386" y="1"/>
                    <a:pt x="985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3651806" y="4037113"/>
              <a:ext cx="172856" cy="153597"/>
            </a:xfrm>
            <a:custGeom>
              <a:avLst/>
              <a:gdLst/>
              <a:ahLst/>
              <a:cxnLst/>
              <a:rect l="l" t="t" r="r" b="b"/>
              <a:pathLst>
                <a:path w="2163" h="1922" extrusionOk="0">
                  <a:moveTo>
                    <a:pt x="1087" y="0"/>
                  </a:moveTo>
                  <a:cubicBezTo>
                    <a:pt x="980" y="0"/>
                    <a:pt x="870" y="18"/>
                    <a:pt x="763" y="54"/>
                  </a:cubicBezTo>
                  <a:cubicBezTo>
                    <a:pt x="270" y="227"/>
                    <a:pt x="0" y="788"/>
                    <a:pt x="173" y="1281"/>
                  </a:cubicBezTo>
                  <a:cubicBezTo>
                    <a:pt x="323" y="1672"/>
                    <a:pt x="697" y="1922"/>
                    <a:pt x="1091" y="1922"/>
                  </a:cubicBezTo>
                  <a:cubicBezTo>
                    <a:pt x="1195" y="1922"/>
                    <a:pt x="1301" y="1904"/>
                    <a:pt x="1404" y="1867"/>
                  </a:cubicBezTo>
                  <a:cubicBezTo>
                    <a:pt x="1910" y="1694"/>
                    <a:pt x="2163" y="1134"/>
                    <a:pt x="1990" y="640"/>
                  </a:cubicBezTo>
                  <a:cubicBezTo>
                    <a:pt x="1854" y="242"/>
                    <a:pt x="1485" y="0"/>
                    <a:pt x="1087" y="0"/>
                  </a:cubicBezTo>
                  <a:close/>
                </a:path>
              </a:pathLst>
            </a:custGeom>
            <a:gradFill>
              <a:gsLst>
                <a:gs pos="0">
                  <a:srgbClr val="385DAB"/>
                </a:gs>
                <a:gs pos="100000">
                  <a:srgbClr val="1C294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3680735" y="4061806"/>
              <a:ext cx="116276" cy="104129"/>
            </a:xfrm>
            <a:custGeom>
              <a:avLst/>
              <a:gdLst/>
              <a:ahLst/>
              <a:cxnLst/>
              <a:rect l="l" t="t" r="r" b="b"/>
              <a:pathLst>
                <a:path w="1455" h="1303" extrusionOk="0">
                  <a:moveTo>
                    <a:pt x="715" y="1"/>
                  </a:moveTo>
                  <a:cubicBezTo>
                    <a:pt x="645" y="1"/>
                    <a:pt x="575" y="12"/>
                    <a:pt x="507" y="37"/>
                  </a:cubicBezTo>
                  <a:cubicBezTo>
                    <a:pt x="173" y="159"/>
                    <a:pt x="0" y="533"/>
                    <a:pt x="119" y="866"/>
                  </a:cubicBezTo>
                  <a:cubicBezTo>
                    <a:pt x="216" y="1131"/>
                    <a:pt x="462" y="1303"/>
                    <a:pt x="726" y="1303"/>
                  </a:cubicBezTo>
                  <a:cubicBezTo>
                    <a:pt x="795" y="1303"/>
                    <a:pt x="864" y="1291"/>
                    <a:pt x="933" y="1267"/>
                  </a:cubicBezTo>
                  <a:cubicBezTo>
                    <a:pt x="1282" y="1145"/>
                    <a:pt x="1455" y="774"/>
                    <a:pt x="1333" y="437"/>
                  </a:cubicBezTo>
                  <a:cubicBezTo>
                    <a:pt x="1239" y="173"/>
                    <a:pt x="983" y="1"/>
                    <a:pt x="7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3700953" y="4080266"/>
              <a:ext cx="75839" cy="66809"/>
            </a:xfrm>
            <a:custGeom>
              <a:avLst/>
              <a:gdLst/>
              <a:ahLst/>
              <a:cxnLst/>
              <a:rect l="l" t="t" r="r" b="b"/>
              <a:pathLst>
                <a:path w="949" h="836" extrusionOk="0">
                  <a:moveTo>
                    <a:pt x="464" y="1"/>
                  </a:moveTo>
                  <a:cubicBezTo>
                    <a:pt x="420" y="1"/>
                    <a:pt x="376" y="7"/>
                    <a:pt x="334" y="20"/>
                  </a:cubicBezTo>
                  <a:cubicBezTo>
                    <a:pt x="106" y="100"/>
                    <a:pt x="1" y="341"/>
                    <a:pt x="81" y="555"/>
                  </a:cubicBezTo>
                  <a:cubicBezTo>
                    <a:pt x="133" y="732"/>
                    <a:pt x="289" y="835"/>
                    <a:pt x="463" y="835"/>
                  </a:cubicBezTo>
                  <a:cubicBezTo>
                    <a:pt x="513" y="835"/>
                    <a:pt x="565" y="826"/>
                    <a:pt x="616" y="808"/>
                  </a:cubicBezTo>
                  <a:cubicBezTo>
                    <a:pt x="827" y="741"/>
                    <a:pt x="949" y="501"/>
                    <a:pt x="869" y="273"/>
                  </a:cubicBezTo>
                  <a:cubicBezTo>
                    <a:pt x="805" y="104"/>
                    <a:pt x="638" y="1"/>
                    <a:pt x="464" y="1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3325357" y="3986927"/>
              <a:ext cx="172936" cy="153836"/>
            </a:xfrm>
            <a:custGeom>
              <a:avLst/>
              <a:gdLst/>
              <a:ahLst/>
              <a:cxnLst/>
              <a:rect l="l" t="t" r="r" b="b"/>
              <a:pathLst>
                <a:path w="2164" h="1925" extrusionOk="0">
                  <a:moveTo>
                    <a:pt x="1087" y="0"/>
                  </a:moveTo>
                  <a:cubicBezTo>
                    <a:pt x="980" y="0"/>
                    <a:pt x="871" y="18"/>
                    <a:pt x="763" y="54"/>
                  </a:cubicBezTo>
                  <a:cubicBezTo>
                    <a:pt x="270" y="227"/>
                    <a:pt x="1" y="788"/>
                    <a:pt x="174" y="1281"/>
                  </a:cubicBezTo>
                  <a:cubicBezTo>
                    <a:pt x="323" y="1683"/>
                    <a:pt x="695" y="1925"/>
                    <a:pt x="1087" y="1925"/>
                  </a:cubicBezTo>
                  <a:cubicBezTo>
                    <a:pt x="1193" y="1925"/>
                    <a:pt x="1300" y="1907"/>
                    <a:pt x="1404" y="1871"/>
                  </a:cubicBezTo>
                  <a:cubicBezTo>
                    <a:pt x="1910" y="1695"/>
                    <a:pt x="2163" y="1134"/>
                    <a:pt x="1990" y="641"/>
                  </a:cubicBezTo>
                  <a:cubicBezTo>
                    <a:pt x="1854" y="242"/>
                    <a:pt x="1485" y="0"/>
                    <a:pt x="108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3502527" y="3896464"/>
              <a:ext cx="121711" cy="53863"/>
            </a:xfrm>
            <a:custGeom>
              <a:avLst/>
              <a:gdLst/>
              <a:ahLst/>
              <a:cxnLst/>
              <a:rect l="l" t="t" r="r" b="b"/>
              <a:pathLst>
                <a:path w="1523" h="674" extrusionOk="0">
                  <a:moveTo>
                    <a:pt x="1420" y="1"/>
                  </a:moveTo>
                  <a:cubicBezTo>
                    <a:pt x="1405" y="1"/>
                    <a:pt x="1390" y="4"/>
                    <a:pt x="1375" y="11"/>
                  </a:cubicBezTo>
                  <a:lnTo>
                    <a:pt x="94" y="478"/>
                  </a:lnTo>
                  <a:cubicBezTo>
                    <a:pt x="39" y="491"/>
                    <a:pt x="1" y="546"/>
                    <a:pt x="26" y="600"/>
                  </a:cubicBezTo>
                  <a:cubicBezTo>
                    <a:pt x="36" y="640"/>
                    <a:pt x="79" y="674"/>
                    <a:pt x="123" y="674"/>
                  </a:cubicBezTo>
                  <a:cubicBezTo>
                    <a:pt x="136" y="674"/>
                    <a:pt x="149" y="671"/>
                    <a:pt x="161" y="664"/>
                  </a:cubicBezTo>
                  <a:lnTo>
                    <a:pt x="1442" y="200"/>
                  </a:lnTo>
                  <a:cubicBezTo>
                    <a:pt x="1497" y="184"/>
                    <a:pt x="1522" y="120"/>
                    <a:pt x="1510" y="65"/>
                  </a:cubicBezTo>
                  <a:cubicBezTo>
                    <a:pt x="1500" y="25"/>
                    <a:pt x="1461" y="1"/>
                    <a:pt x="1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3401196" y="4137005"/>
              <a:ext cx="91742" cy="90064"/>
            </a:xfrm>
            <a:custGeom>
              <a:avLst/>
              <a:gdLst/>
              <a:ahLst/>
              <a:cxnLst/>
              <a:rect l="l" t="t" r="r" b="b"/>
              <a:pathLst>
                <a:path w="1148" h="1127" extrusionOk="0">
                  <a:moveTo>
                    <a:pt x="676" y="1"/>
                  </a:moveTo>
                  <a:cubicBezTo>
                    <a:pt x="643" y="1"/>
                    <a:pt x="612" y="15"/>
                    <a:pt x="602" y="44"/>
                  </a:cubicBezTo>
                  <a:lnTo>
                    <a:pt x="522" y="217"/>
                  </a:lnTo>
                  <a:cubicBezTo>
                    <a:pt x="502" y="247"/>
                    <a:pt x="469" y="269"/>
                    <a:pt x="437" y="269"/>
                  </a:cubicBezTo>
                  <a:cubicBezTo>
                    <a:pt x="424" y="269"/>
                    <a:pt x="412" y="266"/>
                    <a:pt x="401" y="259"/>
                  </a:cubicBezTo>
                  <a:lnTo>
                    <a:pt x="228" y="179"/>
                  </a:lnTo>
                  <a:cubicBezTo>
                    <a:pt x="217" y="175"/>
                    <a:pt x="206" y="174"/>
                    <a:pt x="195" y="174"/>
                  </a:cubicBezTo>
                  <a:cubicBezTo>
                    <a:pt x="163" y="174"/>
                    <a:pt x="132" y="188"/>
                    <a:pt x="122" y="217"/>
                  </a:cubicBezTo>
                  <a:lnTo>
                    <a:pt x="13" y="432"/>
                  </a:lnTo>
                  <a:cubicBezTo>
                    <a:pt x="0" y="473"/>
                    <a:pt x="13" y="525"/>
                    <a:pt x="55" y="537"/>
                  </a:cubicBezTo>
                  <a:lnTo>
                    <a:pt x="228" y="617"/>
                  </a:lnTo>
                  <a:cubicBezTo>
                    <a:pt x="266" y="646"/>
                    <a:pt x="295" y="698"/>
                    <a:pt x="266" y="739"/>
                  </a:cubicBezTo>
                  <a:lnTo>
                    <a:pt x="186" y="912"/>
                  </a:lnTo>
                  <a:cubicBezTo>
                    <a:pt x="173" y="954"/>
                    <a:pt x="186" y="1005"/>
                    <a:pt x="228" y="1018"/>
                  </a:cubicBezTo>
                  <a:lnTo>
                    <a:pt x="442" y="1114"/>
                  </a:lnTo>
                  <a:cubicBezTo>
                    <a:pt x="455" y="1122"/>
                    <a:pt x="469" y="1127"/>
                    <a:pt x="483" y="1127"/>
                  </a:cubicBezTo>
                  <a:cubicBezTo>
                    <a:pt x="512" y="1127"/>
                    <a:pt x="539" y="1109"/>
                    <a:pt x="548" y="1072"/>
                  </a:cubicBezTo>
                  <a:lnTo>
                    <a:pt x="628" y="912"/>
                  </a:lnTo>
                  <a:cubicBezTo>
                    <a:pt x="648" y="870"/>
                    <a:pt x="684" y="853"/>
                    <a:pt x="718" y="853"/>
                  </a:cubicBezTo>
                  <a:cubicBezTo>
                    <a:pt x="728" y="853"/>
                    <a:pt x="738" y="855"/>
                    <a:pt x="747" y="858"/>
                  </a:cubicBezTo>
                  <a:lnTo>
                    <a:pt x="923" y="938"/>
                  </a:lnTo>
                  <a:cubicBezTo>
                    <a:pt x="936" y="948"/>
                    <a:pt x="951" y="953"/>
                    <a:pt x="966" y="953"/>
                  </a:cubicBezTo>
                  <a:cubicBezTo>
                    <a:pt x="994" y="953"/>
                    <a:pt x="1020" y="935"/>
                    <a:pt x="1029" y="899"/>
                  </a:cubicBezTo>
                  <a:lnTo>
                    <a:pt x="1134" y="698"/>
                  </a:lnTo>
                  <a:cubicBezTo>
                    <a:pt x="1147" y="659"/>
                    <a:pt x="1134" y="605"/>
                    <a:pt x="1096" y="579"/>
                  </a:cubicBezTo>
                  <a:lnTo>
                    <a:pt x="923" y="499"/>
                  </a:lnTo>
                  <a:cubicBezTo>
                    <a:pt x="881" y="486"/>
                    <a:pt x="856" y="432"/>
                    <a:pt x="881" y="393"/>
                  </a:cubicBezTo>
                  <a:lnTo>
                    <a:pt x="961" y="217"/>
                  </a:lnTo>
                  <a:cubicBezTo>
                    <a:pt x="974" y="179"/>
                    <a:pt x="961" y="124"/>
                    <a:pt x="923" y="98"/>
                  </a:cubicBezTo>
                  <a:lnTo>
                    <a:pt x="708" y="6"/>
                  </a:lnTo>
                  <a:cubicBezTo>
                    <a:pt x="698" y="2"/>
                    <a:pt x="687" y="1"/>
                    <a:pt x="676" y="1"/>
                  </a:cubicBez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3432122" y="4168251"/>
              <a:ext cx="30048" cy="27491"/>
            </a:xfrm>
            <a:custGeom>
              <a:avLst/>
              <a:gdLst/>
              <a:ahLst/>
              <a:cxnLst/>
              <a:rect l="l" t="t" r="r" b="b"/>
              <a:pathLst>
                <a:path w="376" h="344" extrusionOk="0">
                  <a:moveTo>
                    <a:pt x="195" y="1"/>
                  </a:moveTo>
                  <a:cubicBezTo>
                    <a:pt x="175" y="1"/>
                    <a:pt x="154" y="5"/>
                    <a:pt x="135" y="15"/>
                  </a:cubicBezTo>
                  <a:cubicBezTo>
                    <a:pt x="39" y="41"/>
                    <a:pt x="1" y="134"/>
                    <a:pt x="26" y="226"/>
                  </a:cubicBezTo>
                  <a:cubicBezTo>
                    <a:pt x="49" y="303"/>
                    <a:pt x="121" y="343"/>
                    <a:pt x="190" y="343"/>
                  </a:cubicBezTo>
                  <a:cubicBezTo>
                    <a:pt x="208" y="343"/>
                    <a:pt x="225" y="341"/>
                    <a:pt x="241" y="335"/>
                  </a:cubicBezTo>
                  <a:cubicBezTo>
                    <a:pt x="334" y="294"/>
                    <a:pt x="376" y="201"/>
                    <a:pt x="347" y="108"/>
                  </a:cubicBezTo>
                  <a:cubicBezTo>
                    <a:pt x="327" y="47"/>
                    <a:pt x="261" y="1"/>
                    <a:pt x="195" y="1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3336146" y="3964471"/>
              <a:ext cx="173895" cy="153836"/>
            </a:xfrm>
            <a:custGeom>
              <a:avLst/>
              <a:gdLst/>
              <a:ahLst/>
              <a:cxnLst/>
              <a:rect l="l" t="t" r="r" b="b"/>
              <a:pathLst>
                <a:path w="2176" h="1925" extrusionOk="0">
                  <a:moveTo>
                    <a:pt x="1076" y="1"/>
                  </a:moveTo>
                  <a:cubicBezTo>
                    <a:pt x="971" y="1"/>
                    <a:pt x="865" y="18"/>
                    <a:pt x="760" y="53"/>
                  </a:cubicBezTo>
                  <a:cubicBezTo>
                    <a:pt x="266" y="242"/>
                    <a:pt x="0" y="790"/>
                    <a:pt x="186" y="1284"/>
                  </a:cubicBezTo>
                  <a:cubicBezTo>
                    <a:pt x="323" y="1682"/>
                    <a:pt x="692" y="1924"/>
                    <a:pt x="1091" y="1924"/>
                  </a:cubicBezTo>
                  <a:cubicBezTo>
                    <a:pt x="1199" y="1924"/>
                    <a:pt x="1308" y="1907"/>
                    <a:pt x="1416" y="1870"/>
                  </a:cubicBezTo>
                  <a:cubicBezTo>
                    <a:pt x="1910" y="1697"/>
                    <a:pt x="2176" y="1149"/>
                    <a:pt x="1990" y="643"/>
                  </a:cubicBezTo>
                  <a:cubicBezTo>
                    <a:pt x="1853" y="251"/>
                    <a:pt x="1479" y="1"/>
                    <a:pt x="1076" y="1"/>
                  </a:cubicBezTo>
                  <a:close/>
                </a:path>
              </a:pathLst>
            </a:custGeom>
            <a:gradFill>
              <a:gsLst>
                <a:gs pos="0">
                  <a:srgbClr val="385DAB"/>
                </a:gs>
                <a:gs pos="100000">
                  <a:srgbClr val="1C294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3364835" y="3990283"/>
              <a:ext cx="116516" cy="103250"/>
            </a:xfrm>
            <a:custGeom>
              <a:avLst/>
              <a:gdLst/>
              <a:ahLst/>
              <a:cxnLst/>
              <a:rect l="l" t="t" r="r" b="b"/>
              <a:pathLst>
                <a:path w="1458" h="1292" extrusionOk="0">
                  <a:moveTo>
                    <a:pt x="731" y="1"/>
                  </a:moveTo>
                  <a:cubicBezTo>
                    <a:pt x="658" y="1"/>
                    <a:pt x="584" y="13"/>
                    <a:pt x="510" y="38"/>
                  </a:cubicBezTo>
                  <a:cubicBezTo>
                    <a:pt x="176" y="160"/>
                    <a:pt x="0" y="519"/>
                    <a:pt x="122" y="868"/>
                  </a:cubicBezTo>
                  <a:cubicBezTo>
                    <a:pt x="215" y="1128"/>
                    <a:pt x="465" y="1291"/>
                    <a:pt x="729" y="1291"/>
                  </a:cubicBezTo>
                  <a:cubicBezTo>
                    <a:pt x="802" y="1291"/>
                    <a:pt x="876" y="1279"/>
                    <a:pt x="949" y="1252"/>
                  </a:cubicBezTo>
                  <a:cubicBezTo>
                    <a:pt x="1282" y="1134"/>
                    <a:pt x="1458" y="759"/>
                    <a:pt x="1336" y="426"/>
                  </a:cubicBezTo>
                  <a:cubicBezTo>
                    <a:pt x="1243" y="164"/>
                    <a:pt x="999" y="1"/>
                    <a:pt x="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3385293" y="4008424"/>
              <a:ext cx="75600" cy="67049"/>
            </a:xfrm>
            <a:custGeom>
              <a:avLst/>
              <a:gdLst/>
              <a:ahLst/>
              <a:cxnLst/>
              <a:rect l="l" t="t" r="r" b="b"/>
              <a:pathLst>
                <a:path w="946" h="839" extrusionOk="0">
                  <a:moveTo>
                    <a:pt x="471" y="0"/>
                  </a:moveTo>
                  <a:cubicBezTo>
                    <a:pt x="425" y="0"/>
                    <a:pt x="379" y="9"/>
                    <a:pt x="334" y="26"/>
                  </a:cubicBezTo>
                  <a:cubicBezTo>
                    <a:pt x="119" y="106"/>
                    <a:pt x="1" y="333"/>
                    <a:pt x="81" y="561"/>
                  </a:cubicBezTo>
                  <a:cubicBezTo>
                    <a:pt x="144" y="727"/>
                    <a:pt x="307" y="838"/>
                    <a:pt x="477" y="838"/>
                  </a:cubicBezTo>
                  <a:cubicBezTo>
                    <a:pt x="522" y="838"/>
                    <a:pt x="568" y="831"/>
                    <a:pt x="612" y="814"/>
                  </a:cubicBezTo>
                  <a:cubicBezTo>
                    <a:pt x="827" y="734"/>
                    <a:pt x="946" y="493"/>
                    <a:pt x="866" y="279"/>
                  </a:cubicBezTo>
                  <a:cubicBezTo>
                    <a:pt x="803" y="110"/>
                    <a:pt x="640" y="0"/>
                    <a:pt x="471" y="0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7" name="Google Shape;3057;p20"/>
          <p:cNvGrpSpPr/>
          <p:nvPr/>
        </p:nvGrpSpPr>
        <p:grpSpPr>
          <a:xfrm>
            <a:off x="593104" y="593204"/>
            <a:ext cx="1129918" cy="278457"/>
            <a:chOff x="713231" y="815211"/>
            <a:chExt cx="894914" cy="220542"/>
          </a:xfrm>
        </p:grpSpPr>
        <p:sp>
          <p:nvSpPr>
            <p:cNvPr id="3058" name="Google Shape;3058;p20"/>
            <p:cNvSpPr/>
            <p:nvPr/>
          </p:nvSpPr>
          <p:spPr>
            <a:xfrm>
              <a:off x="1387603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1" y="481"/>
                  </a:lnTo>
                  <a:lnTo>
                    <a:pt x="401" y="881"/>
                  </a:lnTo>
                  <a:lnTo>
                    <a:pt x="1" y="1282"/>
                  </a:lnTo>
                  <a:lnTo>
                    <a:pt x="481" y="1762"/>
                  </a:lnTo>
                  <a:lnTo>
                    <a:pt x="882" y="1362"/>
                  </a:lnTo>
                  <a:lnTo>
                    <a:pt x="1295" y="1762"/>
                  </a:lnTo>
                  <a:lnTo>
                    <a:pt x="1763" y="1282"/>
                  </a:lnTo>
                  <a:lnTo>
                    <a:pt x="1362" y="881"/>
                  </a:lnTo>
                  <a:lnTo>
                    <a:pt x="1763" y="481"/>
                  </a:lnTo>
                  <a:lnTo>
                    <a:pt x="1295" y="0"/>
                  </a:lnTo>
                  <a:lnTo>
                    <a:pt x="882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713231" y="815211"/>
              <a:ext cx="222044" cy="220542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3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75" y="1282"/>
                  </a:lnTo>
                  <a:lnTo>
                    <a:pt x="1362" y="881"/>
                  </a:lnTo>
                  <a:lnTo>
                    <a:pt x="1775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1050229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4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62" y="1282"/>
                  </a:lnTo>
                  <a:lnTo>
                    <a:pt x="1362" y="881"/>
                  </a:lnTo>
                  <a:lnTo>
                    <a:pt x="1762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1" name="Google Shape;3061;p20"/>
          <p:cNvGrpSpPr/>
          <p:nvPr/>
        </p:nvGrpSpPr>
        <p:grpSpPr>
          <a:xfrm>
            <a:off x="7107181" y="1539125"/>
            <a:ext cx="1197217" cy="985790"/>
            <a:chOff x="1421488" y="3951845"/>
            <a:chExt cx="698697" cy="575308"/>
          </a:xfrm>
        </p:grpSpPr>
        <p:sp>
          <p:nvSpPr>
            <p:cNvPr id="3062" name="Google Shape;3062;p20"/>
            <p:cNvSpPr/>
            <p:nvPr/>
          </p:nvSpPr>
          <p:spPr>
            <a:xfrm>
              <a:off x="1431956" y="3951845"/>
              <a:ext cx="668009" cy="575308"/>
            </a:xfrm>
            <a:custGeom>
              <a:avLst/>
              <a:gdLst/>
              <a:ahLst/>
              <a:cxnLst/>
              <a:rect l="l" t="t" r="r" b="b"/>
              <a:pathLst>
                <a:path w="8359" h="7199" extrusionOk="0">
                  <a:moveTo>
                    <a:pt x="5286" y="0"/>
                  </a:moveTo>
                  <a:cubicBezTo>
                    <a:pt x="5286" y="0"/>
                    <a:pt x="1" y="2508"/>
                    <a:pt x="696" y="4873"/>
                  </a:cubicBezTo>
                  <a:cubicBezTo>
                    <a:pt x="898" y="5526"/>
                    <a:pt x="1070" y="5818"/>
                    <a:pt x="1163" y="5927"/>
                  </a:cubicBezTo>
                  <a:cubicBezTo>
                    <a:pt x="1202" y="5978"/>
                    <a:pt x="1243" y="6032"/>
                    <a:pt x="1269" y="6087"/>
                  </a:cubicBezTo>
                  <a:cubicBezTo>
                    <a:pt x="1349" y="6205"/>
                    <a:pt x="1564" y="6474"/>
                    <a:pt x="2124" y="6888"/>
                  </a:cubicBezTo>
                  <a:cubicBezTo>
                    <a:pt x="2421" y="7106"/>
                    <a:pt x="2766" y="7198"/>
                    <a:pt x="3138" y="7198"/>
                  </a:cubicBezTo>
                  <a:cubicBezTo>
                    <a:pt x="5251" y="7198"/>
                    <a:pt x="8250" y="4216"/>
                    <a:pt x="8250" y="4216"/>
                  </a:cubicBezTo>
                  <a:lnTo>
                    <a:pt x="8359" y="3271"/>
                  </a:lnTo>
                  <a:lnTo>
                    <a:pt x="7638" y="1509"/>
                  </a:lnTo>
                  <a:lnTo>
                    <a:pt x="6222" y="227"/>
                  </a:lnTo>
                  <a:lnTo>
                    <a:pt x="528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1421488" y="3951845"/>
              <a:ext cx="698697" cy="541264"/>
            </a:xfrm>
            <a:custGeom>
              <a:avLst/>
              <a:gdLst/>
              <a:ahLst/>
              <a:cxnLst/>
              <a:rect l="l" t="t" r="r" b="b"/>
              <a:pathLst>
                <a:path w="8743" h="6773" extrusionOk="0">
                  <a:moveTo>
                    <a:pt x="6340" y="0"/>
                  </a:moveTo>
                  <a:cubicBezTo>
                    <a:pt x="3229" y="1374"/>
                    <a:pt x="0" y="3296"/>
                    <a:pt x="1720" y="5754"/>
                  </a:cubicBezTo>
                  <a:cubicBezTo>
                    <a:pt x="2229" y="6474"/>
                    <a:pt x="2840" y="6773"/>
                    <a:pt x="3509" y="6773"/>
                  </a:cubicBezTo>
                  <a:cubicBezTo>
                    <a:pt x="5106" y="6773"/>
                    <a:pt x="7033" y="5071"/>
                    <a:pt x="8688" y="3351"/>
                  </a:cubicBezTo>
                  <a:cubicBezTo>
                    <a:pt x="8743" y="2854"/>
                    <a:pt x="8115" y="1253"/>
                    <a:pt x="8115" y="1253"/>
                  </a:cubicBezTo>
                  <a:cubicBezTo>
                    <a:pt x="8115" y="1253"/>
                    <a:pt x="6821" y="119"/>
                    <a:pt x="634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5000">
                  <a:schemeClr val="accent5"/>
                </a:gs>
                <a:gs pos="49000">
                  <a:schemeClr val="accent4"/>
                </a:gs>
                <a:gs pos="73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1522818" y="3983810"/>
              <a:ext cx="582500" cy="464945"/>
            </a:xfrm>
            <a:custGeom>
              <a:avLst/>
              <a:gdLst/>
              <a:ahLst/>
              <a:cxnLst/>
              <a:rect l="l" t="t" r="r" b="b"/>
              <a:pathLst>
                <a:path w="7289" h="5818" extrusionOk="0">
                  <a:moveTo>
                    <a:pt x="5780" y="0"/>
                  </a:moveTo>
                  <a:cubicBezTo>
                    <a:pt x="5498" y="427"/>
                    <a:pt x="4777" y="1429"/>
                    <a:pt x="4018" y="2121"/>
                  </a:cubicBezTo>
                  <a:cubicBezTo>
                    <a:pt x="3015" y="3015"/>
                    <a:pt x="1535" y="3323"/>
                    <a:pt x="1055" y="3470"/>
                  </a:cubicBezTo>
                  <a:cubicBezTo>
                    <a:pt x="574" y="3617"/>
                    <a:pt x="1" y="4165"/>
                    <a:pt x="706" y="5165"/>
                  </a:cubicBezTo>
                  <a:cubicBezTo>
                    <a:pt x="1041" y="5649"/>
                    <a:pt x="1383" y="5818"/>
                    <a:pt x="1680" y="5818"/>
                  </a:cubicBezTo>
                  <a:cubicBezTo>
                    <a:pt x="1998" y="5818"/>
                    <a:pt x="2264" y="5625"/>
                    <a:pt x="2416" y="5418"/>
                  </a:cubicBezTo>
                  <a:cubicBezTo>
                    <a:pt x="2708" y="5017"/>
                    <a:pt x="3509" y="3723"/>
                    <a:pt x="4697" y="3082"/>
                  </a:cubicBezTo>
                  <a:cubicBezTo>
                    <a:pt x="5607" y="2589"/>
                    <a:pt x="6779" y="2269"/>
                    <a:pt x="7289" y="2134"/>
                  </a:cubicBezTo>
                  <a:cubicBezTo>
                    <a:pt x="7113" y="1535"/>
                    <a:pt x="6847" y="853"/>
                    <a:pt x="6847" y="853"/>
                  </a:cubicBezTo>
                  <a:cubicBezTo>
                    <a:pt x="6847" y="853"/>
                    <a:pt x="6299" y="372"/>
                    <a:pt x="578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1000">
                  <a:schemeClr val="accent1"/>
                </a:gs>
                <a:gs pos="47000">
                  <a:schemeClr val="accent3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1731714" y="4057251"/>
              <a:ext cx="328850" cy="234870"/>
            </a:xfrm>
            <a:custGeom>
              <a:avLst/>
              <a:gdLst/>
              <a:ahLst/>
              <a:cxnLst/>
              <a:rect l="l" t="t" r="r" b="b"/>
              <a:pathLst>
                <a:path w="4115" h="2939" extrusionOk="0">
                  <a:moveTo>
                    <a:pt x="4047" y="1"/>
                  </a:moveTo>
                  <a:lnTo>
                    <a:pt x="1" y="2858"/>
                  </a:lnTo>
                  <a:lnTo>
                    <a:pt x="55" y="2939"/>
                  </a:lnTo>
                  <a:lnTo>
                    <a:pt x="4114" y="94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1899133" y="4083782"/>
              <a:ext cx="115317" cy="93341"/>
            </a:xfrm>
            <a:custGeom>
              <a:avLst/>
              <a:gdLst/>
              <a:ahLst/>
              <a:cxnLst/>
              <a:rect l="l" t="t" r="r" b="b"/>
              <a:pathLst>
                <a:path w="1443" h="1168" extrusionOk="0">
                  <a:moveTo>
                    <a:pt x="1038" y="0"/>
                  </a:moveTo>
                  <a:cubicBezTo>
                    <a:pt x="963" y="0"/>
                    <a:pt x="886" y="22"/>
                    <a:pt x="818" y="69"/>
                  </a:cubicBezTo>
                  <a:lnTo>
                    <a:pt x="203" y="499"/>
                  </a:lnTo>
                  <a:cubicBezTo>
                    <a:pt x="43" y="617"/>
                    <a:pt x="1" y="845"/>
                    <a:pt x="123" y="1005"/>
                  </a:cubicBezTo>
                  <a:cubicBezTo>
                    <a:pt x="187" y="1111"/>
                    <a:pt x="303" y="1167"/>
                    <a:pt x="419" y="1167"/>
                  </a:cubicBezTo>
                  <a:cubicBezTo>
                    <a:pt x="493" y="1167"/>
                    <a:pt x="567" y="1145"/>
                    <a:pt x="629" y="1098"/>
                  </a:cubicBezTo>
                  <a:lnTo>
                    <a:pt x="1244" y="672"/>
                  </a:lnTo>
                  <a:cubicBezTo>
                    <a:pt x="1404" y="550"/>
                    <a:pt x="1443" y="322"/>
                    <a:pt x="1337" y="149"/>
                  </a:cubicBezTo>
                  <a:cubicBezTo>
                    <a:pt x="1265" y="53"/>
                    <a:pt x="1154" y="0"/>
                    <a:pt x="1038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1776545" y="4247206"/>
              <a:ext cx="312707" cy="232553"/>
            </a:xfrm>
            <a:custGeom>
              <a:avLst/>
              <a:gdLst/>
              <a:ahLst/>
              <a:cxnLst/>
              <a:rect l="l" t="t" r="r" b="b"/>
              <a:pathLst>
                <a:path w="3913" h="2910" extrusionOk="0">
                  <a:moveTo>
                    <a:pt x="3912" y="1"/>
                  </a:moveTo>
                  <a:lnTo>
                    <a:pt x="3912" y="1"/>
                  </a:lnTo>
                  <a:cubicBezTo>
                    <a:pt x="2711" y="241"/>
                    <a:pt x="455" y="936"/>
                    <a:pt x="0" y="2910"/>
                  </a:cubicBezTo>
                  <a:cubicBezTo>
                    <a:pt x="1269" y="2471"/>
                    <a:pt x="2656" y="1282"/>
                    <a:pt x="3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1568689" y="3967668"/>
              <a:ext cx="324135" cy="216330"/>
            </a:xfrm>
            <a:custGeom>
              <a:avLst/>
              <a:gdLst/>
              <a:ahLst/>
              <a:cxnLst/>
              <a:rect l="l" t="t" r="r" b="b"/>
              <a:pathLst>
                <a:path w="4056" h="2707" extrusionOk="0">
                  <a:moveTo>
                    <a:pt x="4056" y="1"/>
                  </a:moveTo>
                  <a:lnTo>
                    <a:pt x="4056" y="1"/>
                  </a:lnTo>
                  <a:cubicBezTo>
                    <a:pt x="2428" y="750"/>
                    <a:pt x="827" y="1644"/>
                    <a:pt x="0" y="2685"/>
                  </a:cubicBezTo>
                  <a:cubicBezTo>
                    <a:pt x="118" y="2699"/>
                    <a:pt x="234" y="2706"/>
                    <a:pt x="349" y="2706"/>
                  </a:cubicBezTo>
                  <a:cubicBezTo>
                    <a:pt x="2168" y="2706"/>
                    <a:pt x="3468" y="980"/>
                    <a:pt x="4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9" name="Google Shape;3069;p20"/>
          <p:cNvGrpSpPr/>
          <p:nvPr/>
        </p:nvGrpSpPr>
        <p:grpSpPr>
          <a:xfrm>
            <a:off x="565293" y="3009776"/>
            <a:ext cx="212230" cy="1594227"/>
            <a:chOff x="425780" y="482769"/>
            <a:chExt cx="127819" cy="561525"/>
          </a:xfrm>
        </p:grpSpPr>
        <p:sp>
          <p:nvSpPr>
            <p:cNvPr id="3070" name="Google Shape;3070;p20"/>
            <p:cNvSpPr/>
            <p:nvPr/>
          </p:nvSpPr>
          <p:spPr>
            <a:xfrm>
              <a:off x="425780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445160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46470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48408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503468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52307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54245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3"/>
          <p:cNvGrpSpPr/>
          <p:nvPr/>
        </p:nvGrpSpPr>
        <p:grpSpPr>
          <a:xfrm>
            <a:off x="116653" y="185058"/>
            <a:ext cx="8910952" cy="4773370"/>
            <a:chOff x="238425" y="1163850"/>
            <a:chExt cx="2110050" cy="1130300"/>
          </a:xfrm>
        </p:grpSpPr>
        <p:sp>
          <p:nvSpPr>
            <p:cNvPr id="178" name="Google Shape;178;p3"/>
            <p:cNvSpPr/>
            <p:nvPr/>
          </p:nvSpPr>
          <p:spPr>
            <a:xfrm>
              <a:off x="238425" y="1163850"/>
              <a:ext cx="2110050" cy="1130300"/>
            </a:xfrm>
            <a:custGeom>
              <a:avLst/>
              <a:gdLst/>
              <a:ahLst/>
              <a:cxnLst/>
              <a:rect l="l" t="t" r="r" b="b"/>
              <a:pathLst>
                <a:path w="84402" h="45212" extrusionOk="0">
                  <a:moveTo>
                    <a:pt x="84174" y="228"/>
                  </a:moveTo>
                  <a:lnTo>
                    <a:pt x="84174" y="39820"/>
                  </a:lnTo>
                  <a:cubicBezTo>
                    <a:pt x="82159" y="41835"/>
                    <a:pt x="81025" y="42969"/>
                    <a:pt x="79010" y="44984"/>
                  </a:cubicBezTo>
                  <a:lnTo>
                    <a:pt x="228" y="44984"/>
                  </a:lnTo>
                  <a:lnTo>
                    <a:pt x="228" y="5408"/>
                  </a:lnTo>
                  <a:cubicBezTo>
                    <a:pt x="2256" y="3380"/>
                    <a:pt x="3393" y="2259"/>
                    <a:pt x="5408" y="228"/>
                  </a:cubicBezTo>
                  <a:close/>
                  <a:moveTo>
                    <a:pt x="5315" y="0"/>
                  </a:moveTo>
                  <a:lnTo>
                    <a:pt x="5248" y="68"/>
                  </a:lnTo>
                  <a:lnTo>
                    <a:pt x="68" y="5248"/>
                  </a:lnTo>
                  <a:lnTo>
                    <a:pt x="1" y="5315"/>
                  </a:lnTo>
                  <a:lnTo>
                    <a:pt x="1" y="5408"/>
                  </a:lnTo>
                  <a:lnTo>
                    <a:pt x="1" y="44984"/>
                  </a:lnTo>
                  <a:lnTo>
                    <a:pt x="1" y="45212"/>
                  </a:lnTo>
                  <a:lnTo>
                    <a:pt x="79103" y="45212"/>
                  </a:lnTo>
                  <a:lnTo>
                    <a:pt x="79157" y="45145"/>
                  </a:lnTo>
                  <a:lnTo>
                    <a:pt x="82652" y="41662"/>
                  </a:lnTo>
                  <a:lnTo>
                    <a:pt x="84334" y="39980"/>
                  </a:lnTo>
                  <a:lnTo>
                    <a:pt x="84401" y="39913"/>
                  </a:lnTo>
                  <a:lnTo>
                    <a:pt x="84401" y="39820"/>
                  </a:lnTo>
                  <a:lnTo>
                    <a:pt x="84401" y="228"/>
                  </a:lnTo>
                  <a:lnTo>
                    <a:pt x="8440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4751" y="1"/>
                  </a:moveTo>
                  <a:cubicBezTo>
                    <a:pt x="2896" y="1856"/>
                    <a:pt x="1855" y="2897"/>
                    <a:pt x="0" y="4755"/>
                  </a:cubicBezTo>
                  <a:lnTo>
                    <a:pt x="0" y="44757"/>
                  </a:lnTo>
                  <a:lnTo>
                    <a:pt x="79208" y="44757"/>
                  </a:lnTo>
                  <a:cubicBezTo>
                    <a:pt x="81063" y="42915"/>
                    <a:pt x="82091" y="41874"/>
                    <a:pt x="83946" y="40019"/>
                  </a:cubicBezTo>
                  <a:lnTo>
                    <a:pt x="839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83866" y="81"/>
                  </a:moveTo>
                  <a:lnTo>
                    <a:pt x="83866" y="39552"/>
                  </a:lnTo>
                  <a:lnTo>
                    <a:pt x="82197" y="41221"/>
                  </a:lnTo>
                  <a:lnTo>
                    <a:pt x="78740" y="44677"/>
                  </a:lnTo>
                  <a:lnTo>
                    <a:pt x="93" y="44677"/>
                  </a:lnTo>
                  <a:lnTo>
                    <a:pt x="93" y="5206"/>
                  </a:lnTo>
                  <a:lnTo>
                    <a:pt x="5219" y="81"/>
                  </a:lnTo>
                  <a:close/>
                  <a:moveTo>
                    <a:pt x="5180" y="1"/>
                  </a:moveTo>
                  <a:cubicBezTo>
                    <a:pt x="3165" y="2032"/>
                    <a:pt x="2028" y="3153"/>
                    <a:pt x="0" y="5181"/>
                  </a:cubicBezTo>
                  <a:lnTo>
                    <a:pt x="0" y="44757"/>
                  </a:lnTo>
                  <a:lnTo>
                    <a:pt x="78782" y="44757"/>
                  </a:lnTo>
                  <a:cubicBezTo>
                    <a:pt x="80797" y="42742"/>
                    <a:pt x="81931" y="41608"/>
                    <a:pt x="83946" y="39593"/>
                  </a:cubicBezTo>
                  <a:lnTo>
                    <a:pt x="83946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76475" y="1201875"/>
              <a:ext cx="2033950" cy="1054250"/>
            </a:xfrm>
            <a:custGeom>
              <a:avLst/>
              <a:gdLst/>
              <a:ahLst/>
              <a:cxnLst/>
              <a:rect l="l" t="t" r="r" b="b"/>
              <a:pathLst>
                <a:path w="81358" h="42170" extrusionOk="0">
                  <a:moveTo>
                    <a:pt x="4312" y="1"/>
                  </a:moveTo>
                  <a:cubicBezTo>
                    <a:pt x="2631" y="1683"/>
                    <a:pt x="1682" y="2631"/>
                    <a:pt x="0" y="4313"/>
                  </a:cubicBezTo>
                  <a:lnTo>
                    <a:pt x="0" y="42169"/>
                  </a:lnTo>
                  <a:lnTo>
                    <a:pt x="77046" y="42169"/>
                  </a:lnTo>
                  <a:lnTo>
                    <a:pt x="81358" y="37857"/>
                  </a:lnTo>
                  <a:lnTo>
                    <a:pt x="8135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76475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0" y="1"/>
                  </a:moveTo>
                  <a:lnTo>
                    <a:pt x="0" y="10678"/>
                  </a:lnTo>
                  <a:cubicBezTo>
                    <a:pt x="350" y="10678"/>
                    <a:pt x="628" y="10399"/>
                    <a:pt x="628" y="10053"/>
                  </a:cubicBezTo>
                  <a:lnTo>
                    <a:pt x="628" y="629"/>
                  </a:lnTo>
                  <a:cubicBezTo>
                    <a:pt x="628" y="283"/>
                    <a:pt x="35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293750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628" y="1"/>
                  </a:moveTo>
                  <a:cubicBezTo>
                    <a:pt x="279" y="1"/>
                    <a:pt x="0" y="283"/>
                    <a:pt x="0" y="629"/>
                  </a:cubicBezTo>
                  <a:lnTo>
                    <a:pt x="0" y="10053"/>
                  </a:lnTo>
                  <a:cubicBezTo>
                    <a:pt x="0" y="10399"/>
                    <a:pt x="279" y="10678"/>
                    <a:pt x="628" y="10678"/>
                  </a:cubicBezTo>
                  <a:lnTo>
                    <a:pt x="62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75200" y="1200600"/>
              <a:ext cx="2036600" cy="1056875"/>
            </a:xfrm>
            <a:custGeom>
              <a:avLst/>
              <a:gdLst/>
              <a:ahLst/>
              <a:cxnLst/>
              <a:rect l="l" t="t" r="r" b="b"/>
              <a:pathLst>
                <a:path w="81464" h="42275" extrusionOk="0">
                  <a:moveTo>
                    <a:pt x="81354" y="106"/>
                  </a:moveTo>
                  <a:lnTo>
                    <a:pt x="81354" y="37886"/>
                  </a:lnTo>
                  <a:lnTo>
                    <a:pt x="81354" y="37886"/>
                  </a:lnTo>
                  <a:cubicBezTo>
                    <a:pt x="79692" y="39561"/>
                    <a:pt x="78758" y="40491"/>
                    <a:pt x="77087" y="42166"/>
                  </a:cubicBezTo>
                  <a:lnTo>
                    <a:pt x="106" y="42166"/>
                  </a:lnTo>
                  <a:lnTo>
                    <a:pt x="106" y="4393"/>
                  </a:lnTo>
                  <a:lnTo>
                    <a:pt x="106" y="4393"/>
                  </a:lnTo>
                  <a:cubicBezTo>
                    <a:pt x="1776" y="2723"/>
                    <a:pt x="2723" y="1776"/>
                    <a:pt x="4392" y="106"/>
                  </a:cubicBezTo>
                  <a:close/>
                  <a:moveTo>
                    <a:pt x="4351" y="1"/>
                  </a:moveTo>
                  <a:lnTo>
                    <a:pt x="4338" y="13"/>
                  </a:lnTo>
                  <a:cubicBezTo>
                    <a:pt x="2643" y="1695"/>
                    <a:pt x="1708" y="2644"/>
                    <a:pt x="13" y="4325"/>
                  </a:cubicBezTo>
                  <a:lnTo>
                    <a:pt x="0" y="4351"/>
                  </a:lnTo>
                  <a:lnTo>
                    <a:pt x="0" y="42275"/>
                  </a:lnTo>
                  <a:lnTo>
                    <a:pt x="77126" y="42275"/>
                  </a:lnTo>
                  <a:lnTo>
                    <a:pt x="77138" y="42259"/>
                  </a:lnTo>
                  <a:lnTo>
                    <a:pt x="81450" y="37950"/>
                  </a:lnTo>
                  <a:lnTo>
                    <a:pt x="81463" y="37934"/>
                  </a:lnTo>
                  <a:lnTo>
                    <a:pt x="81463" y="1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3"/>
          <p:cNvGrpSpPr/>
          <p:nvPr/>
        </p:nvGrpSpPr>
        <p:grpSpPr>
          <a:xfrm>
            <a:off x="-6449" y="-94"/>
            <a:ext cx="9150439" cy="5143478"/>
            <a:chOff x="-6449" y="-94"/>
            <a:chExt cx="9150439" cy="5143478"/>
          </a:xfrm>
        </p:grpSpPr>
        <p:grpSp>
          <p:nvGrpSpPr>
            <p:cNvPr id="186" name="Google Shape;186;p3"/>
            <p:cNvGrpSpPr/>
            <p:nvPr/>
          </p:nvGrpSpPr>
          <p:grpSpPr>
            <a:xfrm>
              <a:off x="6499576" y="-94"/>
              <a:ext cx="2644414" cy="5143478"/>
              <a:chOff x="540125" y="3028300"/>
              <a:chExt cx="364425" cy="708800"/>
            </a:xfrm>
          </p:grpSpPr>
          <p:sp>
            <p:nvSpPr>
              <p:cNvPr id="187" name="Google Shape;187;p3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3"/>
            <p:cNvGrpSpPr/>
            <p:nvPr/>
          </p:nvGrpSpPr>
          <p:grpSpPr>
            <a:xfrm>
              <a:off x="-6449" y="-94"/>
              <a:ext cx="2644414" cy="5143478"/>
              <a:chOff x="540125" y="3028300"/>
              <a:chExt cx="364425" cy="708800"/>
            </a:xfrm>
          </p:grpSpPr>
          <p:sp>
            <p:nvSpPr>
              <p:cNvPr id="224" name="Google Shape;224;p3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60;p3"/>
            <p:cNvGrpSpPr/>
            <p:nvPr/>
          </p:nvGrpSpPr>
          <p:grpSpPr>
            <a:xfrm rot="5400000">
              <a:off x="3406651" y="-1249544"/>
              <a:ext cx="2644414" cy="5143478"/>
              <a:chOff x="540125" y="3028300"/>
              <a:chExt cx="364425" cy="708800"/>
            </a:xfrm>
          </p:grpSpPr>
          <p:sp>
            <p:nvSpPr>
              <p:cNvPr id="261" name="Google Shape;261;p3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" name="Google Shape;297;p3"/>
            <p:cNvGrpSpPr/>
            <p:nvPr/>
          </p:nvGrpSpPr>
          <p:grpSpPr>
            <a:xfrm rot="5400000">
              <a:off x="3406651" y="1243856"/>
              <a:ext cx="2644414" cy="5143478"/>
              <a:chOff x="540125" y="3028300"/>
              <a:chExt cx="364425" cy="708800"/>
            </a:xfrm>
          </p:grpSpPr>
          <p:sp>
            <p:nvSpPr>
              <p:cNvPr id="298" name="Google Shape;298;p3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" name="Google Shape;334;p3"/>
          <p:cNvSpPr txBox="1">
            <a:spLocks noGrp="1"/>
          </p:cNvSpPr>
          <p:nvPr>
            <p:ph type="title"/>
          </p:nvPr>
        </p:nvSpPr>
        <p:spPr>
          <a:xfrm>
            <a:off x="713225" y="2007450"/>
            <a:ext cx="4068900" cy="16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5" name="Google Shape;335;p3"/>
          <p:cNvSpPr txBox="1">
            <a:spLocks noGrp="1"/>
          </p:cNvSpPr>
          <p:nvPr>
            <p:ph type="title" idx="2" hasCustomPrompt="1"/>
          </p:nvPr>
        </p:nvSpPr>
        <p:spPr>
          <a:xfrm>
            <a:off x="815400" y="1105150"/>
            <a:ext cx="1300200" cy="8418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6" name="Google Shape;336;p3"/>
          <p:cNvSpPr txBox="1">
            <a:spLocks noGrp="1"/>
          </p:cNvSpPr>
          <p:nvPr>
            <p:ph type="subTitle" idx="1"/>
          </p:nvPr>
        </p:nvSpPr>
        <p:spPr>
          <a:xfrm>
            <a:off x="713225" y="3680475"/>
            <a:ext cx="4068900" cy="3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4"/>
          <p:cNvGrpSpPr/>
          <p:nvPr/>
        </p:nvGrpSpPr>
        <p:grpSpPr>
          <a:xfrm>
            <a:off x="116653" y="185058"/>
            <a:ext cx="8910952" cy="4773370"/>
            <a:chOff x="238425" y="1163850"/>
            <a:chExt cx="2110050" cy="1130300"/>
          </a:xfrm>
        </p:grpSpPr>
        <p:sp>
          <p:nvSpPr>
            <p:cNvPr id="339" name="Google Shape;339;p4"/>
            <p:cNvSpPr/>
            <p:nvPr/>
          </p:nvSpPr>
          <p:spPr>
            <a:xfrm>
              <a:off x="238425" y="1163850"/>
              <a:ext cx="2110050" cy="1130300"/>
            </a:xfrm>
            <a:custGeom>
              <a:avLst/>
              <a:gdLst/>
              <a:ahLst/>
              <a:cxnLst/>
              <a:rect l="l" t="t" r="r" b="b"/>
              <a:pathLst>
                <a:path w="84402" h="45212" extrusionOk="0">
                  <a:moveTo>
                    <a:pt x="84174" y="228"/>
                  </a:moveTo>
                  <a:lnTo>
                    <a:pt x="84174" y="39820"/>
                  </a:lnTo>
                  <a:cubicBezTo>
                    <a:pt x="82159" y="41835"/>
                    <a:pt x="81025" y="42969"/>
                    <a:pt x="79010" y="44984"/>
                  </a:cubicBezTo>
                  <a:lnTo>
                    <a:pt x="228" y="44984"/>
                  </a:lnTo>
                  <a:lnTo>
                    <a:pt x="228" y="5408"/>
                  </a:lnTo>
                  <a:cubicBezTo>
                    <a:pt x="2256" y="3380"/>
                    <a:pt x="3393" y="2259"/>
                    <a:pt x="5408" y="228"/>
                  </a:cubicBezTo>
                  <a:close/>
                  <a:moveTo>
                    <a:pt x="5315" y="0"/>
                  </a:moveTo>
                  <a:lnTo>
                    <a:pt x="5248" y="68"/>
                  </a:lnTo>
                  <a:lnTo>
                    <a:pt x="68" y="5248"/>
                  </a:lnTo>
                  <a:lnTo>
                    <a:pt x="1" y="5315"/>
                  </a:lnTo>
                  <a:lnTo>
                    <a:pt x="1" y="5408"/>
                  </a:lnTo>
                  <a:lnTo>
                    <a:pt x="1" y="44984"/>
                  </a:lnTo>
                  <a:lnTo>
                    <a:pt x="1" y="45212"/>
                  </a:lnTo>
                  <a:lnTo>
                    <a:pt x="79103" y="45212"/>
                  </a:lnTo>
                  <a:lnTo>
                    <a:pt x="79157" y="45145"/>
                  </a:lnTo>
                  <a:lnTo>
                    <a:pt x="82652" y="41662"/>
                  </a:lnTo>
                  <a:lnTo>
                    <a:pt x="84334" y="39980"/>
                  </a:lnTo>
                  <a:lnTo>
                    <a:pt x="84401" y="39913"/>
                  </a:lnTo>
                  <a:lnTo>
                    <a:pt x="84401" y="39820"/>
                  </a:lnTo>
                  <a:lnTo>
                    <a:pt x="84401" y="228"/>
                  </a:lnTo>
                  <a:lnTo>
                    <a:pt x="8440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4751" y="1"/>
                  </a:moveTo>
                  <a:cubicBezTo>
                    <a:pt x="2896" y="1856"/>
                    <a:pt x="1855" y="2897"/>
                    <a:pt x="0" y="4755"/>
                  </a:cubicBezTo>
                  <a:lnTo>
                    <a:pt x="0" y="44757"/>
                  </a:lnTo>
                  <a:lnTo>
                    <a:pt x="79208" y="44757"/>
                  </a:lnTo>
                  <a:cubicBezTo>
                    <a:pt x="81063" y="42915"/>
                    <a:pt x="82091" y="41874"/>
                    <a:pt x="83946" y="40019"/>
                  </a:cubicBezTo>
                  <a:lnTo>
                    <a:pt x="839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83866" y="81"/>
                  </a:moveTo>
                  <a:lnTo>
                    <a:pt x="83866" y="39552"/>
                  </a:lnTo>
                  <a:lnTo>
                    <a:pt x="82197" y="41221"/>
                  </a:lnTo>
                  <a:lnTo>
                    <a:pt x="78740" y="44677"/>
                  </a:lnTo>
                  <a:lnTo>
                    <a:pt x="93" y="44677"/>
                  </a:lnTo>
                  <a:lnTo>
                    <a:pt x="93" y="5206"/>
                  </a:lnTo>
                  <a:lnTo>
                    <a:pt x="5219" y="81"/>
                  </a:lnTo>
                  <a:close/>
                  <a:moveTo>
                    <a:pt x="5180" y="1"/>
                  </a:moveTo>
                  <a:cubicBezTo>
                    <a:pt x="3165" y="2032"/>
                    <a:pt x="2028" y="3153"/>
                    <a:pt x="0" y="5181"/>
                  </a:cubicBezTo>
                  <a:lnTo>
                    <a:pt x="0" y="44757"/>
                  </a:lnTo>
                  <a:lnTo>
                    <a:pt x="78782" y="44757"/>
                  </a:lnTo>
                  <a:cubicBezTo>
                    <a:pt x="80797" y="42742"/>
                    <a:pt x="81931" y="41608"/>
                    <a:pt x="83946" y="39593"/>
                  </a:cubicBezTo>
                  <a:lnTo>
                    <a:pt x="83946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276475" y="1201875"/>
              <a:ext cx="2033950" cy="1054250"/>
            </a:xfrm>
            <a:custGeom>
              <a:avLst/>
              <a:gdLst/>
              <a:ahLst/>
              <a:cxnLst/>
              <a:rect l="l" t="t" r="r" b="b"/>
              <a:pathLst>
                <a:path w="81358" h="42170" extrusionOk="0">
                  <a:moveTo>
                    <a:pt x="4312" y="1"/>
                  </a:moveTo>
                  <a:cubicBezTo>
                    <a:pt x="2631" y="1683"/>
                    <a:pt x="1682" y="2631"/>
                    <a:pt x="0" y="4313"/>
                  </a:cubicBezTo>
                  <a:lnTo>
                    <a:pt x="0" y="42169"/>
                  </a:lnTo>
                  <a:lnTo>
                    <a:pt x="77046" y="42169"/>
                  </a:lnTo>
                  <a:lnTo>
                    <a:pt x="81358" y="37857"/>
                  </a:lnTo>
                  <a:lnTo>
                    <a:pt x="8135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276475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0" y="1"/>
                  </a:moveTo>
                  <a:lnTo>
                    <a:pt x="0" y="10678"/>
                  </a:lnTo>
                  <a:cubicBezTo>
                    <a:pt x="350" y="10678"/>
                    <a:pt x="628" y="10399"/>
                    <a:pt x="628" y="10053"/>
                  </a:cubicBezTo>
                  <a:lnTo>
                    <a:pt x="628" y="629"/>
                  </a:lnTo>
                  <a:cubicBezTo>
                    <a:pt x="628" y="283"/>
                    <a:pt x="35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2293750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628" y="1"/>
                  </a:moveTo>
                  <a:cubicBezTo>
                    <a:pt x="279" y="1"/>
                    <a:pt x="0" y="283"/>
                    <a:pt x="0" y="629"/>
                  </a:cubicBezTo>
                  <a:lnTo>
                    <a:pt x="0" y="10053"/>
                  </a:lnTo>
                  <a:cubicBezTo>
                    <a:pt x="0" y="10399"/>
                    <a:pt x="279" y="10678"/>
                    <a:pt x="628" y="10678"/>
                  </a:cubicBezTo>
                  <a:lnTo>
                    <a:pt x="62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275200" y="1200600"/>
              <a:ext cx="2036600" cy="1056875"/>
            </a:xfrm>
            <a:custGeom>
              <a:avLst/>
              <a:gdLst/>
              <a:ahLst/>
              <a:cxnLst/>
              <a:rect l="l" t="t" r="r" b="b"/>
              <a:pathLst>
                <a:path w="81464" h="42275" extrusionOk="0">
                  <a:moveTo>
                    <a:pt x="81354" y="106"/>
                  </a:moveTo>
                  <a:lnTo>
                    <a:pt x="81354" y="37886"/>
                  </a:lnTo>
                  <a:lnTo>
                    <a:pt x="81354" y="37886"/>
                  </a:lnTo>
                  <a:cubicBezTo>
                    <a:pt x="79692" y="39561"/>
                    <a:pt x="78758" y="40491"/>
                    <a:pt x="77087" y="42166"/>
                  </a:cubicBezTo>
                  <a:lnTo>
                    <a:pt x="106" y="42166"/>
                  </a:lnTo>
                  <a:lnTo>
                    <a:pt x="106" y="4393"/>
                  </a:lnTo>
                  <a:lnTo>
                    <a:pt x="106" y="4393"/>
                  </a:lnTo>
                  <a:cubicBezTo>
                    <a:pt x="1776" y="2723"/>
                    <a:pt x="2723" y="1776"/>
                    <a:pt x="4392" y="106"/>
                  </a:cubicBezTo>
                  <a:close/>
                  <a:moveTo>
                    <a:pt x="4351" y="1"/>
                  </a:moveTo>
                  <a:lnTo>
                    <a:pt x="4338" y="13"/>
                  </a:lnTo>
                  <a:cubicBezTo>
                    <a:pt x="2643" y="1695"/>
                    <a:pt x="1708" y="2644"/>
                    <a:pt x="13" y="4325"/>
                  </a:cubicBezTo>
                  <a:lnTo>
                    <a:pt x="0" y="4351"/>
                  </a:lnTo>
                  <a:lnTo>
                    <a:pt x="0" y="42275"/>
                  </a:lnTo>
                  <a:lnTo>
                    <a:pt x="77126" y="42275"/>
                  </a:lnTo>
                  <a:lnTo>
                    <a:pt x="77138" y="42259"/>
                  </a:lnTo>
                  <a:lnTo>
                    <a:pt x="81450" y="37950"/>
                  </a:lnTo>
                  <a:lnTo>
                    <a:pt x="81463" y="37934"/>
                  </a:lnTo>
                  <a:lnTo>
                    <a:pt x="81463" y="1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4"/>
          <p:cNvGrpSpPr/>
          <p:nvPr/>
        </p:nvGrpSpPr>
        <p:grpSpPr>
          <a:xfrm>
            <a:off x="-6449" y="-94"/>
            <a:ext cx="9150439" cy="5143478"/>
            <a:chOff x="-6449" y="-94"/>
            <a:chExt cx="9150439" cy="5143478"/>
          </a:xfrm>
        </p:grpSpPr>
        <p:grpSp>
          <p:nvGrpSpPr>
            <p:cNvPr id="347" name="Google Shape;347;p4"/>
            <p:cNvGrpSpPr/>
            <p:nvPr/>
          </p:nvGrpSpPr>
          <p:grpSpPr>
            <a:xfrm>
              <a:off x="6499576" y="-94"/>
              <a:ext cx="2644414" cy="5143478"/>
              <a:chOff x="540125" y="3028300"/>
              <a:chExt cx="364425" cy="708800"/>
            </a:xfrm>
          </p:grpSpPr>
          <p:sp>
            <p:nvSpPr>
              <p:cNvPr id="348" name="Google Shape;348;p4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" name="Google Shape;384;p4"/>
            <p:cNvGrpSpPr/>
            <p:nvPr/>
          </p:nvGrpSpPr>
          <p:grpSpPr>
            <a:xfrm>
              <a:off x="-6449" y="-94"/>
              <a:ext cx="2644414" cy="5143478"/>
              <a:chOff x="540125" y="3028300"/>
              <a:chExt cx="364425" cy="708800"/>
            </a:xfrm>
          </p:grpSpPr>
          <p:sp>
            <p:nvSpPr>
              <p:cNvPr id="385" name="Google Shape;385;p4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4"/>
            <p:cNvGrpSpPr/>
            <p:nvPr/>
          </p:nvGrpSpPr>
          <p:grpSpPr>
            <a:xfrm rot="5400000">
              <a:off x="3406651" y="-1249544"/>
              <a:ext cx="2644414" cy="5143478"/>
              <a:chOff x="540125" y="3028300"/>
              <a:chExt cx="364425" cy="708800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" name="Google Shape;458;p4"/>
            <p:cNvGrpSpPr/>
            <p:nvPr/>
          </p:nvGrpSpPr>
          <p:grpSpPr>
            <a:xfrm rot="5400000">
              <a:off x="3406651" y="1243856"/>
              <a:ext cx="2644414" cy="5143478"/>
              <a:chOff x="540125" y="3028300"/>
              <a:chExt cx="364425" cy="708800"/>
            </a:xfrm>
          </p:grpSpPr>
          <p:sp>
            <p:nvSpPr>
              <p:cNvPr id="459" name="Google Shape;459;p4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5" name="Google Shape;49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5"/>
          <p:cNvGrpSpPr/>
          <p:nvPr/>
        </p:nvGrpSpPr>
        <p:grpSpPr>
          <a:xfrm>
            <a:off x="116653" y="185058"/>
            <a:ext cx="8910952" cy="4773370"/>
            <a:chOff x="238425" y="1163850"/>
            <a:chExt cx="2110050" cy="1130300"/>
          </a:xfrm>
        </p:grpSpPr>
        <p:sp>
          <p:nvSpPr>
            <p:cNvPr id="499" name="Google Shape;499;p5"/>
            <p:cNvSpPr/>
            <p:nvPr/>
          </p:nvSpPr>
          <p:spPr>
            <a:xfrm>
              <a:off x="238425" y="1163850"/>
              <a:ext cx="2110050" cy="1130300"/>
            </a:xfrm>
            <a:custGeom>
              <a:avLst/>
              <a:gdLst/>
              <a:ahLst/>
              <a:cxnLst/>
              <a:rect l="l" t="t" r="r" b="b"/>
              <a:pathLst>
                <a:path w="84402" h="45212" extrusionOk="0">
                  <a:moveTo>
                    <a:pt x="84174" y="228"/>
                  </a:moveTo>
                  <a:lnTo>
                    <a:pt x="84174" y="39820"/>
                  </a:lnTo>
                  <a:cubicBezTo>
                    <a:pt x="82159" y="41835"/>
                    <a:pt x="81025" y="42969"/>
                    <a:pt x="79010" y="44984"/>
                  </a:cubicBezTo>
                  <a:lnTo>
                    <a:pt x="228" y="44984"/>
                  </a:lnTo>
                  <a:lnTo>
                    <a:pt x="228" y="5408"/>
                  </a:lnTo>
                  <a:cubicBezTo>
                    <a:pt x="2256" y="3380"/>
                    <a:pt x="3393" y="2259"/>
                    <a:pt x="5408" y="228"/>
                  </a:cubicBezTo>
                  <a:close/>
                  <a:moveTo>
                    <a:pt x="5315" y="0"/>
                  </a:moveTo>
                  <a:lnTo>
                    <a:pt x="5248" y="68"/>
                  </a:lnTo>
                  <a:lnTo>
                    <a:pt x="68" y="5248"/>
                  </a:lnTo>
                  <a:lnTo>
                    <a:pt x="1" y="5315"/>
                  </a:lnTo>
                  <a:lnTo>
                    <a:pt x="1" y="5408"/>
                  </a:lnTo>
                  <a:lnTo>
                    <a:pt x="1" y="44984"/>
                  </a:lnTo>
                  <a:lnTo>
                    <a:pt x="1" y="45212"/>
                  </a:lnTo>
                  <a:lnTo>
                    <a:pt x="79103" y="45212"/>
                  </a:lnTo>
                  <a:lnTo>
                    <a:pt x="79157" y="45145"/>
                  </a:lnTo>
                  <a:lnTo>
                    <a:pt x="82652" y="41662"/>
                  </a:lnTo>
                  <a:lnTo>
                    <a:pt x="84334" y="39980"/>
                  </a:lnTo>
                  <a:lnTo>
                    <a:pt x="84401" y="39913"/>
                  </a:lnTo>
                  <a:lnTo>
                    <a:pt x="84401" y="39820"/>
                  </a:lnTo>
                  <a:lnTo>
                    <a:pt x="84401" y="228"/>
                  </a:lnTo>
                  <a:lnTo>
                    <a:pt x="8440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4751" y="1"/>
                  </a:moveTo>
                  <a:cubicBezTo>
                    <a:pt x="2896" y="1856"/>
                    <a:pt x="1855" y="2897"/>
                    <a:pt x="0" y="4755"/>
                  </a:cubicBezTo>
                  <a:lnTo>
                    <a:pt x="0" y="44757"/>
                  </a:lnTo>
                  <a:lnTo>
                    <a:pt x="79208" y="44757"/>
                  </a:lnTo>
                  <a:cubicBezTo>
                    <a:pt x="81063" y="42915"/>
                    <a:pt x="82091" y="41874"/>
                    <a:pt x="83946" y="40019"/>
                  </a:cubicBezTo>
                  <a:lnTo>
                    <a:pt x="839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83866" y="81"/>
                  </a:moveTo>
                  <a:lnTo>
                    <a:pt x="83866" y="39552"/>
                  </a:lnTo>
                  <a:lnTo>
                    <a:pt x="82197" y="41221"/>
                  </a:lnTo>
                  <a:lnTo>
                    <a:pt x="78740" y="44677"/>
                  </a:lnTo>
                  <a:lnTo>
                    <a:pt x="93" y="44677"/>
                  </a:lnTo>
                  <a:lnTo>
                    <a:pt x="93" y="5206"/>
                  </a:lnTo>
                  <a:lnTo>
                    <a:pt x="5219" y="81"/>
                  </a:lnTo>
                  <a:close/>
                  <a:moveTo>
                    <a:pt x="5180" y="1"/>
                  </a:moveTo>
                  <a:cubicBezTo>
                    <a:pt x="3165" y="2032"/>
                    <a:pt x="2028" y="3153"/>
                    <a:pt x="0" y="5181"/>
                  </a:cubicBezTo>
                  <a:lnTo>
                    <a:pt x="0" y="44757"/>
                  </a:lnTo>
                  <a:lnTo>
                    <a:pt x="78782" y="44757"/>
                  </a:lnTo>
                  <a:cubicBezTo>
                    <a:pt x="80797" y="42742"/>
                    <a:pt x="81931" y="41608"/>
                    <a:pt x="83946" y="39593"/>
                  </a:cubicBezTo>
                  <a:lnTo>
                    <a:pt x="83946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276475" y="1201875"/>
              <a:ext cx="2033950" cy="1054250"/>
            </a:xfrm>
            <a:custGeom>
              <a:avLst/>
              <a:gdLst/>
              <a:ahLst/>
              <a:cxnLst/>
              <a:rect l="l" t="t" r="r" b="b"/>
              <a:pathLst>
                <a:path w="81358" h="42170" extrusionOk="0">
                  <a:moveTo>
                    <a:pt x="4312" y="1"/>
                  </a:moveTo>
                  <a:cubicBezTo>
                    <a:pt x="2631" y="1683"/>
                    <a:pt x="1682" y="2631"/>
                    <a:pt x="0" y="4313"/>
                  </a:cubicBezTo>
                  <a:lnTo>
                    <a:pt x="0" y="42169"/>
                  </a:lnTo>
                  <a:lnTo>
                    <a:pt x="77046" y="42169"/>
                  </a:lnTo>
                  <a:lnTo>
                    <a:pt x="81358" y="37857"/>
                  </a:lnTo>
                  <a:lnTo>
                    <a:pt x="8135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276475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0" y="1"/>
                  </a:moveTo>
                  <a:lnTo>
                    <a:pt x="0" y="10678"/>
                  </a:lnTo>
                  <a:cubicBezTo>
                    <a:pt x="350" y="10678"/>
                    <a:pt x="628" y="10399"/>
                    <a:pt x="628" y="10053"/>
                  </a:cubicBezTo>
                  <a:lnTo>
                    <a:pt x="628" y="629"/>
                  </a:lnTo>
                  <a:cubicBezTo>
                    <a:pt x="628" y="283"/>
                    <a:pt x="35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2293750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628" y="1"/>
                  </a:moveTo>
                  <a:cubicBezTo>
                    <a:pt x="279" y="1"/>
                    <a:pt x="0" y="283"/>
                    <a:pt x="0" y="629"/>
                  </a:cubicBezTo>
                  <a:lnTo>
                    <a:pt x="0" y="10053"/>
                  </a:lnTo>
                  <a:cubicBezTo>
                    <a:pt x="0" y="10399"/>
                    <a:pt x="279" y="10678"/>
                    <a:pt x="628" y="10678"/>
                  </a:cubicBezTo>
                  <a:lnTo>
                    <a:pt x="62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275200" y="1200600"/>
              <a:ext cx="2036600" cy="1056875"/>
            </a:xfrm>
            <a:custGeom>
              <a:avLst/>
              <a:gdLst/>
              <a:ahLst/>
              <a:cxnLst/>
              <a:rect l="l" t="t" r="r" b="b"/>
              <a:pathLst>
                <a:path w="81464" h="42275" extrusionOk="0">
                  <a:moveTo>
                    <a:pt x="81354" y="106"/>
                  </a:moveTo>
                  <a:lnTo>
                    <a:pt x="81354" y="37886"/>
                  </a:lnTo>
                  <a:lnTo>
                    <a:pt x="81354" y="37886"/>
                  </a:lnTo>
                  <a:cubicBezTo>
                    <a:pt x="79692" y="39561"/>
                    <a:pt x="78758" y="40491"/>
                    <a:pt x="77087" y="42166"/>
                  </a:cubicBezTo>
                  <a:lnTo>
                    <a:pt x="106" y="42166"/>
                  </a:lnTo>
                  <a:lnTo>
                    <a:pt x="106" y="4393"/>
                  </a:lnTo>
                  <a:lnTo>
                    <a:pt x="106" y="4393"/>
                  </a:lnTo>
                  <a:cubicBezTo>
                    <a:pt x="1776" y="2723"/>
                    <a:pt x="2723" y="1776"/>
                    <a:pt x="4392" y="106"/>
                  </a:cubicBezTo>
                  <a:close/>
                  <a:moveTo>
                    <a:pt x="4351" y="1"/>
                  </a:moveTo>
                  <a:lnTo>
                    <a:pt x="4338" y="13"/>
                  </a:lnTo>
                  <a:cubicBezTo>
                    <a:pt x="2643" y="1695"/>
                    <a:pt x="1708" y="2644"/>
                    <a:pt x="13" y="4325"/>
                  </a:cubicBezTo>
                  <a:lnTo>
                    <a:pt x="0" y="4351"/>
                  </a:lnTo>
                  <a:lnTo>
                    <a:pt x="0" y="42275"/>
                  </a:lnTo>
                  <a:lnTo>
                    <a:pt x="77126" y="42275"/>
                  </a:lnTo>
                  <a:lnTo>
                    <a:pt x="77138" y="42259"/>
                  </a:lnTo>
                  <a:lnTo>
                    <a:pt x="81450" y="37950"/>
                  </a:lnTo>
                  <a:lnTo>
                    <a:pt x="81463" y="37934"/>
                  </a:lnTo>
                  <a:lnTo>
                    <a:pt x="81463" y="1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5"/>
          <p:cNvGrpSpPr/>
          <p:nvPr/>
        </p:nvGrpSpPr>
        <p:grpSpPr>
          <a:xfrm>
            <a:off x="-6449" y="-94"/>
            <a:ext cx="9150439" cy="5143478"/>
            <a:chOff x="-6449" y="-94"/>
            <a:chExt cx="9150439" cy="5143478"/>
          </a:xfrm>
        </p:grpSpPr>
        <p:grpSp>
          <p:nvGrpSpPr>
            <p:cNvPr id="507" name="Google Shape;507;p5"/>
            <p:cNvGrpSpPr/>
            <p:nvPr/>
          </p:nvGrpSpPr>
          <p:grpSpPr>
            <a:xfrm>
              <a:off x="6499576" y="-94"/>
              <a:ext cx="2644414" cy="5143478"/>
              <a:chOff x="540125" y="3028300"/>
              <a:chExt cx="364425" cy="708800"/>
            </a:xfrm>
          </p:grpSpPr>
          <p:sp>
            <p:nvSpPr>
              <p:cNvPr id="508" name="Google Shape;508;p5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" name="Google Shape;544;p5"/>
            <p:cNvGrpSpPr/>
            <p:nvPr/>
          </p:nvGrpSpPr>
          <p:grpSpPr>
            <a:xfrm>
              <a:off x="-6449" y="-94"/>
              <a:ext cx="2644414" cy="5143478"/>
              <a:chOff x="540125" y="3028300"/>
              <a:chExt cx="364425" cy="708800"/>
            </a:xfrm>
          </p:grpSpPr>
          <p:sp>
            <p:nvSpPr>
              <p:cNvPr id="545" name="Google Shape;545;p5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5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5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5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5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5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5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5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" name="Google Shape;581;p5"/>
            <p:cNvGrpSpPr/>
            <p:nvPr/>
          </p:nvGrpSpPr>
          <p:grpSpPr>
            <a:xfrm rot="5400000">
              <a:off x="3406651" y="-1249544"/>
              <a:ext cx="2644414" cy="5143478"/>
              <a:chOff x="540125" y="3028300"/>
              <a:chExt cx="364425" cy="708800"/>
            </a:xfrm>
          </p:grpSpPr>
          <p:sp>
            <p:nvSpPr>
              <p:cNvPr id="582" name="Google Shape;582;p5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5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5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5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" name="Google Shape;618;p5"/>
            <p:cNvGrpSpPr/>
            <p:nvPr/>
          </p:nvGrpSpPr>
          <p:grpSpPr>
            <a:xfrm rot="5400000">
              <a:off x="3406651" y="1243856"/>
              <a:ext cx="2644414" cy="5143478"/>
              <a:chOff x="540125" y="3028300"/>
              <a:chExt cx="364425" cy="708800"/>
            </a:xfrm>
          </p:grpSpPr>
          <p:sp>
            <p:nvSpPr>
              <p:cNvPr id="619" name="Google Shape;619;p5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5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5" name="Google Shape;65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5"/>
          <p:cNvSpPr txBox="1">
            <a:spLocks noGrp="1"/>
          </p:cNvSpPr>
          <p:nvPr>
            <p:ph type="subTitle" idx="1"/>
          </p:nvPr>
        </p:nvSpPr>
        <p:spPr>
          <a:xfrm>
            <a:off x="713225" y="3427925"/>
            <a:ext cx="4259400" cy="11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5"/>
          <p:cNvSpPr txBox="1">
            <a:spLocks noGrp="1"/>
          </p:cNvSpPr>
          <p:nvPr>
            <p:ph type="subTitle" idx="2"/>
          </p:nvPr>
        </p:nvSpPr>
        <p:spPr>
          <a:xfrm>
            <a:off x="713225" y="1738402"/>
            <a:ext cx="4259400" cy="11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5"/>
          <p:cNvSpPr txBox="1">
            <a:spLocks noGrp="1"/>
          </p:cNvSpPr>
          <p:nvPr>
            <p:ph type="subTitle" idx="3"/>
          </p:nvPr>
        </p:nvSpPr>
        <p:spPr>
          <a:xfrm>
            <a:off x="713228" y="1257625"/>
            <a:ext cx="4259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9" name="Google Shape;659;p5"/>
          <p:cNvSpPr txBox="1">
            <a:spLocks noGrp="1"/>
          </p:cNvSpPr>
          <p:nvPr>
            <p:ph type="subTitle" idx="4"/>
          </p:nvPr>
        </p:nvSpPr>
        <p:spPr>
          <a:xfrm>
            <a:off x="713228" y="2947144"/>
            <a:ext cx="4259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6"/>
          <p:cNvGrpSpPr/>
          <p:nvPr/>
        </p:nvGrpSpPr>
        <p:grpSpPr>
          <a:xfrm>
            <a:off x="116653" y="185058"/>
            <a:ext cx="8910952" cy="4773370"/>
            <a:chOff x="238425" y="1163850"/>
            <a:chExt cx="2110050" cy="1130300"/>
          </a:xfrm>
        </p:grpSpPr>
        <p:sp>
          <p:nvSpPr>
            <p:cNvPr id="662" name="Google Shape;662;p6"/>
            <p:cNvSpPr/>
            <p:nvPr/>
          </p:nvSpPr>
          <p:spPr>
            <a:xfrm>
              <a:off x="238425" y="1163850"/>
              <a:ext cx="2110050" cy="1130300"/>
            </a:xfrm>
            <a:custGeom>
              <a:avLst/>
              <a:gdLst/>
              <a:ahLst/>
              <a:cxnLst/>
              <a:rect l="l" t="t" r="r" b="b"/>
              <a:pathLst>
                <a:path w="84402" h="45212" extrusionOk="0">
                  <a:moveTo>
                    <a:pt x="84174" y="228"/>
                  </a:moveTo>
                  <a:lnTo>
                    <a:pt x="84174" y="39820"/>
                  </a:lnTo>
                  <a:cubicBezTo>
                    <a:pt x="82159" y="41835"/>
                    <a:pt x="81025" y="42969"/>
                    <a:pt x="79010" y="44984"/>
                  </a:cubicBezTo>
                  <a:lnTo>
                    <a:pt x="228" y="44984"/>
                  </a:lnTo>
                  <a:lnTo>
                    <a:pt x="228" y="5408"/>
                  </a:lnTo>
                  <a:cubicBezTo>
                    <a:pt x="2256" y="3380"/>
                    <a:pt x="3393" y="2259"/>
                    <a:pt x="5408" y="228"/>
                  </a:cubicBezTo>
                  <a:close/>
                  <a:moveTo>
                    <a:pt x="5315" y="0"/>
                  </a:moveTo>
                  <a:lnTo>
                    <a:pt x="5248" y="68"/>
                  </a:lnTo>
                  <a:lnTo>
                    <a:pt x="68" y="5248"/>
                  </a:lnTo>
                  <a:lnTo>
                    <a:pt x="1" y="5315"/>
                  </a:lnTo>
                  <a:lnTo>
                    <a:pt x="1" y="5408"/>
                  </a:lnTo>
                  <a:lnTo>
                    <a:pt x="1" y="44984"/>
                  </a:lnTo>
                  <a:lnTo>
                    <a:pt x="1" y="45212"/>
                  </a:lnTo>
                  <a:lnTo>
                    <a:pt x="79103" y="45212"/>
                  </a:lnTo>
                  <a:lnTo>
                    <a:pt x="79157" y="45145"/>
                  </a:lnTo>
                  <a:lnTo>
                    <a:pt x="82652" y="41662"/>
                  </a:lnTo>
                  <a:lnTo>
                    <a:pt x="84334" y="39980"/>
                  </a:lnTo>
                  <a:lnTo>
                    <a:pt x="84401" y="39913"/>
                  </a:lnTo>
                  <a:lnTo>
                    <a:pt x="84401" y="39820"/>
                  </a:lnTo>
                  <a:lnTo>
                    <a:pt x="84401" y="228"/>
                  </a:lnTo>
                  <a:lnTo>
                    <a:pt x="8440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4751" y="1"/>
                  </a:moveTo>
                  <a:cubicBezTo>
                    <a:pt x="2896" y="1856"/>
                    <a:pt x="1855" y="2897"/>
                    <a:pt x="0" y="4755"/>
                  </a:cubicBezTo>
                  <a:lnTo>
                    <a:pt x="0" y="44757"/>
                  </a:lnTo>
                  <a:lnTo>
                    <a:pt x="79208" y="44757"/>
                  </a:lnTo>
                  <a:cubicBezTo>
                    <a:pt x="81063" y="42915"/>
                    <a:pt x="82091" y="41874"/>
                    <a:pt x="83946" y="40019"/>
                  </a:cubicBezTo>
                  <a:lnTo>
                    <a:pt x="839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83866" y="81"/>
                  </a:moveTo>
                  <a:lnTo>
                    <a:pt x="83866" y="39552"/>
                  </a:lnTo>
                  <a:lnTo>
                    <a:pt x="82197" y="41221"/>
                  </a:lnTo>
                  <a:lnTo>
                    <a:pt x="78740" y="44677"/>
                  </a:lnTo>
                  <a:lnTo>
                    <a:pt x="93" y="44677"/>
                  </a:lnTo>
                  <a:lnTo>
                    <a:pt x="93" y="5206"/>
                  </a:lnTo>
                  <a:lnTo>
                    <a:pt x="5219" y="81"/>
                  </a:lnTo>
                  <a:close/>
                  <a:moveTo>
                    <a:pt x="5180" y="1"/>
                  </a:moveTo>
                  <a:cubicBezTo>
                    <a:pt x="3165" y="2032"/>
                    <a:pt x="2028" y="3153"/>
                    <a:pt x="0" y="5181"/>
                  </a:cubicBezTo>
                  <a:lnTo>
                    <a:pt x="0" y="44757"/>
                  </a:lnTo>
                  <a:lnTo>
                    <a:pt x="78782" y="44757"/>
                  </a:lnTo>
                  <a:cubicBezTo>
                    <a:pt x="80797" y="42742"/>
                    <a:pt x="81931" y="41608"/>
                    <a:pt x="83946" y="39593"/>
                  </a:cubicBezTo>
                  <a:lnTo>
                    <a:pt x="83946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276475" y="1201875"/>
              <a:ext cx="2033950" cy="1054250"/>
            </a:xfrm>
            <a:custGeom>
              <a:avLst/>
              <a:gdLst/>
              <a:ahLst/>
              <a:cxnLst/>
              <a:rect l="l" t="t" r="r" b="b"/>
              <a:pathLst>
                <a:path w="81358" h="42170" extrusionOk="0">
                  <a:moveTo>
                    <a:pt x="4312" y="1"/>
                  </a:moveTo>
                  <a:cubicBezTo>
                    <a:pt x="2631" y="1683"/>
                    <a:pt x="1682" y="2631"/>
                    <a:pt x="0" y="4313"/>
                  </a:cubicBezTo>
                  <a:lnTo>
                    <a:pt x="0" y="42169"/>
                  </a:lnTo>
                  <a:lnTo>
                    <a:pt x="77046" y="42169"/>
                  </a:lnTo>
                  <a:lnTo>
                    <a:pt x="81358" y="37857"/>
                  </a:lnTo>
                  <a:lnTo>
                    <a:pt x="8135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276475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0" y="1"/>
                  </a:moveTo>
                  <a:lnTo>
                    <a:pt x="0" y="10678"/>
                  </a:lnTo>
                  <a:cubicBezTo>
                    <a:pt x="350" y="10678"/>
                    <a:pt x="628" y="10399"/>
                    <a:pt x="628" y="10053"/>
                  </a:cubicBezTo>
                  <a:lnTo>
                    <a:pt x="628" y="629"/>
                  </a:lnTo>
                  <a:cubicBezTo>
                    <a:pt x="628" y="283"/>
                    <a:pt x="35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2293750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628" y="1"/>
                  </a:moveTo>
                  <a:cubicBezTo>
                    <a:pt x="279" y="1"/>
                    <a:pt x="0" y="283"/>
                    <a:pt x="0" y="629"/>
                  </a:cubicBezTo>
                  <a:lnTo>
                    <a:pt x="0" y="10053"/>
                  </a:lnTo>
                  <a:cubicBezTo>
                    <a:pt x="0" y="10399"/>
                    <a:pt x="279" y="10678"/>
                    <a:pt x="628" y="10678"/>
                  </a:cubicBezTo>
                  <a:lnTo>
                    <a:pt x="62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275200" y="1200600"/>
              <a:ext cx="2036600" cy="1056875"/>
            </a:xfrm>
            <a:custGeom>
              <a:avLst/>
              <a:gdLst/>
              <a:ahLst/>
              <a:cxnLst/>
              <a:rect l="l" t="t" r="r" b="b"/>
              <a:pathLst>
                <a:path w="81464" h="42275" extrusionOk="0">
                  <a:moveTo>
                    <a:pt x="81354" y="106"/>
                  </a:moveTo>
                  <a:lnTo>
                    <a:pt x="81354" y="37886"/>
                  </a:lnTo>
                  <a:lnTo>
                    <a:pt x="81354" y="37886"/>
                  </a:lnTo>
                  <a:cubicBezTo>
                    <a:pt x="79692" y="39561"/>
                    <a:pt x="78758" y="40491"/>
                    <a:pt x="77087" y="42166"/>
                  </a:cubicBezTo>
                  <a:lnTo>
                    <a:pt x="106" y="42166"/>
                  </a:lnTo>
                  <a:lnTo>
                    <a:pt x="106" y="4393"/>
                  </a:lnTo>
                  <a:lnTo>
                    <a:pt x="106" y="4393"/>
                  </a:lnTo>
                  <a:cubicBezTo>
                    <a:pt x="1776" y="2723"/>
                    <a:pt x="2723" y="1776"/>
                    <a:pt x="4392" y="106"/>
                  </a:cubicBezTo>
                  <a:close/>
                  <a:moveTo>
                    <a:pt x="4351" y="1"/>
                  </a:moveTo>
                  <a:lnTo>
                    <a:pt x="4338" y="13"/>
                  </a:lnTo>
                  <a:cubicBezTo>
                    <a:pt x="2643" y="1695"/>
                    <a:pt x="1708" y="2644"/>
                    <a:pt x="13" y="4325"/>
                  </a:cubicBezTo>
                  <a:lnTo>
                    <a:pt x="0" y="4351"/>
                  </a:lnTo>
                  <a:lnTo>
                    <a:pt x="0" y="42275"/>
                  </a:lnTo>
                  <a:lnTo>
                    <a:pt x="77126" y="42275"/>
                  </a:lnTo>
                  <a:lnTo>
                    <a:pt x="77138" y="42259"/>
                  </a:lnTo>
                  <a:lnTo>
                    <a:pt x="81450" y="37950"/>
                  </a:lnTo>
                  <a:lnTo>
                    <a:pt x="81463" y="37934"/>
                  </a:lnTo>
                  <a:lnTo>
                    <a:pt x="81463" y="1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6"/>
          <p:cNvGrpSpPr/>
          <p:nvPr/>
        </p:nvGrpSpPr>
        <p:grpSpPr>
          <a:xfrm>
            <a:off x="-6449" y="-94"/>
            <a:ext cx="9150439" cy="5143478"/>
            <a:chOff x="-6449" y="-94"/>
            <a:chExt cx="9150439" cy="5143478"/>
          </a:xfrm>
        </p:grpSpPr>
        <p:grpSp>
          <p:nvGrpSpPr>
            <p:cNvPr id="670" name="Google Shape;670;p6"/>
            <p:cNvGrpSpPr/>
            <p:nvPr/>
          </p:nvGrpSpPr>
          <p:grpSpPr>
            <a:xfrm>
              <a:off x="6499576" y="-94"/>
              <a:ext cx="2644414" cy="5143478"/>
              <a:chOff x="540125" y="3028300"/>
              <a:chExt cx="364425" cy="708800"/>
            </a:xfrm>
          </p:grpSpPr>
          <p:sp>
            <p:nvSpPr>
              <p:cNvPr id="671" name="Google Shape;671;p6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6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6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6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6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6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6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6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6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6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6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6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6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6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6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6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6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6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6"/>
            <p:cNvGrpSpPr/>
            <p:nvPr/>
          </p:nvGrpSpPr>
          <p:grpSpPr>
            <a:xfrm>
              <a:off x="-6449" y="-94"/>
              <a:ext cx="2644414" cy="5143478"/>
              <a:chOff x="540125" y="3028300"/>
              <a:chExt cx="364425" cy="708800"/>
            </a:xfrm>
          </p:grpSpPr>
          <p:sp>
            <p:nvSpPr>
              <p:cNvPr id="708" name="Google Shape;708;p6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6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6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6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6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6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6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6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6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6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6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6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6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6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6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6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6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6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6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6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6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6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6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6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6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6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6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6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6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6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6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6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6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6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6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4" name="Google Shape;744;p6"/>
            <p:cNvGrpSpPr/>
            <p:nvPr/>
          </p:nvGrpSpPr>
          <p:grpSpPr>
            <a:xfrm rot="5400000">
              <a:off x="3406651" y="-1249544"/>
              <a:ext cx="2644414" cy="5143478"/>
              <a:chOff x="540125" y="3028300"/>
              <a:chExt cx="364425" cy="708800"/>
            </a:xfrm>
          </p:grpSpPr>
          <p:sp>
            <p:nvSpPr>
              <p:cNvPr id="745" name="Google Shape;745;p6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6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6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6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6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6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6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6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6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6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6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6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6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6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6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6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6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6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6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6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" name="Google Shape;781;p6"/>
            <p:cNvGrpSpPr/>
            <p:nvPr/>
          </p:nvGrpSpPr>
          <p:grpSpPr>
            <a:xfrm rot="5400000">
              <a:off x="3406651" y="1243856"/>
              <a:ext cx="2644414" cy="5143478"/>
              <a:chOff x="540125" y="3028300"/>
              <a:chExt cx="364425" cy="708800"/>
            </a:xfrm>
          </p:grpSpPr>
          <p:sp>
            <p:nvSpPr>
              <p:cNvPr id="782" name="Google Shape;782;p6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6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6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6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6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6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6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6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6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6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6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6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6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6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6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6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6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6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6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6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6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6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6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6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6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6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6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8" name="Google Shape;81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7"/>
          <p:cNvGrpSpPr/>
          <p:nvPr/>
        </p:nvGrpSpPr>
        <p:grpSpPr>
          <a:xfrm>
            <a:off x="116653" y="185058"/>
            <a:ext cx="8910952" cy="4773370"/>
            <a:chOff x="238425" y="1163850"/>
            <a:chExt cx="2110050" cy="1130300"/>
          </a:xfrm>
        </p:grpSpPr>
        <p:sp>
          <p:nvSpPr>
            <p:cNvPr id="821" name="Google Shape;821;p7"/>
            <p:cNvSpPr/>
            <p:nvPr/>
          </p:nvSpPr>
          <p:spPr>
            <a:xfrm>
              <a:off x="238425" y="1163850"/>
              <a:ext cx="2110050" cy="1130300"/>
            </a:xfrm>
            <a:custGeom>
              <a:avLst/>
              <a:gdLst/>
              <a:ahLst/>
              <a:cxnLst/>
              <a:rect l="l" t="t" r="r" b="b"/>
              <a:pathLst>
                <a:path w="84402" h="45212" extrusionOk="0">
                  <a:moveTo>
                    <a:pt x="84174" y="228"/>
                  </a:moveTo>
                  <a:lnTo>
                    <a:pt x="84174" y="39820"/>
                  </a:lnTo>
                  <a:cubicBezTo>
                    <a:pt x="82159" y="41835"/>
                    <a:pt x="81025" y="42969"/>
                    <a:pt x="79010" y="44984"/>
                  </a:cubicBezTo>
                  <a:lnTo>
                    <a:pt x="228" y="44984"/>
                  </a:lnTo>
                  <a:lnTo>
                    <a:pt x="228" y="5408"/>
                  </a:lnTo>
                  <a:cubicBezTo>
                    <a:pt x="2256" y="3380"/>
                    <a:pt x="3393" y="2259"/>
                    <a:pt x="5408" y="228"/>
                  </a:cubicBezTo>
                  <a:close/>
                  <a:moveTo>
                    <a:pt x="5315" y="0"/>
                  </a:moveTo>
                  <a:lnTo>
                    <a:pt x="5248" y="68"/>
                  </a:lnTo>
                  <a:lnTo>
                    <a:pt x="68" y="5248"/>
                  </a:lnTo>
                  <a:lnTo>
                    <a:pt x="1" y="5315"/>
                  </a:lnTo>
                  <a:lnTo>
                    <a:pt x="1" y="5408"/>
                  </a:lnTo>
                  <a:lnTo>
                    <a:pt x="1" y="44984"/>
                  </a:lnTo>
                  <a:lnTo>
                    <a:pt x="1" y="45212"/>
                  </a:lnTo>
                  <a:lnTo>
                    <a:pt x="79103" y="45212"/>
                  </a:lnTo>
                  <a:lnTo>
                    <a:pt x="79157" y="45145"/>
                  </a:lnTo>
                  <a:lnTo>
                    <a:pt x="82652" y="41662"/>
                  </a:lnTo>
                  <a:lnTo>
                    <a:pt x="84334" y="39980"/>
                  </a:lnTo>
                  <a:lnTo>
                    <a:pt x="84401" y="39913"/>
                  </a:lnTo>
                  <a:lnTo>
                    <a:pt x="84401" y="39820"/>
                  </a:lnTo>
                  <a:lnTo>
                    <a:pt x="84401" y="228"/>
                  </a:lnTo>
                  <a:lnTo>
                    <a:pt x="8440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4751" y="1"/>
                  </a:moveTo>
                  <a:cubicBezTo>
                    <a:pt x="2896" y="1856"/>
                    <a:pt x="1855" y="2897"/>
                    <a:pt x="0" y="4755"/>
                  </a:cubicBezTo>
                  <a:lnTo>
                    <a:pt x="0" y="44757"/>
                  </a:lnTo>
                  <a:lnTo>
                    <a:pt x="79208" y="44757"/>
                  </a:lnTo>
                  <a:cubicBezTo>
                    <a:pt x="81063" y="42915"/>
                    <a:pt x="82091" y="41874"/>
                    <a:pt x="83946" y="40019"/>
                  </a:cubicBezTo>
                  <a:lnTo>
                    <a:pt x="839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83866" y="81"/>
                  </a:moveTo>
                  <a:lnTo>
                    <a:pt x="83866" y="39552"/>
                  </a:lnTo>
                  <a:lnTo>
                    <a:pt x="82197" y="41221"/>
                  </a:lnTo>
                  <a:lnTo>
                    <a:pt x="78740" y="44677"/>
                  </a:lnTo>
                  <a:lnTo>
                    <a:pt x="93" y="44677"/>
                  </a:lnTo>
                  <a:lnTo>
                    <a:pt x="93" y="5206"/>
                  </a:lnTo>
                  <a:lnTo>
                    <a:pt x="5219" y="81"/>
                  </a:lnTo>
                  <a:close/>
                  <a:moveTo>
                    <a:pt x="5180" y="1"/>
                  </a:moveTo>
                  <a:cubicBezTo>
                    <a:pt x="3165" y="2032"/>
                    <a:pt x="2028" y="3153"/>
                    <a:pt x="0" y="5181"/>
                  </a:cubicBezTo>
                  <a:lnTo>
                    <a:pt x="0" y="44757"/>
                  </a:lnTo>
                  <a:lnTo>
                    <a:pt x="78782" y="44757"/>
                  </a:lnTo>
                  <a:cubicBezTo>
                    <a:pt x="80797" y="42742"/>
                    <a:pt x="81931" y="41608"/>
                    <a:pt x="83946" y="39593"/>
                  </a:cubicBezTo>
                  <a:lnTo>
                    <a:pt x="83946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276475" y="1201875"/>
              <a:ext cx="2033950" cy="1054250"/>
            </a:xfrm>
            <a:custGeom>
              <a:avLst/>
              <a:gdLst/>
              <a:ahLst/>
              <a:cxnLst/>
              <a:rect l="l" t="t" r="r" b="b"/>
              <a:pathLst>
                <a:path w="81358" h="42170" extrusionOk="0">
                  <a:moveTo>
                    <a:pt x="4312" y="1"/>
                  </a:moveTo>
                  <a:cubicBezTo>
                    <a:pt x="2631" y="1683"/>
                    <a:pt x="1682" y="2631"/>
                    <a:pt x="0" y="4313"/>
                  </a:cubicBezTo>
                  <a:lnTo>
                    <a:pt x="0" y="42169"/>
                  </a:lnTo>
                  <a:lnTo>
                    <a:pt x="77046" y="42169"/>
                  </a:lnTo>
                  <a:lnTo>
                    <a:pt x="81358" y="37857"/>
                  </a:lnTo>
                  <a:lnTo>
                    <a:pt x="8135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276475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0" y="1"/>
                  </a:moveTo>
                  <a:lnTo>
                    <a:pt x="0" y="10678"/>
                  </a:lnTo>
                  <a:cubicBezTo>
                    <a:pt x="350" y="10678"/>
                    <a:pt x="628" y="10399"/>
                    <a:pt x="628" y="10053"/>
                  </a:cubicBezTo>
                  <a:lnTo>
                    <a:pt x="628" y="629"/>
                  </a:lnTo>
                  <a:cubicBezTo>
                    <a:pt x="628" y="283"/>
                    <a:pt x="35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2293750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628" y="1"/>
                  </a:moveTo>
                  <a:cubicBezTo>
                    <a:pt x="279" y="1"/>
                    <a:pt x="0" y="283"/>
                    <a:pt x="0" y="629"/>
                  </a:cubicBezTo>
                  <a:lnTo>
                    <a:pt x="0" y="10053"/>
                  </a:lnTo>
                  <a:cubicBezTo>
                    <a:pt x="0" y="10399"/>
                    <a:pt x="279" y="10678"/>
                    <a:pt x="628" y="10678"/>
                  </a:cubicBezTo>
                  <a:lnTo>
                    <a:pt x="62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275200" y="1200600"/>
              <a:ext cx="2036600" cy="1056875"/>
            </a:xfrm>
            <a:custGeom>
              <a:avLst/>
              <a:gdLst/>
              <a:ahLst/>
              <a:cxnLst/>
              <a:rect l="l" t="t" r="r" b="b"/>
              <a:pathLst>
                <a:path w="81464" h="42275" extrusionOk="0">
                  <a:moveTo>
                    <a:pt x="81354" y="106"/>
                  </a:moveTo>
                  <a:lnTo>
                    <a:pt x="81354" y="37886"/>
                  </a:lnTo>
                  <a:lnTo>
                    <a:pt x="81354" y="37886"/>
                  </a:lnTo>
                  <a:cubicBezTo>
                    <a:pt x="79692" y="39561"/>
                    <a:pt x="78758" y="40491"/>
                    <a:pt x="77087" y="42166"/>
                  </a:cubicBezTo>
                  <a:lnTo>
                    <a:pt x="106" y="42166"/>
                  </a:lnTo>
                  <a:lnTo>
                    <a:pt x="106" y="4393"/>
                  </a:lnTo>
                  <a:lnTo>
                    <a:pt x="106" y="4393"/>
                  </a:lnTo>
                  <a:cubicBezTo>
                    <a:pt x="1776" y="2723"/>
                    <a:pt x="2723" y="1776"/>
                    <a:pt x="4392" y="106"/>
                  </a:cubicBezTo>
                  <a:close/>
                  <a:moveTo>
                    <a:pt x="4351" y="1"/>
                  </a:moveTo>
                  <a:lnTo>
                    <a:pt x="4338" y="13"/>
                  </a:lnTo>
                  <a:cubicBezTo>
                    <a:pt x="2643" y="1695"/>
                    <a:pt x="1708" y="2644"/>
                    <a:pt x="13" y="4325"/>
                  </a:cubicBezTo>
                  <a:lnTo>
                    <a:pt x="0" y="4351"/>
                  </a:lnTo>
                  <a:lnTo>
                    <a:pt x="0" y="42275"/>
                  </a:lnTo>
                  <a:lnTo>
                    <a:pt x="77126" y="42275"/>
                  </a:lnTo>
                  <a:lnTo>
                    <a:pt x="77138" y="42259"/>
                  </a:lnTo>
                  <a:lnTo>
                    <a:pt x="81450" y="37950"/>
                  </a:lnTo>
                  <a:lnTo>
                    <a:pt x="81463" y="37934"/>
                  </a:lnTo>
                  <a:lnTo>
                    <a:pt x="81463" y="1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7"/>
          <p:cNvGrpSpPr/>
          <p:nvPr/>
        </p:nvGrpSpPr>
        <p:grpSpPr>
          <a:xfrm>
            <a:off x="-6449" y="-94"/>
            <a:ext cx="9150439" cy="5143478"/>
            <a:chOff x="-6449" y="-94"/>
            <a:chExt cx="9150439" cy="5143478"/>
          </a:xfrm>
        </p:grpSpPr>
        <p:grpSp>
          <p:nvGrpSpPr>
            <p:cNvPr id="829" name="Google Shape;829;p7"/>
            <p:cNvGrpSpPr/>
            <p:nvPr/>
          </p:nvGrpSpPr>
          <p:grpSpPr>
            <a:xfrm>
              <a:off x="6499576" y="-94"/>
              <a:ext cx="2644414" cy="5143478"/>
              <a:chOff x="540125" y="3028300"/>
              <a:chExt cx="364425" cy="708800"/>
            </a:xfrm>
          </p:grpSpPr>
          <p:sp>
            <p:nvSpPr>
              <p:cNvPr id="830" name="Google Shape;830;p7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7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7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7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7"/>
            <p:cNvGrpSpPr/>
            <p:nvPr/>
          </p:nvGrpSpPr>
          <p:grpSpPr>
            <a:xfrm>
              <a:off x="-6449" y="-94"/>
              <a:ext cx="2644414" cy="5143478"/>
              <a:chOff x="540125" y="3028300"/>
              <a:chExt cx="364425" cy="708800"/>
            </a:xfrm>
          </p:grpSpPr>
          <p:sp>
            <p:nvSpPr>
              <p:cNvPr id="867" name="Google Shape;867;p7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3" name="Google Shape;903;p7"/>
            <p:cNvGrpSpPr/>
            <p:nvPr/>
          </p:nvGrpSpPr>
          <p:grpSpPr>
            <a:xfrm rot="5400000">
              <a:off x="3406651" y="-1249544"/>
              <a:ext cx="2644414" cy="5143478"/>
              <a:chOff x="540125" y="3028300"/>
              <a:chExt cx="364425" cy="708800"/>
            </a:xfrm>
          </p:grpSpPr>
          <p:sp>
            <p:nvSpPr>
              <p:cNvPr id="904" name="Google Shape;904;p7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0" name="Google Shape;940;p7"/>
            <p:cNvGrpSpPr/>
            <p:nvPr/>
          </p:nvGrpSpPr>
          <p:grpSpPr>
            <a:xfrm rot="5400000">
              <a:off x="3406651" y="1243856"/>
              <a:ext cx="2644414" cy="5143478"/>
              <a:chOff x="540125" y="3028300"/>
              <a:chExt cx="364425" cy="708800"/>
            </a:xfrm>
          </p:grpSpPr>
          <p:sp>
            <p:nvSpPr>
              <p:cNvPr id="941" name="Google Shape;941;p7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7" name="Google Shape;977;p7"/>
          <p:cNvSpPr txBox="1">
            <a:spLocks noGrp="1"/>
          </p:cNvSpPr>
          <p:nvPr>
            <p:ph type="title"/>
          </p:nvPr>
        </p:nvSpPr>
        <p:spPr>
          <a:xfrm>
            <a:off x="811975" y="106110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7"/>
          <p:cNvSpPr txBox="1">
            <a:spLocks noGrp="1"/>
          </p:cNvSpPr>
          <p:nvPr>
            <p:ph type="subTitle" idx="1"/>
          </p:nvPr>
        </p:nvSpPr>
        <p:spPr>
          <a:xfrm>
            <a:off x="811975" y="1762887"/>
            <a:ext cx="3759900" cy="17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79" name="Google Shape;979;p7"/>
          <p:cNvSpPr>
            <a:spLocks noGrp="1"/>
          </p:cNvSpPr>
          <p:nvPr>
            <p:ph type="pic" idx="2"/>
          </p:nvPr>
        </p:nvSpPr>
        <p:spPr>
          <a:xfrm>
            <a:off x="4873575" y="539550"/>
            <a:ext cx="3485100" cy="406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1" name="Google Shape;981;p8"/>
          <p:cNvGrpSpPr/>
          <p:nvPr/>
        </p:nvGrpSpPr>
        <p:grpSpPr>
          <a:xfrm>
            <a:off x="116653" y="185058"/>
            <a:ext cx="8910952" cy="4773370"/>
            <a:chOff x="238425" y="1163850"/>
            <a:chExt cx="2110050" cy="1130300"/>
          </a:xfrm>
        </p:grpSpPr>
        <p:sp>
          <p:nvSpPr>
            <p:cNvPr id="982" name="Google Shape;982;p8"/>
            <p:cNvSpPr/>
            <p:nvPr/>
          </p:nvSpPr>
          <p:spPr>
            <a:xfrm>
              <a:off x="238425" y="1163850"/>
              <a:ext cx="2110050" cy="1130300"/>
            </a:xfrm>
            <a:custGeom>
              <a:avLst/>
              <a:gdLst/>
              <a:ahLst/>
              <a:cxnLst/>
              <a:rect l="l" t="t" r="r" b="b"/>
              <a:pathLst>
                <a:path w="84402" h="45212" extrusionOk="0">
                  <a:moveTo>
                    <a:pt x="84174" y="228"/>
                  </a:moveTo>
                  <a:lnTo>
                    <a:pt x="84174" y="39820"/>
                  </a:lnTo>
                  <a:cubicBezTo>
                    <a:pt x="82159" y="41835"/>
                    <a:pt x="81025" y="42969"/>
                    <a:pt x="79010" y="44984"/>
                  </a:cubicBezTo>
                  <a:lnTo>
                    <a:pt x="228" y="44984"/>
                  </a:lnTo>
                  <a:lnTo>
                    <a:pt x="228" y="5408"/>
                  </a:lnTo>
                  <a:cubicBezTo>
                    <a:pt x="2256" y="3380"/>
                    <a:pt x="3393" y="2259"/>
                    <a:pt x="5408" y="228"/>
                  </a:cubicBezTo>
                  <a:close/>
                  <a:moveTo>
                    <a:pt x="5315" y="0"/>
                  </a:moveTo>
                  <a:lnTo>
                    <a:pt x="5248" y="68"/>
                  </a:lnTo>
                  <a:lnTo>
                    <a:pt x="68" y="5248"/>
                  </a:lnTo>
                  <a:lnTo>
                    <a:pt x="1" y="5315"/>
                  </a:lnTo>
                  <a:lnTo>
                    <a:pt x="1" y="5408"/>
                  </a:lnTo>
                  <a:lnTo>
                    <a:pt x="1" y="44984"/>
                  </a:lnTo>
                  <a:lnTo>
                    <a:pt x="1" y="45212"/>
                  </a:lnTo>
                  <a:lnTo>
                    <a:pt x="79103" y="45212"/>
                  </a:lnTo>
                  <a:lnTo>
                    <a:pt x="79157" y="45145"/>
                  </a:lnTo>
                  <a:lnTo>
                    <a:pt x="82652" y="41662"/>
                  </a:lnTo>
                  <a:lnTo>
                    <a:pt x="84334" y="39980"/>
                  </a:lnTo>
                  <a:lnTo>
                    <a:pt x="84401" y="39913"/>
                  </a:lnTo>
                  <a:lnTo>
                    <a:pt x="84401" y="39820"/>
                  </a:lnTo>
                  <a:lnTo>
                    <a:pt x="84401" y="228"/>
                  </a:lnTo>
                  <a:lnTo>
                    <a:pt x="8440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4751" y="1"/>
                  </a:moveTo>
                  <a:cubicBezTo>
                    <a:pt x="2896" y="1856"/>
                    <a:pt x="1855" y="2897"/>
                    <a:pt x="0" y="4755"/>
                  </a:cubicBezTo>
                  <a:lnTo>
                    <a:pt x="0" y="44757"/>
                  </a:lnTo>
                  <a:lnTo>
                    <a:pt x="79208" y="44757"/>
                  </a:lnTo>
                  <a:cubicBezTo>
                    <a:pt x="81063" y="42915"/>
                    <a:pt x="82091" y="41874"/>
                    <a:pt x="83946" y="40019"/>
                  </a:cubicBezTo>
                  <a:lnTo>
                    <a:pt x="839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83866" y="81"/>
                  </a:moveTo>
                  <a:lnTo>
                    <a:pt x="83866" y="39552"/>
                  </a:lnTo>
                  <a:lnTo>
                    <a:pt x="82197" y="41221"/>
                  </a:lnTo>
                  <a:lnTo>
                    <a:pt x="78740" y="44677"/>
                  </a:lnTo>
                  <a:lnTo>
                    <a:pt x="93" y="44677"/>
                  </a:lnTo>
                  <a:lnTo>
                    <a:pt x="93" y="5206"/>
                  </a:lnTo>
                  <a:lnTo>
                    <a:pt x="5219" y="81"/>
                  </a:lnTo>
                  <a:close/>
                  <a:moveTo>
                    <a:pt x="5180" y="1"/>
                  </a:moveTo>
                  <a:cubicBezTo>
                    <a:pt x="3165" y="2032"/>
                    <a:pt x="2028" y="3153"/>
                    <a:pt x="0" y="5181"/>
                  </a:cubicBezTo>
                  <a:lnTo>
                    <a:pt x="0" y="44757"/>
                  </a:lnTo>
                  <a:lnTo>
                    <a:pt x="78782" y="44757"/>
                  </a:lnTo>
                  <a:cubicBezTo>
                    <a:pt x="80797" y="42742"/>
                    <a:pt x="81931" y="41608"/>
                    <a:pt x="83946" y="39593"/>
                  </a:cubicBezTo>
                  <a:lnTo>
                    <a:pt x="83946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276475" y="1201875"/>
              <a:ext cx="2033950" cy="1054250"/>
            </a:xfrm>
            <a:custGeom>
              <a:avLst/>
              <a:gdLst/>
              <a:ahLst/>
              <a:cxnLst/>
              <a:rect l="l" t="t" r="r" b="b"/>
              <a:pathLst>
                <a:path w="81358" h="42170" extrusionOk="0">
                  <a:moveTo>
                    <a:pt x="4312" y="1"/>
                  </a:moveTo>
                  <a:cubicBezTo>
                    <a:pt x="2631" y="1683"/>
                    <a:pt x="1682" y="2631"/>
                    <a:pt x="0" y="4313"/>
                  </a:cubicBezTo>
                  <a:lnTo>
                    <a:pt x="0" y="42169"/>
                  </a:lnTo>
                  <a:lnTo>
                    <a:pt x="77046" y="42169"/>
                  </a:lnTo>
                  <a:lnTo>
                    <a:pt x="81358" y="37857"/>
                  </a:lnTo>
                  <a:lnTo>
                    <a:pt x="8135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276475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0" y="1"/>
                  </a:moveTo>
                  <a:lnTo>
                    <a:pt x="0" y="10678"/>
                  </a:lnTo>
                  <a:cubicBezTo>
                    <a:pt x="350" y="10678"/>
                    <a:pt x="628" y="10399"/>
                    <a:pt x="628" y="10053"/>
                  </a:cubicBezTo>
                  <a:lnTo>
                    <a:pt x="628" y="629"/>
                  </a:lnTo>
                  <a:cubicBezTo>
                    <a:pt x="628" y="283"/>
                    <a:pt x="35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2293750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628" y="1"/>
                  </a:moveTo>
                  <a:cubicBezTo>
                    <a:pt x="279" y="1"/>
                    <a:pt x="0" y="283"/>
                    <a:pt x="0" y="629"/>
                  </a:cubicBezTo>
                  <a:lnTo>
                    <a:pt x="0" y="10053"/>
                  </a:lnTo>
                  <a:cubicBezTo>
                    <a:pt x="0" y="10399"/>
                    <a:pt x="279" y="10678"/>
                    <a:pt x="628" y="10678"/>
                  </a:cubicBezTo>
                  <a:lnTo>
                    <a:pt x="62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275200" y="1200600"/>
              <a:ext cx="2036600" cy="1056875"/>
            </a:xfrm>
            <a:custGeom>
              <a:avLst/>
              <a:gdLst/>
              <a:ahLst/>
              <a:cxnLst/>
              <a:rect l="l" t="t" r="r" b="b"/>
              <a:pathLst>
                <a:path w="81464" h="42275" extrusionOk="0">
                  <a:moveTo>
                    <a:pt x="81354" y="106"/>
                  </a:moveTo>
                  <a:lnTo>
                    <a:pt x="81354" y="37886"/>
                  </a:lnTo>
                  <a:lnTo>
                    <a:pt x="81354" y="37886"/>
                  </a:lnTo>
                  <a:cubicBezTo>
                    <a:pt x="79692" y="39561"/>
                    <a:pt x="78758" y="40491"/>
                    <a:pt x="77087" y="42166"/>
                  </a:cubicBezTo>
                  <a:lnTo>
                    <a:pt x="106" y="42166"/>
                  </a:lnTo>
                  <a:lnTo>
                    <a:pt x="106" y="4393"/>
                  </a:lnTo>
                  <a:lnTo>
                    <a:pt x="106" y="4393"/>
                  </a:lnTo>
                  <a:cubicBezTo>
                    <a:pt x="1776" y="2723"/>
                    <a:pt x="2723" y="1776"/>
                    <a:pt x="4392" y="106"/>
                  </a:cubicBezTo>
                  <a:close/>
                  <a:moveTo>
                    <a:pt x="4351" y="1"/>
                  </a:moveTo>
                  <a:lnTo>
                    <a:pt x="4338" y="13"/>
                  </a:lnTo>
                  <a:cubicBezTo>
                    <a:pt x="2643" y="1695"/>
                    <a:pt x="1708" y="2644"/>
                    <a:pt x="13" y="4325"/>
                  </a:cubicBezTo>
                  <a:lnTo>
                    <a:pt x="0" y="4351"/>
                  </a:lnTo>
                  <a:lnTo>
                    <a:pt x="0" y="42275"/>
                  </a:lnTo>
                  <a:lnTo>
                    <a:pt x="77126" y="42275"/>
                  </a:lnTo>
                  <a:lnTo>
                    <a:pt x="77138" y="42259"/>
                  </a:lnTo>
                  <a:lnTo>
                    <a:pt x="81450" y="37950"/>
                  </a:lnTo>
                  <a:lnTo>
                    <a:pt x="81463" y="37934"/>
                  </a:lnTo>
                  <a:lnTo>
                    <a:pt x="81463" y="1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8"/>
          <p:cNvGrpSpPr/>
          <p:nvPr/>
        </p:nvGrpSpPr>
        <p:grpSpPr>
          <a:xfrm>
            <a:off x="-6449" y="-94"/>
            <a:ext cx="9150439" cy="5143478"/>
            <a:chOff x="-6449" y="-94"/>
            <a:chExt cx="9150439" cy="5143478"/>
          </a:xfrm>
        </p:grpSpPr>
        <p:grpSp>
          <p:nvGrpSpPr>
            <p:cNvPr id="990" name="Google Shape;990;p8"/>
            <p:cNvGrpSpPr/>
            <p:nvPr/>
          </p:nvGrpSpPr>
          <p:grpSpPr>
            <a:xfrm>
              <a:off x="6499576" y="-94"/>
              <a:ext cx="2644414" cy="5143478"/>
              <a:chOff x="540125" y="3028300"/>
              <a:chExt cx="364425" cy="708800"/>
            </a:xfrm>
          </p:grpSpPr>
          <p:sp>
            <p:nvSpPr>
              <p:cNvPr id="991" name="Google Shape;991;p8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8"/>
            <p:cNvGrpSpPr/>
            <p:nvPr/>
          </p:nvGrpSpPr>
          <p:grpSpPr>
            <a:xfrm>
              <a:off x="-6449" y="-94"/>
              <a:ext cx="2644414" cy="5143478"/>
              <a:chOff x="540125" y="3028300"/>
              <a:chExt cx="364425" cy="708800"/>
            </a:xfrm>
          </p:grpSpPr>
          <p:sp>
            <p:nvSpPr>
              <p:cNvPr id="1028" name="Google Shape;1028;p8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4" name="Google Shape;1064;p8"/>
            <p:cNvGrpSpPr/>
            <p:nvPr/>
          </p:nvGrpSpPr>
          <p:grpSpPr>
            <a:xfrm rot="5400000">
              <a:off x="3406651" y="-1249544"/>
              <a:ext cx="2644414" cy="5143478"/>
              <a:chOff x="540125" y="3028300"/>
              <a:chExt cx="364425" cy="708800"/>
            </a:xfrm>
          </p:grpSpPr>
          <p:sp>
            <p:nvSpPr>
              <p:cNvPr id="1065" name="Google Shape;1065;p8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8"/>
            <p:cNvGrpSpPr/>
            <p:nvPr/>
          </p:nvGrpSpPr>
          <p:grpSpPr>
            <a:xfrm rot="5400000">
              <a:off x="3406651" y="1243856"/>
              <a:ext cx="2644414" cy="5143478"/>
              <a:chOff x="540125" y="3028300"/>
              <a:chExt cx="364425" cy="708800"/>
            </a:xfrm>
          </p:grpSpPr>
          <p:sp>
            <p:nvSpPr>
              <p:cNvPr id="1102" name="Google Shape;1102;p8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8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8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8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8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8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8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8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8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8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8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8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8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8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8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8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8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8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8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8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8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8" name="Google Shape;113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0" name="Google Shape;1140;p9"/>
          <p:cNvGrpSpPr/>
          <p:nvPr/>
        </p:nvGrpSpPr>
        <p:grpSpPr>
          <a:xfrm>
            <a:off x="116653" y="185058"/>
            <a:ext cx="8910952" cy="4773370"/>
            <a:chOff x="238425" y="1163850"/>
            <a:chExt cx="2110050" cy="1130300"/>
          </a:xfrm>
        </p:grpSpPr>
        <p:sp>
          <p:nvSpPr>
            <p:cNvPr id="1141" name="Google Shape;1141;p9"/>
            <p:cNvSpPr/>
            <p:nvPr/>
          </p:nvSpPr>
          <p:spPr>
            <a:xfrm>
              <a:off x="238425" y="1163850"/>
              <a:ext cx="2110050" cy="1130300"/>
            </a:xfrm>
            <a:custGeom>
              <a:avLst/>
              <a:gdLst/>
              <a:ahLst/>
              <a:cxnLst/>
              <a:rect l="l" t="t" r="r" b="b"/>
              <a:pathLst>
                <a:path w="84402" h="45212" extrusionOk="0">
                  <a:moveTo>
                    <a:pt x="84174" y="228"/>
                  </a:moveTo>
                  <a:lnTo>
                    <a:pt x="84174" y="39820"/>
                  </a:lnTo>
                  <a:cubicBezTo>
                    <a:pt x="82159" y="41835"/>
                    <a:pt x="81025" y="42969"/>
                    <a:pt x="79010" y="44984"/>
                  </a:cubicBezTo>
                  <a:lnTo>
                    <a:pt x="228" y="44984"/>
                  </a:lnTo>
                  <a:lnTo>
                    <a:pt x="228" y="5408"/>
                  </a:lnTo>
                  <a:cubicBezTo>
                    <a:pt x="2256" y="3380"/>
                    <a:pt x="3393" y="2259"/>
                    <a:pt x="5408" y="228"/>
                  </a:cubicBezTo>
                  <a:close/>
                  <a:moveTo>
                    <a:pt x="5315" y="0"/>
                  </a:moveTo>
                  <a:lnTo>
                    <a:pt x="5248" y="68"/>
                  </a:lnTo>
                  <a:lnTo>
                    <a:pt x="68" y="5248"/>
                  </a:lnTo>
                  <a:lnTo>
                    <a:pt x="1" y="5315"/>
                  </a:lnTo>
                  <a:lnTo>
                    <a:pt x="1" y="5408"/>
                  </a:lnTo>
                  <a:lnTo>
                    <a:pt x="1" y="44984"/>
                  </a:lnTo>
                  <a:lnTo>
                    <a:pt x="1" y="45212"/>
                  </a:lnTo>
                  <a:lnTo>
                    <a:pt x="79103" y="45212"/>
                  </a:lnTo>
                  <a:lnTo>
                    <a:pt x="79157" y="45145"/>
                  </a:lnTo>
                  <a:lnTo>
                    <a:pt x="82652" y="41662"/>
                  </a:lnTo>
                  <a:lnTo>
                    <a:pt x="84334" y="39980"/>
                  </a:lnTo>
                  <a:lnTo>
                    <a:pt x="84401" y="39913"/>
                  </a:lnTo>
                  <a:lnTo>
                    <a:pt x="84401" y="39820"/>
                  </a:lnTo>
                  <a:lnTo>
                    <a:pt x="84401" y="228"/>
                  </a:lnTo>
                  <a:lnTo>
                    <a:pt x="8440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9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4751" y="1"/>
                  </a:moveTo>
                  <a:cubicBezTo>
                    <a:pt x="2896" y="1856"/>
                    <a:pt x="1855" y="2897"/>
                    <a:pt x="0" y="4755"/>
                  </a:cubicBezTo>
                  <a:lnTo>
                    <a:pt x="0" y="44757"/>
                  </a:lnTo>
                  <a:lnTo>
                    <a:pt x="79208" y="44757"/>
                  </a:lnTo>
                  <a:cubicBezTo>
                    <a:pt x="81063" y="42915"/>
                    <a:pt x="82091" y="41874"/>
                    <a:pt x="83946" y="40019"/>
                  </a:cubicBezTo>
                  <a:lnTo>
                    <a:pt x="839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9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83866" y="81"/>
                  </a:moveTo>
                  <a:lnTo>
                    <a:pt x="83866" y="39552"/>
                  </a:lnTo>
                  <a:lnTo>
                    <a:pt x="82197" y="41221"/>
                  </a:lnTo>
                  <a:lnTo>
                    <a:pt x="78740" y="44677"/>
                  </a:lnTo>
                  <a:lnTo>
                    <a:pt x="93" y="44677"/>
                  </a:lnTo>
                  <a:lnTo>
                    <a:pt x="93" y="5206"/>
                  </a:lnTo>
                  <a:lnTo>
                    <a:pt x="5219" y="81"/>
                  </a:lnTo>
                  <a:close/>
                  <a:moveTo>
                    <a:pt x="5180" y="1"/>
                  </a:moveTo>
                  <a:cubicBezTo>
                    <a:pt x="3165" y="2032"/>
                    <a:pt x="2028" y="3153"/>
                    <a:pt x="0" y="5181"/>
                  </a:cubicBezTo>
                  <a:lnTo>
                    <a:pt x="0" y="44757"/>
                  </a:lnTo>
                  <a:lnTo>
                    <a:pt x="78782" y="44757"/>
                  </a:lnTo>
                  <a:cubicBezTo>
                    <a:pt x="80797" y="42742"/>
                    <a:pt x="81931" y="41608"/>
                    <a:pt x="83946" y="39593"/>
                  </a:cubicBezTo>
                  <a:lnTo>
                    <a:pt x="83946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9"/>
            <p:cNvSpPr/>
            <p:nvPr/>
          </p:nvSpPr>
          <p:spPr>
            <a:xfrm>
              <a:off x="276475" y="1201875"/>
              <a:ext cx="2033950" cy="1054250"/>
            </a:xfrm>
            <a:custGeom>
              <a:avLst/>
              <a:gdLst/>
              <a:ahLst/>
              <a:cxnLst/>
              <a:rect l="l" t="t" r="r" b="b"/>
              <a:pathLst>
                <a:path w="81358" h="42170" extrusionOk="0">
                  <a:moveTo>
                    <a:pt x="4312" y="1"/>
                  </a:moveTo>
                  <a:cubicBezTo>
                    <a:pt x="2631" y="1683"/>
                    <a:pt x="1682" y="2631"/>
                    <a:pt x="0" y="4313"/>
                  </a:cubicBezTo>
                  <a:lnTo>
                    <a:pt x="0" y="42169"/>
                  </a:lnTo>
                  <a:lnTo>
                    <a:pt x="77046" y="42169"/>
                  </a:lnTo>
                  <a:lnTo>
                    <a:pt x="81358" y="37857"/>
                  </a:lnTo>
                  <a:lnTo>
                    <a:pt x="8135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9"/>
            <p:cNvSpPr/>
            <p:nvPr/>
          </p:nvSpPr>
          <p:spPr>
            <a:xfrm>
              <a:off x="276475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0" y="1"/>
                  </a:moveTo>
                  <a:lnTo>
                    <a:pt x="0" y="10678"/>
                  </a:lnTo>
                  <a:cubicBezTo>
                    <a:pt x="350" y="10678"/>
                    <a:pt x="628" y="10399"/>
                    <a:pt x="628" y="10053"/>
                  </a:cubicBezTo>
                  <a:lnTo>
                    <a:pt x="628" y="629"/>
                  </a:lnTo>
                  <a:cubicBezTo>
                    <a:pt x="628" y="283"/>
                    <a:pt x="35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2293750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628" y="1"/>
                  </a:moveTo>
                  <a:cubicBezTo>
                    <a:pt x="279" y="1"/>
                    <a:pt x="0" y="283"/>
                    <a:pt x="0" y="629"/>
                  </a:cubicBezTo>
                  <a:lnTo>
                    <a:pt x="0" y="10053"/>
                  </a:lnTo>
                  <a:cubicBezTo>
                    <a:pt x="0" y="10399"/>
                    <a:pt x="279" y="10678"/>
                    <a:pt x="628" y="10678"/>
                  </a:cubicBezTo>
                  <a:lnTo>
                    <a:pt x="62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9"/>
            <p:cNvSpPr/>
            <p:nvPr/>
          </p:nvSpPr>
          <p:spPr>
            <a:xfrm>
              <a:off x="275200" y="1200600"/>
              <a:ext cx="2036600" cy="1056875"/>
            </a:xfrm>
            <a:custGeom>
              <a:avLst/>
              <a:gdLst/>
              <a:ahLst/>
              <a:cxnLst/>
              <a:rect l="l" t="t" r="r" b="b"/>
              <a:pathLst>
                <a:path w="81464" h="42275" extrusionOk="0">
                  <a:moveTo>
                    <a:pt x="81354" y="106"/>
                  </a:moveTo>
                  <a:lnTo>
                    <a:pt x="81354" y="37886"/>
                  </a:lnTo>
                  <a:lnTo>
                    <a:pt x="81354" y="37886"/>
                  </a:lnTo>
                  <a:cubicBezTo>
                    <a:pt x="79692" y="39561"/>
                    <a:pt x="78758" y="40491"/>
                    <a:pt x="77087" y="42166"/>
                  </a:cubicBezTo>
                  <a:lnTo>
                    <a:pt x="106" y="42166"/>
                  </a:lnTo>
                  <a:lnTo>
                    <a:pt x="106" y="4393"/>
                  </a:lnTo>
                  <a:lnTo>
                    <a:pt x="106" y="4393"/>
                  </a:lnTo>
                  <a:cubicBezTo>
                    <a:pt x="1776" y="2723"/>
                    <a:pt x="2723" y="1776"/>
                    <a:pt x="4392" y="106"/>
                  </a:cubicBezTo>
                  <a:close/>
                  <a:moveTo>
                    <a:pt x="4351" y="1"/>
                  </a:moveTo>
                  <a:lnTo>
                    <a:pt x="4338" y="13"/>
                  </a:lnTo>
                  <a:cubicBezTo>
                    <a:pt x="2643" y="1695"/>
                    <a:pt x="1708" y="2644"/>
                    <a:pt x="13" y="4325"/>
                  </a:cubicBezTo>
                  <a:lnTo>
                    <a:pt x="0" y="4351"/>
                  </a:lnTo>
                  <a:lnTo>
                    <a:pt x="0" y="42275"/>
                  </a:lnTo>
                  <a:lnTo>
                    <a:pt x="77126" y="42275"/>
                  </a:lnTo>
                  <a:lnTo>
                    <a:pt x="77138" y="42259"/>
                  </a:lnTo>
                  <a:lnTo>
                    <a:pt x="81450" y="37950"/>
                  </a:lnTo>
                  <a:lnTo>
                    <a:pt x="81463" y="37934"/>
                  </a:lnTo>
                  <a:lnTo>
                    <a:pt x="81463" y="1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" name="Google Shape;1148;p9"/>
          <p:cNvGrpSpPr/>
          <p:nvPr/>
        </p:nvGrpSpPr>
        <p:grpSpPr>
          <a:xfrm>
            <a:off x="-6449" y="-94"/>
            <a:ext cx="9150439" cy="5143478"/>
            <a:chOff x="-6449" y="-94"/>
            <a:chExt cx="9150439" cy="5143478"/>
          </a:xfrm>
        </p:grpSpPr>
        <p:grpSp>
          <p:nvGrpSpPr>
            <p:cNvPr id="1149" name="Google Shape;1149;p9"/>
            <p:cNvGrpSpPr/>
            <p:nvPr/>
          </p:nvGrpSpPr>
          <p:grpSpPr>
            <a:xfrm>
              <a:off x="6499576" y="-94"/>
              <a:ext cx="2644414" cy="5143478"/>
              <a:chOff x="540125" y="3028300"/>
              <a:chExt cx="364425" cy="708800"/>
            </a:xfrm>
          </p:grpSpPr>
          <p:sp>
            <p:nvSpPr>
              <p:cNvPr id="1150" name="Google Shape;1150;p9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9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9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9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9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9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9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9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9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9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9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9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9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9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9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9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9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9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9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9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9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9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9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9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9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9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9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9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9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9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9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9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9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9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9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6" name="Google Shape;1186;p9"/>
            <p:cNvGrpSpPr/>
            <p:nvPr/>
          </p:nvGrpSpPr>
          <p:grpSpPr>
            <a:xfrm>
              <a:off x="-6449" y="-94"/>
              <a:ext cx="2644414" cy="5143478"/>
              <a:chOff x="540125" y="3028300"/>
              <a:chExt cx="364425" cy="708800"/>
            </a:xfrm>
          </p:grpSpPr>
          <p:sp>
            <p:nvSpPr>
              <p:cNvPr id="1187" name="Google Shape;1187;p9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9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9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9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9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9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9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9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9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9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9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3" name="Google Shape;1223;p9"/>
            <p:cNvGrpSpPr/>
            <p:nvPr/>
          </p:nvGrpSpPr>
          <p:grpSpPr>
            <a:xfrm rot="5400000">
              <a:off x="3406651" y="-1249544"/>
              <a:ext cx="2644414" cy="5143478"/>
              <a:chOff x="540125" y="3028300"/>
              <a:chExt cx="364425" cy="708800"/>
            </a:xfrm>
          </p:grpSpPr>
          <p:sp>
            <p:nvSpPr>
              <p:cNvPr id="1224" name="Google Shape;1224;p9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9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9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9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9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9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9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9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9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9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0" name="Google Shape;1260;p9"/>
            <p:cNvGrpSpPr/>
            <p:nvPr/>
          </p:nvGrpSpPr>
          <p:grpSpPr>
            <a:xfrm rot="5400000">
              <a:off x="3406651" y="1243856"/>
              <a:ext cx="2644414" cy="5143478"/>
              <a:chOff x="540125" y="3028300"/>
              <a:chExt cx="364425" cy="708800"/>
            </a:xfrm>
          </p:grpSpPr>
          <p:sp>
            <p:nvSpPr>
              <p:cNvPr id="1261" name="Google Shape;1261;p9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9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9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9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9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9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9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9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9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9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9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9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9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9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97" name="Google Shape;1297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8" name="Google Shape;1298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1" name="Google Shape;1301;p10"/>
          <p:cNvGrpSpPr/>
          <p:nvPr/>
        </p:nvGrpSpPr>
        <p:grpSpPr>
          <a:xfrm>
            <a:off x="116653" y="185058"/>
            <a:ext cx="8910952" cy="4773370"/>
            <a:chOff x="238425" y="1163850"/>
            <a:chExt cx="2110050" cy="1130300"/>
          </a:xfrm>
        </p:grpSpPr>
        <p:sp>
          <p:nvSpPr>
            <p:cNvPr id="1302" name="Google Shape;1302;p10"/>
            <p:cNvSpPr/>
            <p:nvPr/>
          </p:nvSpPr>
          <p:spPr>
            <a:xfrm>
              <a:off x="238425" y="1163850"/>
              <a:ext cx="2110050" cy="1130300"/>
            </a:xfrm>
            <a:custGeom>
              <a:avLst/>
              <a:gdLst/>
              <a:ahLst/>
              <a:cxnLst/>
              <a:rect l="l" t="t" r="r" b="b"/>
              <a:pathLst>
                <a:path w="84402" h="45212" extrusionOk="0">
                  <a:moveTo>
                    <a:pt x="84174" y="228"/>
                  </a:moveTo>
                  <a:lnTo>
                    <a:pt x="84174" y="39820"/>
                  </a:lnTo>
                  <a:cubicBezTo>
                    <a:pt x="82159" y="41835"/>
                    <a:pt x="81025" y="42969"/>
                    <a:pt x="79010" y="44984"/>
                  </a:cubicBezTo>
                  <a:lnTo>
                    <a:pt x="228" y="44984"/>
                  </a:lnTo>
                  <a:lnTo>
                    <a:pt x="228" y="5408"/>
                  </a:lnTo>
                  <a:cubicBezTo>
                    <a:pt x="2256" y="3380"/>
                    <a:pt x="3393" y="2259"/>
                    <a:pt x="5408" y="228"/>
                  </a:cubicBezTo>
                  <a:close/>
                  <a:moveTo>
                    <a:pt x="5315" y="0"/>
                  </a:moveTo>
                  <a:lnTo>
                    <a:pt x="5248" y="68"/>
                  </a:lnTo>
                  <a:lnTo>
                    <a:pt x="68" y="5248"/>
                  </a:lnTo>
                  <a:lnTo>
                    <a:pt x="1" y="5315"/>
                  </a:lnTo>
                  <a:lnTo>
                    <a:pt x="1" y="5408"/>
                  </a:lnTo>
                  <a:lnTo>
                    <a:pt x="1" y="44984"/>
                  </a:lnTo>
                  <a:lnTo>
                    <a:pt x="1" y="45212"/>
                  </a:lnTo>
                  <a:lnTo>
                    <a:pt x="79103" y="45212"/>
                  </a:lnTo>
                  <a:lnTo>
                    <a:pt x="79157" y="45145"/>
                  </a:lnTo>
                  <a:lnTo>
                    <a:pt x="82652" y="41662"/>
                  </a:lnTo>
                  <a:lnTo>
                    <a:pt x="84334" y="39980"/>
                  </a:lnTo>
                  <a:lnTo>
                    <a:pt x="84401" y="39913"/>
                  </a:lnTo>
                  <a:lnTo>
                    <a:pt x="84401" y="39820"/>
                  </a:lnTo>
                  <a:lnTo>
                    <a:pt x="84401" y="228"/>
                  </a:lnTo>
                  <a:lnTo>
                    <a:pt x="8440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0"/>
            <p:cNvSpPr/>
            <p:nvPr/>
          </p:nvSpPr>
          <p:spPr>
            <a:xfrm>
              <a:off x="244125" y="1169525"/>
              <a:ext cx="2098675" cy="1118950"/>
            </a:xfrm>
            <a:custGeom>
              <a:avLst/>
              <a:gdLst/>
              <a:ahLst/>
              <a:cxnLst/>
              <a:rect l="l" t="t" r="r" b="b"/>
              <a:pathLst>
                <a:path w="83947" h="44758" extrusionOk="0">
                  <a:moveTo>
                    <a:pt x="83866" y="81"/>
                  </a:moveTo>
                  <a:lnTo>
                    <a:pt x="83866" y="39552"/>
                  </a:lnTo>
                  <a:lnTo>
                    <a:pt x="82197" y="41221"/>
                  </a:lnTo>
                  <a:lnTo>
                    <a:pt x="78740" y="44677"/>
                  </a:lnTo>
                  <a:lnTo>
                    <a:pt x="93" y="44677"/>
                  </a:lnTo>
                  <a:lnTo>
                    <a:pt x="93" y="5206"/>
                  </a:lnTo>
                  <a:lnTo>
                    <a:pt x="5219" y="81"/>
                  </a:lnTo>
                  <a:close/>
                  <a:moveTo>
                    <a:pt x="5180" y="1"/>
                  </a:moveTo>
                  <a:cubicBezTo>
                    <a:pt x="3165" y="2032"/>
                    <a:pt x="2028" y="3153"/>
                    <a:pt x="0" y="5181"/>
                  </a:cubicBezTo>
                  <a:lnTo>
                    <a:pt x="0" y="44757"/>
                  </a:lnTo>
                  <a:lnTo>
                    <a:pt x="78782" y="44757"/>
                  </a:lnTo>
                  <a:cubicBezTo>
                    <a:pt x="80797" y="42742"/>
                    <a:pt x="81931" y="41608"/>
                    <a:pt x="83946" y="39593"/>
                  </a:cubicBezTo>
                  <a:lnTo>
                    <a:pt x="83946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0"/>
            <p:cNvSpPr/>
            <p:nvPr/>
          </p:nvSpPr>
          <p:spPr>
            <a:xfrm>
              <a:off x="276475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0" y="1"/>
                  </a:moveTo>
                  <a:lnTo>
                    <a:pt x="0" y="10678"/>
                  </a:lnTo>
                  <a:cubicBezTo>
                    <a:pt x="350" y="10678"/>
                    <a:pt x="628" y="10399"/>
                    <a:pt x="628" y="10053"/>
                  </a:cubicBezTo>
                  <a:lnTo>
                    <a:pt x="628" y="629"/>
                  </a:lnTo>
                  <a:cubicBezTo>
                    <a:pt x="628" y="283"/>
                    <a:pt x="35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0"/>
            <p:cNvSpPr/>
            <p:nvPr/>
          </p:nvSpPr>
          <p:spPr>
            <a:xfrm>
              <a:off x="2293750" y="1595675"/>
              <a:ext cx="15725" cy="266975"/>
            </a:xfrm>
            <a:custGeom>
              <a:avLst/>
              <a:gdLst/>
              <a:ahLst/>
              <a:cxnLst/>
              <a:rect l="l" t="t" r="r" b="b"/>
              <a:pathLst>
                <a:path w="629" h="10679" extrusionOk="0">
                  <a:moveTo>
                    <a:pt x="628" y="1"/>
                  </a:moveTo>
                  <a:cubicBezTo>
                    <a:pt x="279" y="1"/>
                    <a:pt x="0" y="283"/>
                    <a:pt x="0" y="629"/>
                  </a:cubicBezTo>
                  <a:lnTo>
                    <a:pt x="0" y="10053"/>
                  </a:lnTo>
                  <a:cubicBezTo>
                    <a:pt x="0" y="10399"/>
                    <a:pt x="279" y="10678"/>
                    <a:pt x="628" y="10678"/>
                  </a:cubicBezTo>
                  <a:lnTo>
                    <a:pt x="62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0"/>
            <p:cNvSpPr/>
            <p:nvPr/>
          </p:nvSpPr>
          <p:spPr>
            <a:xfrm>
              <a:off x="275200" y="1200600"/>
              <a:ext cx="2036600" cy="1056875"/>
            </a:xfrm>
            <a:custGeom>
              <a:avLst/>
              <a:gdLst/>
              <a:ahLst/>
              <a:cxnLst/>
              <a:rect l="l" t="t" r="r" b="b"/>
              <a:pathLst>
                <a:path w="81464" h="42275" extrusionOk="0">
                  <a:moveTo>
                    <a:pt x="81354" y="106"/>
                  </a:moveTo>
                  <a:lnTo>
                    <a:pt x="81354" y="37886"/>
                  </a:lnTo>
                  <a:lnTo>
                    <a:pt x="81354" y="37886"/>
                  </a:lnTo>
                  <a:cubicBezTo>
                    <a:pt x="79692" y="39561"/>
                    <a:pt x="78758" y="40491"/>
                    <a:pt x="77087" y="42166"/>
                  </a:cubicBezTo>
                  <a:lnTo>
                    <a:pt x="106" y="42166"/>
                  </a:lnTo>
                  <a:lnTo>
                    <a:pt x="106" y="4393"/>
                  </a:lnTo>
                  <a:lnTo>
                    <a:pt x="106" y="4393"/>
                  </a:lnTo>
                  <a:cubicBezTo>
                    <a:pt x="1776" y="2723"/>
                    <a:pt x="2723" y="1776"/>
                    <a:pt x="4392" y="106"/>
                  </a:cubicBezTo>
                  <a:close/>
                  <a:moveTo>
                    <a:pt x="4351" y="1"/>
                  </a:moveTo>
                  <a:lnTo>
                    <a:pt x="4338" y="13"/>
                  </a:lnTo>
                  <a:cubicBezTo>
                    <a:pt x="2643" y="1695"/>
                    <a:pt x="1708" y="2644"/>
                    <a:pt x="13" y="4325"/>
                  </a:cubicBezTo>
                  <a:lnTo>
                    <a:pt x="0" y="4351"/>
                  </a:lnTo>
                  <a:lnTo>
                    <a:pt x="0" y="42275"/>
                  </a:lnTo>
                  <a:lnTo>
                    <a:pt x="77126" y="42275"/>
                  </a:lnTo>
                  <a:lnTo>
                    <a:pt x="77138" y="42259"/>
                  </a:lnTo>
                  <a:lnTo>
                    <a:pt x="81450" y="37950"/>
                  </a:lnTo>
                  <a:lnTo>
                    <a:pt x="81463" y="37934"/>
                  </a:lnTo>
                  <a:lnTo>
                    <a:pt x="81463" y="1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10"/>
          <p:cNvGrpSpPr/>
          <p:nvPr/>
        </p:nvGrpSpPr>
        <p:grpSpPr>
          <a:xfrm>
            <a:off x="-6449" y="-94"/>
            <a:ext cx="9150439" cy="5143478"/>
            <a:chOff x="-6449" y="-94"/>
            <a:chExt cx="9150439" cy="5143478"/>
          </a:xfrm>
        </p:grpSpPr>
        <p:grpSp>
          <p:nvGrpSpPr>
            <p:cNvPr id="1308" name="Google Shape;1308;p10"/>
            <p:cNvGrpSpPr/>
            <p:nvPr/>
          </p:nvGrpSpPr>
          <p:grpSpPr>
            <a:xfrm>
              <a:off x="6499576" y="-94"/>
              <a:ext cx="2644414" cy="5143478"/>
              <a:chOff x="540125" y="3028300"/>
              <a:chExt cx="364425" cy="708800"/>
            </a:xfrm>
          </p:grpSpPr>
          <p:sp>
            <p:nvSpPr>
              <p:cNvPr id="1309" name="Google Shape;1309;p10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0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0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0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0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0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0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0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0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0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0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0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0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0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0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0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0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0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10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0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0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0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0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0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0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0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0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0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0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0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0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0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0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0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0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0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5" name="Google Shape;1345;p10"/>
            <p:cNvGrpSpPr/>
            <p:nvPr/>
          </p:nvGrpSpPr>
          <p:grpSpPr>
            <a:xfrm>
              <a:off x="-6449" y="-94"/>
              <a:ext cx="2644414" cy="5143478"/>
              <a:chOff x="540125" y="3028300"/>
              <a:chExt cx="364425" cy="708800"/>
            </a:xfrm>
          </p:grpSpPr>
          <p:sp>
            <p:nvSpPr>
              <p:cNvPr id="1346" name="Google Shape;1346;p10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0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0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0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0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0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0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0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0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0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0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0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0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0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0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0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0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0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0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0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0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0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0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0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0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0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0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0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0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0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0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0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0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0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0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0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2" name="Google Shape;1382;p10"/>
            <p:cNvGrpSpPr/>
            <p:nvPr/>
          </p:nvGrpSpPr>
          <p:grpSpPr>
            <a:xfrm rot="5400000">
              <a:off x="3406651" y="-1249544"/>
              <a:ext cx="2644414" cy="5143478"/>
              <a:chOff x="540125" y="3028300"/>
              <a:chExt cx="364425" cy="708800"/>
            </a:xfrm>
          </p:grpSpPr>
          <p:sp>
            <p:nvSpPr>
              <p:cNvPr id="1383" name="Google Shape;1383;p10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0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0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0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0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0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0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0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0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0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0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0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0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0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0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0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0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0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0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0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0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0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0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0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0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0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0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0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0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0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0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0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0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0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0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0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9" name="Google Shape;1419;p10"/>
            <p:cNvGrpSpPr/>
            <p:nvPr/>
          </p:nvGrpSpPr>
          <p:grpSpPr>
            <a:xfrm rot="5400000">
              <a:off x="3406651" y="1243856"/>
              <a:ext cx="2644414" cy="5143478"/>
              <a:chOff x="540125" y="3028300"/>
              <a:chExt cx="364425" cy="708800"/>
            </a:xfrm>
          </p:grpSpPr>
          <p:sp>
            <p:nvSpPr>
              <p:cNvPr id="1420" name="Google Shape;1420;p10"/>
              <p:cNvSpPr/>
              <p:nvPr/>
            </p:nvSpPr>
            <p:spPr>
              <a:xfrm>
                <a:off x="633200" y="3204825"/>
                <a:ext cx="33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35" y="11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0"/>
              <p:cNvSpPr/>
              <p:nvPr/>
            </p:nvSpPr>
            <p:spPr>
              <a:xfrm>
                <a:off x="763725" y="3083325"/>
                <a:ext cx="33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3" extrusionOk="0">
                    <a:moveTo>
                      <a:pt x="1" y="0"/>
                    </a:moveTo>
                    <a:lnTo>
                      <a:pt x="1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0"/>
              <p:cNvSpPr/>
              <p:nvPr/>
            </p:nvSpPr>
            <p:spPr>
              <a:xfrm>
                <a:off x="540125" y="3330950"/>
                <a:ext cx="300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33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119" y="13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0"/>
              <p:cNvSpPr/>
              <p:nvPr/>
            </p:nvSpPr>
            <p:spPr>
              <a:xfrm>
                <a:off x="595875" y="3081650"/>
                <a:ext cx="3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22" extrusionOk="0">
                    <a:moveTo>
                      <a:pt x="0" y="0"/>
                    </a:moveTo>
                    <a:lnTo>
                      <a:pt x="0" y="122"/>
                    </a:lnTo>
                    <a:lnTo>
                      <a:pt x="132" y="122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0"/>
              <p:cNvSpPr/>
              <p:nvPr/>
            </p:nvSpPr>
            <p:spPr>
              <a:xfrm>
                <a:off x="579850" y="31480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0"/>
              <p:cNvSpPr/>
              <p:nvPr/>
            </p:nvSpPr>
            <p:spPr>
              <a:xfrm>
                <a:off x="743300" y="3114725"/>
                <a:ext cx="17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68" y="5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0"/>
              <p:cNvSpPr/>
              <p:nvPr/>
            </p:nvSpPr>
            <p:spPr>
              <a:xfrm>
                <a:off x="684275" y="3028300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0"/>
              <p:cNvSpPr/>
              <p:nvPr/>
            </p:nvSpPr>
            <p:spPr>
              <a:xfrm>
                <a:off x="886200" y="3442750"/>
                <a:ext cx="130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" y="5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0"/>
              <p:cNvSpPr/>
              <p:nvPr/>
            </p:nvSpPr>
            <p:spPr>
              <a:xfrm>
                <a:off x="897875" y="3595250"/>
                <a:ext cx="132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" y="52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0"/>
              <p:cNvSpPr/>
              <p:nvPr/>
            </p:nvSpPr>
            <p:spPr>
              <a:xfrm>
                <a:off x="878175" y="3493775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0"/>
              <p:cNvSpPr/>
              <p:nvPr/>
            </p:nvSpPr>
            <p:spPr>
              <a:xfrm>
                <a:off x="807375" y="317975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0"/>
              <p:cNvSpPr/>
              <p:nvPr/>
            </p:nvSpPr>
            <p:spPr>
              <a:xfrm>
                <a:off x="656575" y="327290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0"/>
              <p:cNvSpPr/>
              <p:nvPr/>
            </p:nvSpPr>
            <p:spPr>
              <a:xfrm>
                <a:off x="549825" y="33633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0"/>
              <p:cNvSpPr/>
              <p:nvPr/>
            </p:nvSpPr>
            <p:spPr>
              <a:xfrm>
                <a:off x="598500" y="35078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0"/>
              <p:cNvSpPr/>
              <p:nvPr/>
            </p:nvSpPr>
            <p:spPr>
              <a:xfrm>
                <a:off x="712325" y="3702650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0"/>
              <p:cNvSpPr/>
              <p:nvPr/>
            </p:nvSpPr>
            <p:spPr>
              <a:xfrm>
                <a:off x="766700" y="3540475"/>
                <a:ext cx="13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55" y="6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0"/>
              <p:cNvSpPr/>
              <p:nvPr/>
            </p:nvSpPr>
            <p:spPr>
              <a:xfrm>
                <a:off x="887475" y="3735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0"/>
              <p:cNvSpPr/>
              <p:nvPr/>
            </p:nvSpPr>
            <p:spPr>
              <a:xfrm>
                <a:off x="656900" y="3401350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0"/>
              <p:cNvSpPr/>
              <p:nvPr/>
            </p:nvSpPr>
            <p:spPr>
              <a:xfrm>
                <a:off x="774375" y="3366275"/>
                <a:ext cx="1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8" extrusionOk="0">
                    <a:moveTo>
                      <a:pt x="1" y="1"/>
                    </a:moveTo>
                    <a:lnTo>
                      <a:pt x="1" y="68"/>
                    </a:lnTo>
                    <a:lnTo>
                      <a:pt x="55" y="68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0"/>
              <p:cNvSpPr/>
              <p:nvPr/>
            </p:nvSpPr>
            <p:spPr>
              <a:xfrm>
                <a:off x="852475" y="36005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0"/>
              <p:cNvSpPr/>
              <p:nvPr/>
            </p:nvSpPr>
            <p:spPr>
              <a:xfrm>
                <a:off x="857450" y="3060975"/>
                <a:ext cx="13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0"/>
              <p:cNvSpPr/>
              <p:nvPr/>
            </p:nvSpPr>
            <p:spPr>
              <a:xfrm>
                <a:off x="570150" y="3498825"/>
                <a:ext cx="17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1" y="0"/>
                    </a:moveTo>
                    <a:lnTo>
                      <a:pt x="1" y="65"/>
                    </a:lnTo>
                    <a:lnTo>
                      <a:pt x="68" y="6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0"/>
              <p:cNvSpPr/>
              <p:nvPr/>
            </p:nvSpPr>
            <p:spPr>
              <a:xfrm>
                <a:off x="726025" y="3345925"/>
                <a:ext cx="17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" extrusionOk="0">
                    <a:moveTo>
                      <a:pt x="0" y="1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0"/>
              <p:cNvSpPr/>
              <p:nvPr/>
            </p:nvSpPr>
            <p:spPr>
              <a:xfrm>
                <a:off x="867850" y="3149075"/>
                <a:ext cx="16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6" extrusionOk="0">
                    <a:moveTo>
                      <a:pt x="0" y="1"/>
                    </a:moveTo>
                    <a:lnTo>
                      <a:pt x="0" y="55"/>
                    </a:lnTo>
                    <a:lnTo>
                      <a:pt x="65" y="55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0"/>
              <p:cNvSpPr/>
              <p:nvPr/>
            </p:nvSpPr>
            <p:spPr>
              <a:xfrm>
                <a:off x="657225" y="314740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7" y="6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0"/>
              <p:cNvSpPr/>
              <p:nvPr/>
            </p:nvSpPr>
            <p:spPr>
              <a:xfrm>
                <a:off x="710625" y="3668300"/>
                <a:ext cx="17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1" y="0"/>
                    </a:moveTo>
                    <a:lnTo>
                      <a:pt x="1" y="67"/>
                    </a:lnTo>
                    <a:lnTo>
                      <a:pt x="68" y="6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0"/>
              <p:cNvSpPr/>
              <p:nvPr/>
            </p:nvSpPr>
            <p:spPr>
              <a:xfrm>
                <a:off x="899175" y="3347625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7"/>
                    </a:lnTo>
                    <a:lnTo>
                      <a:pt x="67" y="6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0"/>
              <p:cNvSpPr/>
              <p:nvPr/>
            </p:nvSpPr>
            <p:spPr>
              <a:xfrm>
                <a:off x="902850" y="3226850"/>
                <a:ext cx="17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6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0"/>
              <p:cNvSpPr/>
              <p:nvPr/>
            </p:nvSpPr>
            <p:spPr>
              <a:xfrm>
                <a:off x="819075" y="3437075"/>
                <a:ext cx="1375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52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5" y="52"/>
                    </a:ln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0"/>
              <p:cNvSpPr/>
              <p:nvPr/>
            </p:nvSpPr>
            <p:spPr>
              <a:xfrm>
                <a:off x="708625" y="3222125"/>
                <a:ext cx="34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0"/>
              <p:cNvSpPr/>
              <p:nvPr/>
            </p:nvSpPr>
            <p:spPr>
              <a:xfrm>
                <a:off x="892525" y="33042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0"/>
              <p:cNvSpPr/>
              <p:nvPr/>
            </p:nvSpPr>
            <p:spPr>
              <a:xfrm>
                <a:off x="567850" y="3582200"/>
                <a:ext cx="3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5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1" y="13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10"/>
              <p:cNvSpPr/>
              <p:nvPr/>
            </p:nvSpPr>
            <p:spPr>
              <a:xfrm>
                <a:off x="751725" y="3706650"/>
                <a:ext cx="33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6" extrusionOk="0">
                    <a:moveTo>
                      <a:pt x="0" y="1"/>
                    </a:moveTo>
                    <a:lnTo>
                      <a:pt x="0" y="135"/>
                    </a:lnTo>
                    <a:lnTo>
                      <a:pt x="132" y="13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10"/>
              <p:cNvSpPr/>
              <p:nvPr/>
            </p:nvSpPr>
            <p:spPr>
              <a:xfrm>
                <a:off x="696950" y="3531500"/>
                <a:ext cx="33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6" extrusionOk="0">
                    <a:moveTo>
                      <a:pt x="0" y="0"/>
                    </a:moveTo>
                    <a:lnTo>
                      <a:pt x="0" y="135"/>
                    </a:lnTo>
                    <a:lnTo>
                      <a:pt x="135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0"/>
              <p:cNvSpPr/>
              <p:nvPr/>
            </p:nvSpPr>
            <p:spPr>
              <a:xfrm>
                <a:off x="679950" y="3419700"/>
                <a:ext cx="33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5" extrusionOk="0">
                    <a:moveTo>
                      <a:pt x="1" y="0"/>
                    </a:moveTo>
                    <a:lnTo>
                      <a:pt x="1" y="135"/>
                    </a:lnTo>
                    <a:lnTo>
                      <a:pt x="132" y="135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0"/>
              <p:cNvSpPr/>
              <p:nvPr/>
            </p:nvSpPr>
            <p:spPr>
              <a:xfrm>
                <a:off x="836450" y="3355300"/>
                <a:ext cx="340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36" extrusionOk="0">
                    <a:moveTo>
                      <a:pt x="1" y="1"/>
                    </a:moveTo>
                    <a:lnTo>
                      <a:pt x="1" y="135"/>
                    </a:lnTo>
                    <a:lnTo>
                      <a:pt x="135" y="135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>
                  <a:alpha val="5184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rbitron"/>
              <a:buNone/>
              <a:defRPr sz="32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1" r:id="rId13"/>
    <p:sldLayoutId id="2147483665" r:id="rId14"/>
    <p:sldLayoutId id="214748366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7" name="Google Shape;3087;p24"/>
          <p:cNvGrpSpPr/>
          <p:nvPr/>
        </p:nvGrpSpPr>
        <p:grpSpPr>
          <a:xfrm>
            <a:off x="5340838" y="1367155"/>
            <a:ext cx="2648558" cy="1945391"/>
            <a:chOff x="296117" y="2376907"/>
            <a:chExt cx="715672" cy="525668"/>
          </a:xfrm>
        </p:grpSpPr>
        <p:sp>
          <p:nvSpPr>
            <p:cNvPr id="3088" name="Google Shape;3088;p24"/>
            <p:cNvSpPr/>
            <p:nvPr/>
          </p:nvSpPr>
          <p:spPr>
            <a:xfrm>
              <a:off x="476250" y="2376907"/>
              <a:ext cx="355343" cy="46378"/>
            </a:xfrm>
            <a:custGeom>
              <a:avLst/>
              <a:gdLst/>
              <a:ahLst/>
              <a:cxnLst/>
              <a:rect l="l" t="t" r="r" b="b"/>
              <a:pathLst>
                <a:path w="6344" h="828" extrusionOk="0">
                  <a:moveTo>
                    <a:pt x="3179" y="1"/>
                  </a:moveTo>
                  <a:cubicBezTo>
                    <a:pt x="2019" y="1"/>
                    <a:pt x="936" y="293"/>
                    <a:pt x="1" y="828"/>
                  </a:cubicBezTo>
                  <a:lnTo>
                    <a:pt x="6344" y="828"/>
                  </a:lnTo>
                  <a:cubicBezTo>
                    <a:pt x="5408" y="293"/>
                    <a:pt x="4326" y="1"/>
                    <a:pt x="317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4"/>
            <p:cNvSpPr/>
            <p:nvPr/>
          </p:nvSpPr>
          <p:spPr>
            <a:xfrm>
              <a:off x="394081" y="2441881"/>
              <a:ext cx="520412" cy="47275"/>
            </a:xfrm>
            <a:custGeom>
              <a:avLst/>
              <a:gdLst/>
              <a:ahLst/>
              <a:cxnLst/>
              <a:rect l="l" t="t" r="r" b="b"/>
              <a:pathLst>
                <a:path w="9291" h="844" extrusionOk="0">
                  <a:moveTo>
                    <a:pt x="962" y="1"/>
                  </a:moveTo>
                  <a:cubicBezTo>
                    <a:pt x="616" y="241"/>
                    <a:pt x="295" y="523"/>
                    <a:pt x="1" y="843"/>
                  </a:cubicBezTo>
                  <a:lnTo>
                    <a:pt x="9291" y="843"/>
                  </a:lnTo>
                  <a:cubicBezTo>
                    <a:pt x="8996" y="523"/>
                    <a:pt x="8676" y="241"/>
                    <a:pt x="8317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4"/>
            <p:cNvSpPr/>
            <p:nvPr/>
          </p:nvSpPr>
          <p:spPr>
            <a:xfrm>
              <a:off x="353025" y="2507022"/>
              <a:ext cx="601854" cy="33608"/>
            </a:xfrm>
            <a:custGeom>
              <a:avLst/>
              <a:gdLst/>
              <a:ahLst/>
              <a:cxnLst/>
              <a:rect l="l" t="t" r="r" b="b"/>
              <a:pathLst>
                <a:path w="10745" h="600" extrusionOk="0">
                  <a:moveTo>
                    <a:pt x="439" y="1"/>
                  </a:moveTo>
                  <a:cubicBezTo>
                    <a:pt x="279" y="186"/>
                    <a:pt x="135" y="388"/>
                    <a:pt x="0" y="600"/>
                  </a:cubicBezTo>
                  <a:lnTo>
                    <a:pt x="10745" y="600"/>
                  </a:lnTo>
                  <a:cubicBezTo>
                    <a:pt x="10610" y="388"/>
                    <a:pt x="10466" y="186"/>
                    <a:pt x="10306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4"/>
            <p:cNvSpPr/>
            <p:nvPr/>
          </p:nvSpPr>
          <p:spPr>
            <a:xfrm>
              <a:off x="322330" y="2571995"/>
              <a:ext cx="663244" cy="27670"/>
            </a:xfrm>
            <a:custGeom>
              <a:avLst/>
              <a:gdLst/>
              <a:ahLst/>
              <a:cxnLst/>
              <a:rect l="l" t="t" r="r" b="b"/>
              <a:pathLst>
                <a:path w="11841" h="494" extrusionOk="0">
                  <a:moveTo>
                    <a:pt x="228" y="0"/>
                  </a:moveTo>
                  <a:cubicBezTo>
                    <a:pt x="148" y="160"/>
                    <a:pt x="68" y="333"/>
                    <a:pt x="0" y="494"/>
                  </a:cubicBezTo>
                  <a:lnTo>
                    <a:pt x="11841" y="494"/>
                  </a:lnTo>
                  <a:cubicBezTo>
                    <a:pt x="11773" y="333"/>
                    <a:pt x="11706" y="160"/>
                    <a:pt x="11613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4"/>
            <p:cNvSpPr/>
            <p:nvPr/>
          </p:nvSpPr>
          <p:spPr>
            <a:xfrm>
              <a:off x="303679" y="2637137"/>
              <a:ext cx="701276" cy="25318"/>
            </a:xfrm>
            <a:custGeom>
              <a:avLst/>
              <a:gdLst/>
              <a:ahLst/>
              <a:cxnLst/>
              <a:rect l="l" t="t" r="r" b="b"/>
              <a:pathLst>
                <a:path w="12520" h="452" extrusionOk="0">
                  <a:moveTo>
                    <a:pt x="106" y="0"/>
                  </a:moveTo>
                  <a:cubicBezTo>
                    <a:pt x="67" y="147"/>
                    <a:pt x="26" y="308"/>
                    <a:pt x="0" y="452"/>
                  </a:cubicBezTo>
                  <a:lnTo>
                    <a:pt x="12520" y="452"/>
                  </a:lnTo>
                  <a:cubicBezTo>
                    <a:pt x="12481" y="308"/>
                    <a:pt x="12452" y="147"/>
                    <a:pt x="1241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4"/>
            <p:cNvSpPr/>
            <p:nvPr/>
          </p:nvSpPr>
          <p:spPr>
            <a:xfrm>
              <a:off x="296117" y="2702054"/>
              <a:ext cx="715672" cy="21789"/>
            </a:xfrm>
            <a:custGeom>
              <a:avLst/>
              <a:gdLst/>
              <a:ahLst/>
              <a:cxnLst/>
              <a:rect l="l" t="t" r="r" b="b"/>
              <a:pathLst>
                <a:path w="12777" h="389" extrusionOk="0">
                  <a:moveTo>
                    <a:pt x="29" y="1"/>
                  </a:moveTo>
                  <a:cubicBezTo>
                    <a:pt x="13" y="135"/>
                    <a:pt x="13" y="270"/>
                    <a:pt x="1" y="388"/>
                  </a:cubicBezTo>
                  <a:lnTo>
                    <a:pt x="12776" y="388"/>
                  </a:lnTo>
                  <a:cubicBezTo>
                    <a:pt x="12776" y="270"/>
                    <a:pt x="12763" y="135"/>
                    <a:pt x="12763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4"/>
            <p:cNvSpPr/>
            <p:nvPr/>
          </p:nvSpPr>
          <p:spPr>
            <a:xfrm>
              <a:off x="297741" y="2767923"/>
              <a:ext cx="712423" cy="14227"/>
            </a:xfrm>
            <a:custGeom>
              <a:avLst/>
              <a:gdLst/>
              <a:ahLst/>
              <a:cxnLst/>
              <a:rect l="l" t="t" r="r" b="b"/>
              <a:pathLst>
                <a:path w="12719" h="254" extrusionOk="0">
                  <a:moveTo>
                    <a:pt x="0" y="1"/>
                  </a:moveTo>
                  <a:cubicBezTo>
                    <a:pt x="13" y="81"/>
                    <a:pt x="13" y="173"/>
                    <a:pt x="26" y="254"/>
                  </a:cubicBezTo>
                  <a:lnTo>
                    <a:pt x="12693" y="254"/>
                  </a:lnTo>
                  <a:cubicBezTo>
                    <a:pt x="12706" y="173"/>
                    <a:pt x="12718" y="81"/>
                    <a:pt x="1271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4"/>
            <p:cNvSpPr/>
            <p:nvPr/>
          </p:nvSpPr>
          <p:spPr>
            <a:xfrm>
              <a:off x="309560" y="2832897"/>
              <a:ext cx="688786" cy="12043"/>
            </a:xfrm>
            <a:custGeom>
              <a:avLst/>
              <a:gdLst/>
              <a:ahLst/>
              <a:cxnLst/>
              <a:rect l="l" t="t" r="r" b="b"/>
              <a:pathLst>
                <a:path w="12297" h="215" extrusionOk="0">
                  <a:moveTo>
                    <a:pt x="1" y="0"/>
                  </a:moveTo>
                  <a:cubicBezTo>
                    <a:pt x="30" y="67"/>
                    <a:pt x="55" y="148"/>
                    <a:pt x="68" y="215"/>
                  </a:cubicBezTo>
                  <a:lnTo>
                    <a:pt x="12229" y="215"/>
                  </a:lnTo>
                  <a:cubicBezTo>
                    <a:pt x="12254" y="148"/>
                    <a:pt x="12283" y="67"/>
                    <a:pt x="12296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4"/>
            <p:cNvSpPr/>
            <p:nvPr/>
          </p:nvSpPr>
          <p:spPr>
            <a:xfrm>
              <a:off x="335773" y="2898038"/>
              <a:ext cx="637086" cy="4537"/>
            </a:xfrm>
            <a:custGeom>
              <a:avLst/>
              <a:gdLst/>
              <a:ahLst/>
              <a:cxnLst/>
              <a:rect l="l" t="t" r="r" b="b"/>
              <a:pathLst>
                <a:path w="11374" h="81" extrusionOk="0">
                  <a:moveTo>
                    <a:pt x="1" y="0"/>
                  </a:moveTo>
                  <a:cubicBezTo>
                    <a:pt x="13" y="26"/>
                    <a:pt x="26" y="55"/>
                    <a:pt x="42" y="80"/>
                  </a:cubicBezTo>
                  <a:lnTo>
                    <a:pt x="11319" y="80"/>
                  </a:lnTo>
                  <a:cubicBezTo>
                    <a:pt x="11335" y="55"/>
                    <a:pt x="11360" y="26"/>
                    <a:pt x="11373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7" name="Google Shape;3097;p24"/>
          <p:cNvSpPr txBox="1">
            <a:spLocks noGrp="1"/>
          </p:cNvSpPr>
          <p:nvPr>
            <p:ph type="ctrTitle"/>
          </p:nvPr>
        </p:nvSpPr>
        <p:spPr>
          <a:xfrm>
            <a:off x="713225" y="920900"/>
            <a:ext cx="4525800" cy="28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8000" dirty="0"/>
              <a:t>SIM </a:t>
            </a:r>
            <a:br>
              <a:rPr lang="en-ID" sz="8000" dirty="0"/>
            </a:br>
            <a:r>
              <a:rPr lang="en-ID" sz="6600" dirty="0">
                <a:solidFill>
                  <a:schemeClr val="accent4"/>
                </a:solidFill>
              </a:rPr>
              <a:t>SDM</a:t>
            </a:r>
          </a:p>
        </p:txBody>
      </p:sp>
      <p:sp>
        <p:nvSpPr>
          <p:cNvPr id="3098" name="Google Shape;3098;p24"/>
          <p:cNvSpPr txBox="1">
            <a:spLocks noGrp="1"/>
          </p:cNvSpPr>
          <p:nvPr>
            <p:ph type="subTitle" idx="1"/>
          </p:nvPr>
        </p:nvSpPr>
        <p:spPr>
          <a:xfrm>
            <a:off x="713225" y="3746800"/>
            <a:ext cx="4341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Dr. Rita Mutiarni, SE, MM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Dr. Nuri Purwanto, S.ST, MM</a:t>
            </a:r>
          </a:p>
        </p:txBody>
      </p:sp>
      <p:grpSp>
        <p:nvGrpSpPr>
          <p:cNvPr id="3099" name="Google Shape;3099;p24"/>
          <p:cNvGrpSpPr/>
          <p:nvPr/>
        </p:nvGrpSpPr>
        <p:grpSpPr>
          <a:xfrm>
            <a:off x="5595456" y="1632166"/>
            <a:ext cx="2139815" cy="3166205"/>
            <a:chOff x="6600231" y="2294753"/>
            <a:chExt cx="1019785" cy="1508938"/>
          </a:xfrm>
        </p:grpSpPr>
        <p:sp>
          <p:nvSpPr>
            <p:cNvPr id="3100" name="Google Shape;3100;p24"/>
            <p:cNvSpPr/>
            <p:nvPr/>
          </p:nvSpPr>
          <p:spPr>
            <a:xfrm>
              <a:off x="7112239" y="2558628"/>
              <a:ext cx="181327" cy="257087"/>
            </a:xfrm>
            <a:custGeom>
              <a:avLst/>
              <a:gdLst/>
              <a:ahLst/>
              <a:cxnLst/>
              <a:rect l="l" t="t" r="r" b="b"/>
              <a:pathLst>
                <a:path w="2269" h="3217" extrusionOk="0">
                  <a:moveTo>
                    <a:pt x="1603" y="0"/>
                  </a:moveTo>
                  <a:lnTo>
                    <a:pt x="1" y="215"/>
                  </a:lnTo>
                  <a:lnTo>
                    <a:pt x="1" y="3217"/>
                  </a:lnTo>
                  <a:lnTo>
                    <a:pt x="1561" y="3217"/>
                  </a:lnTo>
                  <a:lnTo>
                    <a:pt x="1561" y="1615"/>
                  </a:lnTo>
                  <a:lnTo>
                    <a:pt x="1788" y="2749"/>
                  </a:lnTo>
                  <a:lnTo>
                    <a:pt x="1615" y="3217"/>
                  </a:lnTo>
                  <a:lnTo>
                    <a:pt x="2269" y="3217"/>
                  </a:lnTo>
                  <a:cubicBezTo>
                    <a:pt x="1977" y="2323"/>
                    <a:pt x="1603" y="0"/>
                    <a:pt x="1603" y="0"/>
                  </a:cubicBez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4"/>
            <p:cNvSpPr/>
            <p:nvPr/>
          </p:nvSpPr>
          <p:spPr>
            <a:xfrm>
              <a:off x="6930995" y="2558628"/>
              <a:ext cx="181327" cy="257087"/>
            </a:xfrm>
            <a:custGeom>
              <a:avLst/>
              <a:gdLst/>
              <a:ahLst/>
              <a:cxnLst/>
              <a:rect l="l" t="t" r="r" b="b"/>
              <a:pathLst>
                <a:path w="2269" h="3217" extrusionOk="0">
                  <a:moveTo>
                    <a:pt x="667" y="0"/>
                  </a:moveTo>
                  <a:cubicBezTo>
                    <a:pt x="667" y="0"/>
                    <a:pt x="292" y="2323"/>
                    <a:pt x="1" y="3217"/>
                  </a:cubicBezTo>
                  <a:lnTo>
                    <a:pt x="654" y="3217"/>
                  </a:lnTo>
                  <a:lnTo>
                    <a:pt x="481" y="2749"/>
                  </a:lnTo>
                  <a:lnTo>
                    <a:pt x="705" y="1615"/>
                  </a:lnTo>
                  <a:lnTo>
                    <a:pt x="705" y="3217"/>
                  </a:lnTo>
                  <a:lnTo>
                    <a:pt x="2269" y="3217"/>
                  </a:lnTo>
                  <a:lnTo>
                    <a:pt x="2269" y="215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4"/>
            <p:cNvSpPr/>
            <p:nvPr/>
          </p:nvSpPr>
          <p:spPr>
            <a:xfrm>
              <a:off x="6839094" y="3389651"/>
              <a:ext cx="547418" cy="414040"/>
            </a:xfrm>
            <a:custGeom>
              <a:avLst/>
              <a:gdLst/>
              <a:ahLst/>
              <a:cxnLst/>
              <a:rect l="l" t="t" r="r" b="b"/>
              <a:pathLst>
                <a:path w="6850" h="5181" extrusionOk="0">
                  <a:moveTo>
                    <a:pt x="3419" y="0"/>
                  </a:moveTo>
                  <a:lnTo>
                    <a:pt x="1071" y="93"/>
                  </a:lnTo>
                  <a:cubicBezTo>
                    <a:pt x="1071" y="93"/>
                    <a:pt x="1" y="1775"/>
                    <a:pt x="1109" y="5180"/>
                  </a:cubicBezTo>
                  <a:lnTo>
                    <a:pt x="3153" y="5180"/>
                  </a:lnTo>
                  <a:lnTo>
                    <a:pt x="3153" y="2909"/>
                  </a:lnTo>
                  <a:lnTo>
                    <a:pt x="3698" y="2909"/>
                  </a:lnTo>
                  <a:lnTo>
                    <a:pt x="3698" y="5180"/>
                  </a:lnTo>
                  <a:lnTo>
                    <a:pt x="5741" y="5180"/>
                  </a:lnTo>
                  <a:cubicBezTo>
                    <a:pt x="6850" y="1775"/>
                    <a:pt x="5780" y="93"/>
                    <a:pt x="5780" y="93"/>
                  </a:cubicBezTo>
                  <a:lnTo>
                    <a:pt x="341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4"/>
            <p:cNvSpPr/>
            <p:nvPr/>
          </p:nvSpPr>
          <p:spPr>
            <a:xfrm>
              <a:off x="7046230" y="2775194"/>
              <a:ext cx="133218" cy="649549"/>
            </a:xfrm>
            <a:custGeom>
              <a:avLst/>
              <a:gdLst/>
              <a:ahLst/>
              <a:cxnLst/>
              <a:rect l="l" t="t" r="r" b="b"/>
              <a:pathLst>
                <a:path w="1667" h="8128" extrusionOk="0">
                  <a:moveTo>
                    <a:pt x="1666" y="1"/>
                  </a:moveTo>
                  <a:lnTo>
                    <a:pt x="0" y="174"/>
                  </a:lnTo>
                  <a:lnTo>
                    <a:pt x="106" y="8128"/>
                  </a:lnTo>
                  <a:lnTo>
                    <a:pt x="1560" y="8128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4"/>
            <p:cNvSpPr/>
            <p:nvPr/>
          </p:nvSpPr>
          <p:spPr>
            <a:xfrm>
              <a:off x="6679106" y="2735797"/>
              <a:ext cx="62014" cy="130102"/>
            </a:xfrm>
            <a:custGeom>
              <a:avLst/>
              <a:gdLst/>
              <a:ahLst/>
              <a:cxnLst/>
              <a:rect l="l" t="t" r="r" b="b"/>
              <a:pathLst>
                <a:path w="776" h="1628" extrusionOk="0">
                  <a:moveTo>
                    <a:pt x="109" y="0"/>
                  </a:moveTo>
                  <a:lnTo>
                    <a:pt x="0" y="1628"/>
                  </a:lnTo>
                  <a:lnTo>
                    <a:pt x="388" y="1628"/>
                  </a:lnTo>
                  <a:lnTo>
                    <a:pt x="776" y="93"/>
                  </a:lnTo>
                  <a:cubicBezTo>
                    <a:pt x="776" y="93"/>
                    <a:pt x="455" y="80"/>
                    <a:pt x="109" y="0"/>
                  </a:cubicBez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4"/>
            <p:cNvSpPr/>
            <p:nvPr/>
          </p:nvSpPr>
          <p:spPr>
            <a:xfrm>
              <a:off x="6613017" y="2762009"/>
              <a:ext cx="350108" cy="566278"/>
            </a:xfrm>
            <a:custGeom>
              <a:avLst/>
              <a:gdLst/>
              <a:ahLst/>
              <a:cxnLst/>
              <a:rect l="l" t="t" r="r" b="b"/>
              <a:pathLst>
                <a:path w="4381" h="7086" extrusionOk="0">
                  <a:moveTo>
                    <a:pt x="4289" y="1"/>
                  </a:moveTo>
                  <a:cubicBezTo>
                    <a:pt x="3985" y="1"/>
                    <a:pt x="2989" y="132"/>
                    <a:pt x="2416" y="1767"/>
                  </a:cubicBezTo>
                  <a:cubicBezTo>
                    <a:pt x="1910" y="3424"/>
                    <a:pt x="1830" y="3770"/>
                    <a:pt x="1830" y="3770"/>
                  </a:cubicBezTo>
                  <a:lnTo>
                    <a:pt x="1068" y="1806"/>
                  </a:lnTo>
                  <a:cubicBezTo>
                    <a:pt x="1068" y="1806"/>
                    <a:pt x="1337" y="1767"/>
                    <a:pt x="1295" y="1527"/>
                  </a:cubicBezTo>
                  <a:cubicBezTo>
                    <a:pt x="1561" y="1501"/>
                    <a:pt x="1561" y="1325"/>
                    <a:pt x="1468" y="1194"/>
                  </a:cubicBezTo>
                  <a:cubicBezTo>
                    <a:pt x="1590" y="1034"/>
                    <a:pt x="1548" y="886"/>
                    <a:pt x="1350" y="819"/>
                  </a:cubicBezTo>
                  <a:cubicBezTo>
                    <a:pt x="1161" y="765"/>
                    <a:pt x="936" y="726"/>
                    <a:pt x="936" y="726"/>
                  </a:cubicBezTo>
                  <a:cubicBezTo>
                    <a:pt x="936" y="726"/>
                    <a:pt x="1148" y="604"/>
                    <a:pt x="1270" y="592"/>
                  </a:cubicBezTo>
                  <a:cubicBezTo>
                    <a:pt x="1388" y="579"/>
                    <a:pt x="1603" y="604"/>
                    <a:pt x="1641" y="460"/>
                  </a:cubicBezTo>
                  <a:cubicBezTo>
                    <a:pt x="1665" y="340"/>
                    <a:pt x="1338" y="309"/>
                    <a:pt x="1087" y="309"/>
                  </a:cubicBezTo>
                  <a:cubicBezTo>
                    <a:pt x="1031" y="309"/>
                    <a:pt x="980" y="311"/>
                    <a:pt x="936" y="313"/>
                  </a:cubicBezTo>
                  <a:cubicBezTo>
                    <a:pt x="696" y="326"/>
                    <a:pt x="401" y="524"/>
                    <a:pt x="216" y="752"/>
                  </a:cubicBezTo>
                  <a:cubicBezTo>
                    <a:pt x="14" y="966"/>
                    <a:pt x="1" y="1514"/>
                    <a:pt x="81" y="1847"/>
                  </a:cubicBezTo>
                  <a:cubicBezTo>
                    <a:pt x="148" y="2181"/>
                    <a:pt x="802" y="5785"/>
                    <a:pt x="975" y="6265"/>
                  </a:cubicBezTo>
                  <a:cubicBezTo>
                    <a:pt x="1135" y="6680"/>
                    <a:pt x="1446" y="7085"/>
                    <a:pt x="1915" y="7085"/>
                  </a:cubicBezTo>
                  <a:cubicBezTo>
                    <a:pt x="1990" y="7085"/>
                    <a:pt x="2068" y="7075"/>
                    <a:pt x="2150" y="7053"/>
                  </a:cubicBezTo>
                  <a:cubicBezTo>
                    <a:pt x="2750" y="6906"/>
                    <a:pt x="3083" y="5772"/>
                    <a:pt x="3243" y="5371"/>
                  </a:cubicBezTo>
                  <a:cubicBezTo>
                    <a:pt x="3419" y="4984"/>
                    <a:pt x="3993" y="3504"/>
                    <a:pt x="3993" y="3504"/>
                  </a:cubicBezTo>
                  <a:lnTo>
                    <a:pt x="4380" y="5"/>
                  </a:lnTo>
                  <a:cubicBezTo>
                    <a:pt x="4380" y="5"/>
                    <a:pt x="4347" y="1"/>
                    <a:pt x="4289" y="1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4"/>
            <p:cNvSpPr/>
            <p:nvPr/>
          </p:nvSpPr>
          <p:spPr>
            <a:xfrm>
              <a:off x="6776121" y="2762009"/>
              <a:ext cx="187001" cy="345073"/>
            </a:xfrm>
            <a:custGeom>
              <a:avLst/>
              <a:gdLst/>
              <a:ahLst/>
              <a:cxnLst/>
              <a:rect l="l" t="t" r="r" b="b"/>
              <a:pathLst>
                <a:path w="2340" h="4318" extrusionOk="0">
                  <a:moveTo>
                    <a:pt x="2248" y="1"/>
                  </a:moveTo>
                  <a:cubicBezTo>
                    <a:pt x="1944" y="1"/>
                    <a:pt x="948" y="132"/>
                    <a:pt x="375" y="1767"/>
                  </a:cubicBezTo>
                  <a:cubicBezTo>
                    <a:pt x="202" y="2328"/>
                    <a:pt x="81" y="2728"/>
                    <a:pt x="1" y="3023"/>
                  </a:cubicBezTo>
                  <a:cubicBezTo>
                    <a:pt x="363" y="3154"/>
                    <a:pt x="1244" y="3555"/>
                    <a:pt x="1631" y="4317"/>
                  </a:cubicBezTo>
                  <a:cubicBezTo>
                    <a:pt x="1804" y="3888"/>
                    <a:pt x="1952" y="3504"/>
                    <a:pt x="1952" y="3504"/>
                  </a:cubicBezTo>
                  <a:lnTo>
                    <a:pt x="2339" y="5"/>
                  </a:lnTo>
                  <a:cubicBezTo>
                    <a:pt x="2339" y="5"/>
                    <a:pt x="2306" y="1"/>
                    <a:pt x="2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4"/>
            <p:cNvSpPr/>
            <p:nvPr/>
          </p:nvSpPr>
          <p:spPr>
            <a:xfrm>
              <a:off x="6694210" y="3254198"/>
              <a:ext cx="108844" cy="74001"/>
            </a:xfrm>
            <a:custGeom>
              <a:avLst/>
              <a:gdLst/>
              <a:ahLst/>
              <a:cxnLst/>
              <a:rect l="l" t="t" r="r" b="b"/>
              <a:pathLst>
                <a:path w="1362" h="926" extrusionOk="0">
                  <a:moveTo>
                    <a:pt x="519" y="0"/>
                  </a:moveTo>
                  <a:cubicBezTo>
                    <a:pt x="321" y="0"/>
                    <a:pt x="132" y="68"/>
                    <a:pt x="0" y="186"/>
                  </a:cubicBezTo>
                  <a:cubicBezTo>
                    <a:pt x="160" y="576"/>
                    <a:pt x="457" y="925"/>
                    <a:pt x="899" y="925"/>
                  </a:cubicBezTo>
                  <a:cubicBezTo>
                    <a:pt x="974" y="925"/>
                    <a:pt x="1052" y="915"/>
                    <a:pt x="1134" y="894"/>
                  </a:cubicBezTo>
                  <a:cubicBezTo>
                    <a:pt x="1215" y="881"/>
                    <a:pt x="1282" y="840"/>
                    <a:pt x="1362" y="788"/>
                  </a:cubicBezTo>
                  <a:cubicBezTo>
                    <a:pt x="1333" y="346"/>
                    <a:pt x="961" y="0"/>
                    <a:pt x="519" y="0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4"/>
            <p:cNvSpPr/>
            <p:nvPr/>
          </p:nvSpPr>
          <p:spPr>
            <a:xfrm>
              <a:off x="6776121" y="2959795"/>
              <a:ext cx="151679" cy="147283"/>
            </a:xfrm>
            <a:custGeom>
              <a:avLst/>
              <a:gdLst/>
              <a:ahLst/>
              <a:cxnLst/>
              <a:rect l="l" t="t" r="r" b="b"/>
              <a:pathLst>
                <a:path w="1898" h="1843" extrusionOk="0">
                  <a:moveTo>
                    <a:pt x="161" y="0"/>
                  </a:moveTo>
                  <a:cubicBezTo>
                    <a:pt x="97" y="212"/>
                    <a:pt x="42" y="401"/>
                    <a:pt x="1" y="548"/>
                  </a:cubicBezTo>
                  <a:cubicBezTo>
                    <a:pt x="363" y="679"/>
                    <a:pt x="1244" y="1080"/>
                    <a:pt x="1631" y="1842"/>
                  </a:cubicBezTo>
                  <a:cubicBezTo>
                    <a:pt x="1737" y="1560"/>
                    <a:pt x="1843" y="1307"/>
                    <a:pt x="1897" y="1147"/>
                  </a:cubicBezTo>
                  <a:cubicBezTo>
                    <a:pt x="1378" y="452"/>
                    <a:pt x="561" y="132"/>
                    <a:pt x="161" y="0"/>
                  </a:cubicBezTo>
                  <a:close/>
                </a:path>
              </a:pathLst>
            </a:custGeom>
            <a:solidFill>
              <a:srgbClr val="007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4"/>
            <p:cNvSpPr/>
            <p:nvPr/>
          </p:nvSpPr>
          <p:spPr>
            <a:xfrm>
              <a:off x="6871139" y="2762408"/>
              <a:ext cx="218647" cy="696699"/>
            </a:xfrm>
            <a:custGeom>
              <a:avLst/>
              <a:gdLst/>
              <a:ahLst/>
              <a:cxnLst/>
              <a:rect l="l" t="t" r="r" b="b"/>
              <a:pathLst>
                <a:path w="2736" h="8718" extrusionOk="0">
                  <a:moveTo>
                    <a:pt x="1150" y="0"/>
                  </a:moveTo>
                  <a:cubicBezTo>
                    <a:pt x="442" y="2550"/>
                    <a:pt x="0" y="3819"/>
                    <a:pt x="830" y="4645"/>
                  </a:cubicBezTo>
                  <a:lnTo>
                    <a:pt x="349" y="8410"/>
                  </a:lnTo>
                  <a:cubicBezTo>
                    <a:pt x="349" y="8410"/>
                    <a:pt x="763" y="8717"/>
                    <a:pt x="2736" y="8717"/>
                  </a:cubicBezTo>
                  <a:lnTo>
                    <a:pt x="2736" y="894"/>
                  </a:lnTo>
                  <a:lnTo>
                    <a:pt x="1816" y="199"/>
                  </a:lnTo>
                  <a:cubicBezTo>
                    <a:pt x="1816" y="199"/>
                    <a:pt x="1403" y="55"/>
                    <a:pt x="115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5000">
                  <a:schemeClr val="accent5"/>
                </a:gs>
                <a:gs pos="49000">
                  <a:schemeClr val="accent4"/>
                </a:gs>
                <a:gs pos="73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4"/>
            <p:cNvSpPr/>
            <p:nvPr/>
          </p:nvSpPr>
          <p:spPr>
            <a:xfrm>
              <a:off x="6910537" y="2762408"/>
              <a:ext cx="179249" cy="215611"/>
            </a:xfrm>
            <a:custGeom>
              <a:avLst/>
              <a:gdLst/>
              <a:ahLst/>
              <a:cxnLst/>
              <a:rect l="l" t="t" r="r" b="b"/>
              <a:pathLst>
                <a:path w="2243" h="2698" extrusionOk="0">
                  <a:moveTo>
                    <a:pt x="657" y="0"/>
                  </a:moveTo>
                  <a:cubicBezTo>
                    <a:pt x="375" y="1000"/>
                    <a:pt x="148" y="1788"/>
                    <a:pt x="0" y="2441"/>
                  </a:cubicBezTo>
                  <a:cubicBezTo>
                    <a:pt x="801" y="2602"/>
                    <a:pt x="1778" y="2669"/>
                    <a:pt x="2243" y="2698"/>
                  </a:cubicBezTo>
                  <a:lnTo>
                    <a:pt x="2243" y="894"/>
                  </a:lnTo>
                  <a:lnTo>
                    <a:pt x="1323" y="199"/>
                  </a:lnTo>
                  <a:cubicBezTo>
                    <a:pt x="1323" y="199"/>
                    <a:pt x="910" y="55"/>
                    <a:pt x="65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4"/>
            <p:cNvSpPr/>
            <p:nvPr/>
          </p:nvSpPr>
          <p:spPr>
            <a:xfrm>
              <a:off x="6932033" y="3133608"/>
              <a:ext cx="127065" cy="42834"/>
            </a:xfrm>
            <a:custGeom>
              <a:avLst/>
              <a:gdLst/>
              <a:ahLst/>
              <a:cxnLst/>
              <a:rect l="l" t="t" r="r" b="b"/>
              <a:pathLst>
                <a:path w="1590" h="536" extrusionOk="0">
                  <a:moveTo>
                    <a:pt x="68" y="0"/>
                  </a:moveTo>
                  <a:cubicBezTo>
                    <a:pt x="39" y="186"/>
                    <a:pt x="26" y="359"/>
                    <a:pt x="1" y="535"/>
                  </a:cubicBezTo>
                  <a:cubicBezTo>
                    <a:pt x="814" y="414"/>
                    <a:pt x="1589" y="106"/>
                    <a:pt x="1253" y="106"/>
                  </a:cubicBezTo>
                  <a:cubicBezTo>
                    <a:pt x="840" y="106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4"/>
            <p:cNvSpPr/>
            <p:nvPr/>
          </p:nvSpPr>
          <p:spPr>
            <a:xfrm>
              <a:off x="6910537" y="3270020"/>
              <a:ext cx="118594" cy="70485"/>
            </a:xfrm>
            <a:custGeom>
              <a:avLst/>
              <a:gdLst/>
              <a:ahLst/>
              <a:cxnLst/>
              <a:rect l="l" t="t" r="r" b="b"/>
              <a:pathLst>
                <a:path w="1484" h="882" extrusionOk="0">
                  <a:moveTo>
                    <a:pt x="1243" y="1"/>
                  </a:moveTo>
                  <a:cubicBezTo>
                    <a:pt x="856" y="241"/>
                    <a:pt x="362" y="321"/>
                    <a:pt x="68" y="350"/>
                  </a:cubicBezTo>
                  <a:cubicBezTo>
                    <a:pt x="42" y="549"/>
                    <a:pt x="29" y="722"/>
                    <a:pt x="0" y="882"/>
                  </a:cubicBezTo>
                  <a:cubicBezTo>
                    <a:pt x="763" y="844"/>
                    <a:pt x="1484" y="510"/>
                    <a:pt x="1484" y="510"/>
                  </a:cubicBezTo>
                  <a:lnTo>
                    <a:pt x="1243" y="1"/>
                  </a:ln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4"/>
            <p:cNvSpPr/>
            <p:nvPr/>
          </p:nvSpPr>
          <p:spPr>
            <a:xfrm>
              <a:off x="6899029" y="3397003"/>
              <a:ext cx="190757" cy="62094"/>
            </a:xfrm>
            <a:custGeom>
              <a:avLst/>
              <a:gdLst/>
              <a:ahLst/>
              <a:cxnLst/>
              <a:rect l="l" t="t" r="r" b="b"/>
              <a:pathLst>
                <a:path w="2387" h="777" extrusionOk="0">
                  <a:moveTo>
                    <a:pt x="52" y="1"/>
                  </a:moveTo>
                  <a:lnTo>
                    <a:pt x="0" y="469"/>
                  </a:lnTo>
                  <a:cubicBezTo>
                    <a:pt x="0" y="469"/>
                    <a:pt x="414" y="776"/>
                    <a:pt x="2387" y="776"/>
                  </a:cubicBezTo>
                  <a:lnTo>
                    <a:pt x="2387" y="347"/>
                  </a:lnTo>
                  <a:cubicBezTo>
                    <a:pt x="2317" y="350"/>
                    <a:pt x="2225" y="353"/>
                    <a:pt x="2114" y="353"/>
                  </a:cubicBezTo>
                  <a:cubicBezTo>
                    <a:pt x="1661" y="353"/>
                    <a:pt x="899" y="302"/>
                    <a:pt x="52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4"/>
            <p:cNvSpPr/>
            <p:nvPr/>
          </p:nvSpPr>
          <p:spPr>
            <a:xfrm>
              <a:off x="6657849" y="2906253"/>
              <a:ext cx="40517" cy="47230"/>
            </a:xfrm>
            <a:custGeom>
              <a:avLst/>
              <a:gdLst/>
              <a:ahLst/>
              <a:cxnLst/>
              <a:rect l="l" t="t" r="r" b="b"/>
              <a:pathLst>
                <a:path w="507" h="591" extrusionOk="0">
                  <a:moveTo>
                    <a:pt x="507" y="1"/>
                  </a:moveTo>
                  <a:lnTo>
                    <a:pt x="119" y="55"/>
                  </a:lnTo>
                  <a:cubicBezTo>
                    <a:pt x="119" y="55"/>
                    <a:pt x="1" y="590"/>
                    <a:pt x="228" y="590"/>
                  </a:cubicBezTo>
                  <a:cubicBezTo>
                    <a:pt x="230" y="590"/>
                    <a:pt x="232" y="590"/>
                    <a:pt x="235" y="590"/>
                  </a:cubicBezTo>
                  <a:cubicBezTo>
                    <a:pt x="441" y="590"/>
                    <a:pt x="507" y="1"/>
                    <a:pt x="507" y="1"/>
                  </a:cubicBez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4"/>
            <p:cNvSpPr/>
            <p:nvPr/>
          </p:nvSpPr>
          <p:spPr>
            <a:xfrm>
              <a:off x="7484479" y="2735797"/>
              <a:ext cx="62094" cy="130102"/>
            </a:xfrm>
            <a:custGeom>
              <a:avLst/>
              <a:gdLst/>
              <a:ahLst/>
              <a:cxnLst/>
              <a:rect l="l" t="t" r="r" b="b"/>
              <a:pathLst>
                <a:path w="777" h="1628" extrusionOk="0">
                  <a:moveTo>
                    <a:pt x="654" y="0"/>
                  </a:moveTo>
                  <a:cubicBezTo>
                    <a:pt x="321" y="80"/>
                    <a:pt x="1" y="93"/>
                    <a:pt x="1" y="93"/>
                  </a:cubicBezTo>
                  <a:lnTo>
                    <a:pt x="388" y="1628"/>
                  </a:lnTo>
                  <a:lnTo>
                    <a:pt x="776" y="1628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4"/>
            <p:cNvSpPr/>
            <p:nvPr/>
          </p:nvSpPr>
          <p:spPr>
            <a:xfrm>
              <a:off x="7262558" y="2762009"/>
              <a:ext cx="350028" cy="566278"/>
            </a:xfrm>
            <a:custGeom>
              <a:avLst/>
              <a:gdLst/>
              <a:ahLst/>
              <a:cxnLst/>
              <a:rect l="l" t="t" r="r" b="b"/>
              <a:pathLst>
                <a:path w="4380" h="7086" extrusionOk="0">
                  <a:moveTo>
                    <a:pt x="91" y="1"/>
                  </a:moveTo>
                  <a:cubicBezTo>
                    <a:pt x="33" y="1"/>
                    <a:pt x="0" y="5"/>
                    <a:pt x="0" y="5"/>
                  </a:cubicBezTo>
                  <a:lnTo>
                    <a:pt x="388" y="3504"/>
                  </a:lnTo>
                  <a:cubicBezTo>
                    <a:pt x="388" y="3504"/>
                    <a:pt x="961" y="4984"/>
                    <a:pt x="1138" y="5371"/>
                  </a:cubicBezTo>
                  <a:cubicBezTo>
                    <a:pt x="1298" y="5772"/>
                    <a:pt x="1631" y="6906"/>
                    <a:pt x="2230" y="7053"/>
                  </a:cubicBezTo>
                  <a:cubicBezTo>
                    <a:pt x="2312" y="7075"/>
                    <a:pt x="2391" y="7085"/>
                    <a:pt x="2465" y="7085"/>
                  </a:cubicBezTo>
                  <a:cubicBezTo>
                    <a:pt x="2934" y="7085"/>
                    <a:pt x="3245" y="6680"/>
                    <a:pt x="3406" y="6265"/>
                  </a:cubicBezTo>
                  <a:cubicBezTo>
                    <a:pt x="3579" y="5785"/>
                    <a:pt x="4232" y="2181"/>
                    <a:pt x="4299" y="1847"/>
                  </a:cubicBezTo>
                  <a:cubicBezTo>
                    <a:pt x="4380" y="1514"/>
                    <a:pt x="4367" y="966"/>
                    <a:pt x="4165" y="752"/>
                  </a:cubicBezTo>
                  <a:cubicBezTo>
                    <a:pt x="3966" y="524"/>
                    <a:pt x="3684" y="326"/>
                    <a:pt x="3444" y="313"/>
                  </a:cubicBezTo>
                  <a:cubicBezTo>
                    <a:pt x="3401" y="311"/>
                    <a:pt x="3349" y="309"/>
                    <a:pt x="3294" y="309"/>
                  </a:cubicBezTo>
                  <a:cubicBezTo>
                    <a:pt x="3043" y="309"/>
                    <a:pt x="2716" y="340"/>
                    <a:pt x="2739" y="460"/>
                  </a:cubicBezTo>
                  <a:cubicBezTo>
                    <a:pt x="2765" y="604"/>
                    <a:pt x="2992" y="579"/>
                    <a:pt x="3111" y="592"/>
                  </a:cubicBezTo>
                  <a:cubicBezTo>
                    <a:pt x="3233" y="604"/>
                    <a:pt x="3444" y="726"/>
                    <a:pt x="3444" y="726"/>
                  </a:cubicBezTo>
                  <a:cubicBezTo>
                    <a:pt x="3444" y="726"/>
                    <a:pt x="3220" y="765"/>
                    <a:pt x="3018" y="819"/>
                  </a:cubicBezTo>
                  <a:cubicBezTo>
                    <a:pt x="2832" y="886"/>
                    <a:pt x="2778" y="1034"/>
                    <a:pt x="2900" y="1194"/>
                  </a:cubicBezTo>
                  <a:cubicBezTo>
                    <a:pt x="2819" y="1325"/>
                    <a:pt x="2819" y="1501"/>
                    <a:pt x="3085" y="1527"/>
                  </a:cubicBezTo>
                  <a:cubicBezTo>
                    <a:pt x="3044" y="1767"/>
                    <a:pt x="3313" y="1806"/>
                    <a:pt x="3313" y="1806"/>
                  </a:cubicBezTo>
                  <a:lnTo>
                    <a:pt x="2538" y="3770"/>
                  </a:lnTo>
                  <a:cubicBezTo>
                    <a:pt x="2538" y="3770"/>
                    <a:pt x="2470" y="3424"/>
                    <a:pt x="1964" y="1767"/>
                  </a:cubicBezTo>
                  <a:cubicBezTo>
                    <a:pt x="1391" y="132"/>
                    <a:pt x="396" y="1"/>
                    <a:pt x="91" y="1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4"/>
            <p:cNvSpPr/>
            <p:nvPr/>
          </p:nvSpPr>
          <p:spPr>
            <a:xfrm>
              <a:off x="7262558" y="2762009"/>
              <a:ext cx="186921" cy="345073"/>
            </a:xfrm>
            <a:custGeom>
              <a:avLst/>
              <a:gdLst/>
              <a:ahLst/>
              <a:cxnLst/>
              <a:rect l="l" t="t" r="r" b="b"/>
              <a:pathLst>
                <a:path w="2339" h="4318" extrusionOk="0">
                  <a:moveTo>
                    <a:pt x="91" y="1"/>
                  </a:moveTo>
                  <a:cubicBezTo>
                    <a:pt x="33" y="1"/>
                    <a:pt x="0" y="5"/>
                    <a:pt x="0" y="5"/>
                  </a:cubicBezTo>
                  <a:lnTo>
                    <a:pt x="388" y="3504"/>
                  </a:lnTo>
                  <a:cubicBezTo>
                    <a:pt x="388" y="3504"/>
                    <a:pt x="535" y="3888"/>
                    <a:pt x="708" y="4317"/>
                  </a:cubicBezTo>
                  <a:cubicBezTo>
                    <a:pt x="1096" y="3555"/>
                    <a:pt x="1977" y="3154"/>
                    <a:pt x="2339" y="3023"/>
                  </a:cubicBezTo>
                  <a:cubicBezTo>
                    <a:pt x="2259" y="2728"/>
                    <a:pt x="2124" y="2328"/>
                    <a:pt x="1964" y="1767"/>
                  </a:cubicBezTo>
                  <a:cubicBezTo>
                    <a:pt x="1391" y="132"/>
                    <a:pt x="396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4"/>
            <p:cNvSpPr/>
            <p:nvPr/>
          </p:nvSpPr>
          <p:spPr>
            <a:xfrm>
              <a:off x="7422545" y="3254198"/>
              <a:ext cx="108924" cy="74001"/>
            </a:xfrm>
            <a:custGeom>
              <a:avLst/>
              <a:gdLst/>
              <a:ahLst/>
              <a:cxnLst/>
              <a:rect l="l" t="t" r="r" b="b"/>
              <a:pathLst>
                <a:path w="1363" h="926" extrusionOk="0">
                  <a:moveTo>
                    <a:pt x="843" y="0"/>
                  </a:moveTo>
                  <a:cubicBezTo>
                    <a:pt x="388" y="0"/>
                    <a:pt x="29" y="346"/>
                    <a:pt x="1" y="788"/>
                  </a:cubicBezTo>
                  <a:cubicBezTo>
                    <a:pt x="68" y="840"/>
                    <a:pt x="148" y="881"/>
                    <a:pt x="228" y="894"/>
                  </a:cubicBezTo>
                  <a:cubicBezTo>
                    <a:pt x="309" y="915"/>
                    <a:pt x="386" y="925"/>
                    <a:pt x="459" y="925"/>
                  </a:cubicBezTo>
                  <a:cubicBezTo>
                    <a:pt x="896" y="925"/>
                    <a:pt x="1203" y="576"/>
                    <a:pt x="1362" y="186"/>
                  </a:cubicBezTo>
                  <a:cubicBezTo>
                    <a:pt x="1218" y="68"/>
                    <a:pt x="1042" y="0"/>
                    <a:pt x="843" y="0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4"/>
            <p:cNvSpPr/>
            <p:nvPr/>
          </p:nvSpPr>
          <p:spPr>
            <a:xfrm>
              <a:off x="7297879" y="2959795"/>
              <a:ext cx="151599" cy="147283"/>
            </a:xfrm>
            <a:custGeom>
              <a:avLst/>
              <a:gdLst/>
              <a:ahLst/>
              <a:cxnLst/>
              <a:rect l="l" t="t" r="r" b="b"/>
              <a:pathLst>
                <a:path w="1897" h="1843" extrusionOk="0">
                  <a:moveTo>
                    <a:pt x="1737" y="0"/>
                  </a:moveTo>
                  <a:cubicBezTo>
                    <a:pt x="1320" y="132"/>
                    <a:pt x="519" y="452"/>
                    <a:pt x="0" y="1147"/>
                  </a:cubicBezTo>
                  <a:cubicBezTo>
                    <a:pt x="55" y="1307"/>
                    <a:pt x="161" y="1560"/>
                    <a:pt x="266" y="1842"/>
                  </a:cubicBezTo>
                  <a:cubicBezTo>
                    <a:pt x="654" y="1080"/>
                    <a:pt x="1535" y="679"/>
                    <a:pt x="1897" y="548"/>
                  </a:cubicBezTo>
                  <a:cubicBezTo>
                    <a:pt x="1855" y="401"/>
                    <a:pt x="1801" y="212"/>
                    <a:pt x="1737" y="0"/>
                  </a:cubicBezTo>
                  <a:close/>
                </a:path>
              </a:pathLst>
            </a:custGeom>
            <a:solidFill>
              <a:srgbClr val="007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4"/>
            <p:cNvSpPr/>
            <p:nvPr/>
          </p:nvSpPr>
          <p:spPr>
            <a:xfrm>
              <a:off x="7135814" y="2762408"/>
              <a:ext cx="218727" cy="696699"/>
            </a:xfrm>
            <a:custGeom>
              <a:avLst/>
              <a:gdLst/>
              <a:ahLst/>
              <a:cxnLst/>
              <a:rect l="l" t="t" r="r" b="b"/>
              <a:pathLst>
                <a:path w="2737" h="8718" extrusionOk="0">
                  <a:moveTo>
                    <a:pt x="1586" y="0"/>
                  </a:moveTo>
                  <a:cubicBezTo>
                    <a:pt x="1333" y="55"/>
                    <a:pt x="920" y="199"/>
                    <a:pt x="920" y="199"/>
                  </a:cubicBezTo>
                  <a:lnTo>
                    <a:pt x="1" y="894"/>
                  </a:lnTo>
                  <a:lnTo>
                    <a:pt x="1" y="8717"/>
                  </a:lnTo>
                  <a:cubicBezTo>
                    <a:pt x="1974" y="8717"/>
                    <a:pt x="2387" y="8410"/>
                    <a:pt x="2387" y="8410"/>
                  </a:cubicBezTo>
                  <a:lnTo>
                    <a:pt x="1907" y="4645"/>
                  </a:lnTo>
                  <a:cubicBezTo>
                    <a:pt x="2736" y="3819"/>
                    <a:pt x="2294" y="2550"/>
                    <a:pt x="1586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5000">
                  <a:schemeClr val="accent5"/>
                </a:gs>
                <a:gs pos="49000">
                  <a:schemeClr val="accent4"/>
                </a:gs>
                <a:gs pos="73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4"/>
            <p:cNvSpPr/>
            <p:nvPr/>
          </p:nvSpPr>
          <p:spPr>
            <a:xfrm>
              <a:off x="7135814" y="2762408"/>
              <a:ext cx="177971" cy="215611"/>
            </a:xfrm>
            <a:custGeom>
              <a:avLst/>
              <a:gdLst/>
              <a:ahLst/>
              <a:cxnLst/>
              <a:rect l="l" t="t" r="r" b="b"/>
              <a:pathLst>
                <a:path w="2227" h="2698" extrusionOk="0">
                  <a:moveTo>
                    <a:pt x="1586" y="0"/>
                  </a:moveTo>
                  <a:cubicBezTo>
                    <a:pt x="1333" y="55"/>
                    <a:pt x="920" y="199"/>
                    <a:pt x="920" y="199"/>
                  </a:cubicBezTo>
                  <a:lnTo>
                    <a:pt x="1" y="894"/>
                  </a:lnTo>
                  <a:lnTo>
                    <a:pt x="1" y="2698"/>
                  </a:lnTo>
                  <a:cubicBezTo>
                    <a:pt x="465" y="2669"/>
                    <a:pt x="1442" y="2602"/>
                    <a:pt x="2227" y="2441"/>
                  </a:cubicBezTo>
                  <a:cubicBezTo>
                    <a:pt x="2096" y="1788"/>
                    <a:pt x="1868" y="1000"/>
                    <a:pt x="1586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4"/>
            <p:cNvSpPr/>
            <p:nvPr/>
          </p:nvSpPr>
          <p:spPr>
            <a:xfrm>
              <a:off x="6955368" y="2294753"/>
              <a:ext cx="324375" cy="163586"/>
            </a:xfrm>
            <a:custGeom>
              <a:avLst/>
              <a:gdLst/>
              <a:ahLst/>
              <a:cxnLst/>
              <a:rect l="l" t="t" r="r" b="b"/>
              <a:pathLst>
                <a:path w="4059" h="2047" extrusionOk="0">
                  <a:moveTo>
                    <a:pt x="1862" y="1"/>
                  </a:moveTo>
                  <a:cubicBezTo>
                    <a:pt x="1605" y="1"/>
                    <a:pt x="1321" y="37"/>
                    <a:pt x="1028" y="140"/>
                  </a:cubicBezTo>
                  <a:cubicBezTo>
                    <a:pt x="0" y="512"/>
                    <a:pt x="67" y="1435"/>
                    <a:pt x="147" y="1874"/>
                  </a:cubicBezTo>
                  <a:lnTo>
                    <a:pt x="1964" y="2047"/>
                  </a:lnTo>
                  <a:lnTo>
                    <a:pt x="3819" y="1915"/>
                  </a:lnTo>
                  <a:cubicBezTo>
                    <a:pt x="3819" y="1915"/>
                    <a:pt x="4059" y="900"/>
                    <a:pt x="3325" y="406"/>
                  </a:cubicBezTo>
                  <a:cubicBezTo>
                    <a:pt x="3467" y="358"/>
                    <a:pt x="3467" y="317"/>
                    <a:pt x="3349" y="317"/>
                  </a:cubicBezTo>
                  <a:cubicBezTo>
                    <a:pt x="3302" y="317"/>
                    <a:pt x="3236" y="323"/>
                    <a:pt x="3152" y="339"/>
                  </a:cubicBezTo>
                  <a:cubicBezTo>
                    <a:pt x="3119" y="152"/>
                    <a:pt x="3076" y="86"/>
                    <a:pt x="3041" y="86"/>
                  </a:cubicBezTo>
                  <a:cubicBezTo>
                    <a:pt x="3006" y="86"/>
                    <a:pt x="2979" y="153"/>
                    <a:pt x="2979" y="233"/>
                  </a:cubicBezTo>
                  <a:cubicBezTo>
                    <a:pt x="2979" y="233"/>
                    <a:pt x="2507" y="1"/>
                    <a:pt x="1862" y="1"/>
                  </a:cubicBez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4"/>
            <p:cNvSpPr/>
            <p:nvPr/>
          </p:nvSpPr>
          <p:spPr>
            <a:xfrm>
              <a:off x="7143246" y="2716298"/>
              <a:ext cx="58738" cy="49228"/>
            </a:xfrm>
            <a:custGeom>
              <a:avLst/>
              <a:gdLst/>
              <a:ahLst/>
              <a:cxnLst/>
              <a:rect l="l" t="t" r="r" b="b"/>
              <a:pathLst>
                <a:path w="735" h="616" extrusionOk="0">
                  <a:moveTo>
                    <a:pt x="147" y="0"/>
                  </a:moveTo>
                  <a:cubicBezTo>
                    <a:pt x="60" y="0"/>
                    <a:pt x="0" y="4"/>
                    <a:pt x="0" y="4"/>
                  </a:cubicBezTo>
                  <a:lnTo>
                    <a:pt x="161" y="616"/>
                  </a:lnTo>
                  <a:cubicBezTo>
                    <a:pt x="161" y="616"/>
                    <a:pt x="708" y="430"/>
                    <a:pt x="734" y="84"/>
                  </a:cubicBezTo>
                  <a:cubicBezTo>
                    <a:pt x="577" y="13"/>
                    <a:pt x="312" y="0"/>
                    <a:pt x="147" y="0"/>
                  </a:cubicBezTo>
                  <a:close/>
                </a:path>
              </a:pathLst>
            </a:custGeom>
            <a:solidFill>
              <a:srgbClr val="CD0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4"/>
            <p:cNvSpPr/>
            <p:nvPr/>
          </p:nvSpPr>
          <p:spPr>
            <a:xfrm>
              <a:off x="7023695" y="2716298"/>
              <a:ext cx="58658" cy="49228"/>
            </a:xfrm>
            <a:custGeom>
              <a:avLst/>
              <a:gdLst/>
              <a:ahLst/>
              <a:cxnLst/>
              <a:rect l="l" t="t" r="r" b="b"/>
              <a:pathLst>
                <a:path w="734" h="616" extrusionOk="0">
                  <a:moveTo>
                    <a:pt x="588" y="0"/>
                  </a:moveTo>
                  <a:cubicBezTo>
                    <a:pt x="423" y="0"/>
                    <a:pt x="157" y="13"/>
                    <a:pt x="0" y="84"/>
                  </a:cubicBezTo>
                  <a:cubicBezTo>
                    <a:pt x="13" y="430"/>
                    <a:pt x="574" y="616"/>
                    <a:pt x="574" y="616"/>
                  </a:cubicBezTo>
                  <a:lnTo>
                    <a:pt x="734" y="4"/>
                  </a:lnTo>
                  <a:cubicBezTo>
                    <a:pt x="734" y="4"/>
                    <a:pt x="675" y="0"/>
                    <a:pt x="588" y="0"/>
                  </a:cubicBezTo>
                  <a:close/>
                </a:path>
              </a:pathLst>
            </a:custGeom>
            <a:solidFill>
              <a:srgbClr val="CD0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4"/>
            <p:cNvSpPr/>
            <p:nvPr/>
          </p:nvSpPr>
          <p:spPr>
            <a:xfrm>
              <a:off x="7022656" y="2665393"/>
              <a:ext cx="179329" cy="162148"/>
            </a:xfrm>
            <a:custGeom>
              <a:avLst/>
              <a:gdLst/>
              <a:ahLst/>
              <a:cxnLst/>
              <a:rect l="l" t="t" r="r" b="b"/>
              <a:pathLst>
                <a:path w="2244" h="2029" extrusionOk="0">
                  <a:moveTo>
                    <a:pt x="536" y="0"/>
                  </a:moveTo>
                  <a:cubicBezTo>
                    <a:pt x="536" y="0"/>
                    <a:pt x="628" y="1442"/>
                    <a:pt x="1" y="1602"/>
                  </a:cubicBezTo>
                  <a:cubicBezTo>
                    <a:pt x="641" y="2028"/>
                    <a:pt x="840" y="2028"/>
                    <a:pt x="1122" y="2028"/>
                  </a:cubicBezTo>
                  <a:cubicBezTo>
                    <a:pt x="1401" y="2028"/>
                    <a:pt x="1602" y="2028"/>
                    <a:pt x="2243" y="1602"/>
                  </a:cubicBezTo>
                  <a:cubicBezTo>
                    <a:pt x="1615" y="1442"/>
                    <a:pt x="1695" y="0"/>
                    <a:pt x="1695" y="0"/>
                  </a:cubicBezTo>
                  <a:lnTo>
                    <a:pt x="1695" y="0"/>
                  </a:lnTo>
                  <a:lnTo>
                    <a:pt x="1122" y="8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4"/>
            <p:cNvSpPr/>
            <p:nvPr/>
          </p:nvSpPr>
          <p:spPr>
            <a:xfrm>
              <a:off x="6920286" y="2468006"/>
              <a:ext cx="103490" cy="139132"/>
            </a:xfrm>
            <a:custGeom>
              <a:avLst/>
              <a:gdLst/>
              <a:ahLst/>
              <a:cxnLst/>
              <a:rect l="l" t="t" r="r" b="b"/>
              <a:pathLst>
                <a:path w="1295" h="1741" extrusionOk="0">
                  <a:moveTo>
                    <a:pt x="839" y="0"/>
                  </a:moveTo>
                  <a:cubicBezTo>
                    <a:pt x="839" y="0"/>
                    <a:pt x="186" y="135"/>
                    <a:pt x="93" y="295"/>
                  </a:cubicBezTo>
                  <a:cubicBezTo>
                    <a:pt x="0" y="439"/>
                    <a:pt x="80" y="1282"/>
                    <a:pt x="295" y="1535"/>
                  </a:cubicBezTo>
                  <a:cubicBezTo>
                    <a:pt x="445" y="1715"/>
                    <a:pt x="888" y="1741"/>
                    <a:pt x="1131" y="1741"/>
                  </a:cubicBezTo>
                  <a:cubicBezTo>
                    <a:pt x="1229" y="1741"/>
                    <a:pt x="1294" y="1737"/>
                    <a:pt x="1294" y="1737"/>
                  </a:cubicBezTo>
                  <a:lnTo>
                    <a:pt x="10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4"/>
            <p:cNvSpPr/>
            <p:nvPr/>
          </p:nvSpPr>
          <p:spPr>
            <a:xfrm>
              <a:off x="6920286" y="2480792"/>
              <a:ext cx="39478" cy="120672"/>
            </a:xfrm>
            <a:custGeom>
              <a:avLst/>
              <a:gdLst/>
              <a:ahLst/>
              <a:cxnLst/>
              <a:rect l="l" t="t" r="r" b="b"/>
              <a:pathLst>
                <a:path w="494" h="1510" extrusionOk="0">
                  <a:moveTo>
                    <a:pt x="295" y="0"/>
                  </a:moveTo>
                  <a:cubicBezTo>
                    <a:pt x="199" y="39"/>
                    <a:pt x="119" y="81"/>
                    <a:pt x="93" y="135"/>
                  </a:cubicBezTo>
                  <a:cubicBezTo>
                    <a:pt x="0" y="279"/>
                    <a:pt x="80" y="1122"/>
                    <a:pt x="295" y="1375"/>
                  </a:cubicBezTo>
                  <a:cubicBezTo>
                    <a:pt x="333" y="1429"/>
                    <a:pt x="413" y="1468"/>
                    <a:pt x="494" y="1509"/>
                  </a:cubicBezTo>
                  <a:cubicBezTo>
                    <a:pt x="333" y="1000"/>
                    <a:pt x="295" y="321"/>
                    <a:pt x="295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4"/>
            <p:cNvSpPr/>
            <p:nvPr/>
          </p:nvSpPr>
          <p:spPr>
            <a:xfrm>
              <a:off x="6953291" y="2468006"/>
              <a:ext cx="70485" cy="139851"/>
            </a:xfrm>
            <a:custGeom>
              <a:avLst/>
              <a:gdLst/>
              <a:ahLst/>
              <a:cxnLst/>
              <a:rect l="l" t="t" r="r" b="b"/>
              <a:pathLst>
                <a:path w="882" h="1750" extrusionOk="0">
                  <a:moveTo>
                    <a:pt x="426" y="0"/>
                  </a:moveTo>
                  <a:cubicBezTo>
                    <a:pt x="426" y="0"/>
                    <a:pt x="202" y="55"/>
                    <a:pt x="0" y="119"/>
                  </a:cubicBezTo>
                  <a:cubicBezTo>
                    <a:pt x="0" y="359"/>
                    <a:pt x="42" y="1134"/>
                    <a:pt x="253" y="1269"/>
                  </a:cubicBezTo>
                  <a:cubicBezTo>
                    <a:pt x="419" y="1390"/>
                    <a:pt x="520" y="1401"/>
                    <a:pt x="551" y="1401"/>
                  </a:cubicBezTo>
                  <a:cubicBezTo>
                    <a:pt x="558" y="1401"/>
                    <a:pt x="561" y="1400"/>
                    <a:pt x="561" y="1400"/>
                  </a:cubicBezTo>
                  <a:lnTo>
                    <a:pt x="667" y="1749"/>
                  </a:lnTo>
                  <a:cubicBezTo>
                    <a:pt x="788" y="1749"/>
                    <a:pt x="881" y="1737"/>
                    <a:pt x="881" y="1737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007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4"/>
            <p:cNvSpPr/>
            <p:nvPr/>
          </p:nvSpPr>
          <p:spPr>
            <a:xfrm>
              <a:off x="7201903" y="2468006"/>
              <a:ext cx="103490" cy="139132"/>
            </a:xfrm>
            <a:custGeom>
              <a:avLst/>
              <a:gdLst/>
              <a:ahLst/>
              <a:cxnLst/>
              <a:rect l="l" t="t" r="r" b="b"/>
              <a:pathLst>
                <a:path w="1295" h="1741" extrusionOk="0">
                  <a:moveTo>
                    <a:pt x="215" y="0"/>
                  </a:moveTo>
                  <a:lnTo>
                    <a:pt x="0" y="1737"/>
                  </a:lnTo>
                  <a:cubicBezTo>
                    <a:pt x="0" y="1737"/>
                    <a:pt x="66" y="1741"/>
                    <a:pt x="164" y="1741"/>
                  </a:cubicBezTo>
                  <a:cubicBezTo>
                    <a:pt x="407" y="1741"/>
                    <a:pt x="849" y="1715"/>
                    <a:pt x="1000" y="1535"/>
                  </a:cubicBezTo>
                  <a:cubicBezTo>
                    <a:pt x="1201" y="1282"/>
                    <a:pt x="1294" y="439"/>
                    <a:pt x="1201" y="295"/>
                  </a:cubicBezTo>
                  <a:cubicBezTo>
                    <a:pt x="1108" y="135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4"/>
            <p:cNvSpPr/>
            <p:nvPr/>
          </p:nvSpPr>
          <p:spPr>
            <a:xfrm>
              <a:off x="7265834" y="2480792"/>
              <a:ext cx="39558" cy="120672"/>
            </a:xfrm>
            <a:custGeom>
              <a:avLst/>
              <a:gdLst/>
              <a:ahLst/>
              <a:cxnLst/>
              <a:rect l="l" t="t" r="r" b="b"/>
              <a:pathLst>
                <a:path w="495" h="1510" extrusionOk="0">
                  <a:moveTo>
                    <a:pt x="200" y="0"/>
                  </a:moveTo>
                  <a:cubicBezTo>
                    <a:pt x="187" y="321"/>
                    <a:pt x="161" y="1000"/>
                    <a:pt x="1" y="1509"/>
                  </a:cubicBezTo>
                  <a:cubicBezTo>
                    <a:pt x="81" y="1468"/>
                    <a:pt x="148" y="1429"/>
                    <a:pt x="200" y="1375"/>
                  </a:cubicBezTo>
                  <a:cubicBezTo>
                    <a:pt x="401" y="1122"/>
                    <a:pt x="494" y="279"/>
                    <a:pt x="401" y="135"/>
                  </a:cubicBezTo>
                  <a:cubicBezTo>
                    <a:pt x="376" y="81"/>
                    <a:pt x="296" y="39"/>
                    <a:pt x="200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4"/>
            <p:cNvSpPr/>
            <p:nvPr/>
          </p:nvSpPr>
          <p:spPr>
            <a:xfrm>
              <a:off x="7201903" y="2468006"/>
              <a:ext cx="70485" cy="139851"/>
            </a:xfrm>
            <a:custGeom>
              <a:avLst/>
              <a:gdLst/>
              <a:ahLst/>
              <a:cxnLst/>
              <a:rect l="l" t="t" r="r" b="b"/>
              <a:pathLst>
                <a:path w="882" h="1750" extrusionOk="0">
                  <a:moveTo>
                    <a:pt x="215" y="0"/>
                  </a:moveTo>
                  <a:lnTo>
                    <a:pt x="0" y="1737"/>
                  </a:lnTo>
                  <a:cubicBezTo>
                    <a:pt x="0" y="1737"/>
                    <a:pt x="80" y="1749"/>
                    <a:pt x="215" y="1749"/>
                  </a:cubicBezTo>
                  <a:lnTo>
                    <a:pt x="320" y="1400"/>
                  </a:lnTo>
                  <a:cubicBezTo>
                    <a:pt x="320" y="1400"/>
                    <a:pt x="324" y="1401"/>
                    <a:pt x="330" y="1401"/>
                  </a:cubicBezTo>
                  <a:cubicBezTo>
                    <a:pt x="361" y="1401"/>
                    <a:pt x="462" y="1390"/>
                    <a:pt x="628" y="1269"/>
                  </a:cubicBezTo>
                  <a:cubicBezTo>
                    <a:pt x="839" y="1134"/>
                    <a:pt x="868" y="359"/>
                    <a:pt x="881" y="119"/>
                  </a:cubicBezTo>
                  <a:cubicBezTo>
                    <a:pt x="666" y="55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007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4"/>
            <p:cNvSpPr/>
            <p:nvPr/>
          </p:nvSpPr>
          <p:spPr>
            <a:xfrm>
              <a:off x="7064131" y="2665393"/>
              <a:ext cx="94060" cy="55621"/>
            </a:xfrm>
            <a:custGeom>
              <a:avLst/>
              <a:gdLst/>
              <a:ahLst/>
              <a:cxnLst/>
              <a:rect l="l" t="t" r="r" b="b"/>
              <a:pathLst>
                <a:path w="1177" h="696" extrusionOk="0">
                  <a:moveTo>
                    <a:pt x="17" y="0"/>
                  </a:moveTo>
                  <a:cubicBezTo>
                    <a:pt x="17" y="0"/>
                    <a:pt x="42" y="321"/>
                    <a:pt x="1" y="679"/>
                  </a:cubicBezTo>
                  <a:cubicBezTo>
                    <a:pt x="79" y="690"/>
                    <a:pt x="152" y="695"/>
                    <a:pt x="222" y="695"/>
                  </a:cubicBezTo>
                  <a:cubicBezTo>
                    <a:pt x="922" y="695"/>
                    <a:pt x="1176" y="186"/>
                    <a:pt x="1176" y="186"/>
                  </a:cubicBezTo>
                  <a:lnTo>
                    <a:pt x="750" y="67"/>
                  </a:lnTo>
                  <a:lnTo>
                    <a:pt x="603" y="8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4"/>
            <p:cNvSpPr/>
            <p:nvPr/>
          </p:nvSpPr>
          <p:spPr>
            <a:xfrm>
              <a:off x="7001399" y="2481831"/>
              <a:ext cx="222803" cy="212334"/>
            </a:xfrm>
            <a:custGeom>
              <a:avLst/>
              <a:gdLst/>
              <a:ahLst/>
              <a:cxnLst/>
              <a:rect l="l" t="t" r="r" b="b"/>
              <a:pathLst>
                <a:path w="2788" h="2657" extrusionOk="0">
                  <a:moveTo>
                    <a:pt x="1388" y="0"/>
                  </a:moveTo>
                  <a:lnTo>
                    <a:pt x="1" y="266"/>
                  </a:lnTo>
                  <a:cubicBezTo>
                    <a:pt x="1" y="266"/>
                    <a:pt x="65" y="2656"/>
                    <a:pt x="1388" y="2656"/>
                  </a:cubicBezTo>
                  <a:cubicBezTo>
                    <a:pt x="2708" y="2656"/>
                    <a:pt x="2788" y="266"/>
                    <a:pt x="2788" y="266"/>
                  </a:cubicBezTo>
                  <a:lnTo>
                    <a:pt x="1388" y="0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4"/>
            <p:cNvSpPr/>
            <p:nvPr/>
          </p:nvSpPr>
          <p:spPr>
            <a:xfrm>
              <a:off x="7002438" y="2522267"/>
              <a:ext cx="220725" cy="59217"/>
            </a:xfrm>
            <a:custGeom>
              <a:avLst/>
              <a:gdLst/>
              <a:ahLst/>
              <a:cxnLst/>
              <a:rect l="l" t="t" r="r" b="b"/>
              <a:pathLst>
                <a:path w="2762" h="741" extrusionOk="0">
                  <a:moveTo>
                    <a:pt x="2762" y="0"/>
                  </a:moveTo>
                  <a:lnTo>
                    <a:pt x="0" y="68"/>
                  </a:lnTo>
                  <a:cubicBezTo>
                    <a:pt x="26" y="241"/>
                    <a:pt x="68" y="481"/>
                    <a:pt x="119" y="737"/>
                  </a:cubicBezTo>
                  <a:cubicBezTo>
                    <a:pt x="168" y="739"/>
                    <a:pt x="215" y="740"/>
                    <a:pt x="260" y="740"/>
                  </a:cubicBezTo>
                  <a:cubicBezTo>
                    <a:pt x="791" y="740"/>
                    <a:pt x="981" y="604"/>
                    <a:pt x="1215" y="468"/>
                  </a:cubicBezTo>
                  <a:cubicBezTo>
                    <a:pt x="1285" y="426"/>
                    <a:pt x="1335" y="409"/>
                    <a:pt x="1377" y="409"/>
                  </a:cubicBezTo>
                  <a:cubicBezTo>
                    <a:pt x="1493" y="409"/>
                    <a:pt x="1547" y="538"/>
                    <a:pt x="1801" y="616"/>
                  </a:cubicBezTo>
                  <a:cubicBezTo>
                    <a:pt x="1929" y="639"/>
                    <a:pt x="2053" y="648"/>
                    <a:pt x="2168" y="648"/>
                  </a:cubicBezTo>
                  <a:cubicBezTo>
                    <a:pt x="2379" y="648"/>
                    <a:pt x="2557" y="619"/>
                    <a:pt x="2669" y="603"/>
                  </a:cubicBezTo>
                  <a:cubicBezTo>
                    <a:pt x="2724" y="362"/>
                    <a:pt x="2749" y="148"/>
                    <a:pt x="2762" y="0"/>
                  </a:cubicBezTo>
                  <a:close/>
                </a:path>
              </a:pathLst>
            </a:custGeom>
            <a:solidFill>
              <a:srgbClr val="007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4"/>
            <p:cNvSpPr/>
            <p:nvPr/>
          </p:nvSpPr>
          <p:spPr>
            <a:xfrm>
              <a:off x="7072842" y="2615047"/>
              <a:ext cx="79915" cy="17342"/>
            </a:xfrm>
            <a:custGeom>
              <a:avLst/>
              <a:gdLst/>
              <a:ahLst/>
              <a:cxnLst/>
              <a:rect l="l" t="t" r="r" b="b"/>
              <a:pathLst>
                <a:path w="1000" h="217" extrusionOk="0">
                  <a:moveTo>
                    <a:pt x="271" y="1"/>
                  </a:moveTo>
                  <a:cubicBezTo>
                    <a:pt x="264" y="1"/>
                    <a:pt x="258" y="1"/>
                    <a:pt x="254" y="2"/>
                  </a:cubicBezTo>
                  <a:cubicBezTo>
                    <a:pt x="199" y="15"/>
                    <a:pt x="0" y="188"/>
                    <a:pt x="0" y="188"/>
                  </a:cubicBezTo>
                  <a:lnTo>
                    <a:pt x="279" y="150"/>
                  </a:lnTo>
                  <a:cubicBezTo>
                    <a:pt x="279" y="150"/>
                    <a:pt x="401" y="217"/>
                    <a:pt x="494" y="217"/>
                  </a:cubicBezTo>
                  <a:cubicBezTo>
                    <a:pt x="600" y="217"/>
                    <a:pt x="708" y="150"/>
                    <a:pt x="708" y="150"/>
                  </a:cubicBezTo>
                  <a:lnTo>
                    <a:pt x="1000" y="188"/>
                  </a:lnTo>
                  <a:cubicBezTo>
                    <a:pt x="1000" y="188"/>
                    <a:pt x="801" y="15"/>
                    <a:pt x="747" y="2"/>
                  </a:cubicBezTo>
                  <a:cubicBezTo>
                    <a:pt x="741" y="1"/>
                    <a:pt x="734" y="1"/>
                    <a:pt x="727" y="1"/>
                  </a:cubicBezTo>
                  <a:cubicBezTo>
                    <a:pt x="649" y="1"/>
                    <a:pt x="494" y="57"/>
                    <a:pt x="494" y="57"/>
                  </a:cubicBezTo>
                  <a:cubicBezTo>
                    <a:pt x="494" y="57"/>
                    <a:pt x="339" y="1"/>
                    <a:pt x="271" y="1"/>
                  </a:cubicBez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4"/>
            <p:cNvSpPr/>
            <p:nvPr/>
          </p:nvSpPr>
          <p:spPr>
            <a:xfrm>
              <a:off x="7095138" y="2648212"/>
              <a:ext cx="34363" cy="6393"/>
            </a:xfrm>
            <a:custGeom>
              <a:avLst/>
              <a:gdLst/>
              <a:ahLst/>
              <a:cxnLst/>
              <a:rect l="l" t="t" r="r" b="b"/>
              <a:pathLst>
                <a:path w="430" h="80" extrusionOk="0">
                  <a:moveTo>
                    <a:pt x="0" y="1"/>
                  </a:moveTo>
                  <a:cubicBezTo>
                    <a:pt x="61" y="53"/>
                    <a:pt x="138" y="80"/>
                    <a:pt x="215" y="80"/>
                  </a:cubicBezTo>
                  <a:cubicBezTo>
                    <a:pt x="292" y="80"/>
                    <a:pt x="369" y="53"/>
                    <a:pt x="429" y="1"/>
                  </a:cubicBezTo>
                  <a:lnTo>
                    <a:pt x="429" y="1"/>
                  </a:lnTo>
                  <a:cubicBezTo>
                    <a:pt x="358" y="19"/>
                    <a:pt x="286" y="25"/>
                    <a:pt x="223" y="25"/>
                  </a:cubicBezTo>
                  <a:cubicBezTo>
                    <a:pt x="96" y="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4"/>
            <p:cNvSpPr/>
            <p:nvPr/>
          </p:nvSpPr>
          <p:spPr>
            <a:xfrm>
              <a:off x="6958645" y="2422136"/>
              <a:ext cx="307273" cy="137773"/>
            </a:xfrm>
            <a:custGeom>
              <a:avLst/>
              <a:gdLst/>
              <a:ahLst/>
              <a:cxnLst/>
              <a:rect l="l" t="t" r="r" b="b"/>
              <a:pathLst>
                <a:path w="3845" h="1724" extrusionOk="0">
                  <a:moveTo>
                    <a:pt x="1923" y="1"/>
                  </a:moveTo>
                  <a:cubicBezTo>
                    <a:pt x="1923" y="1"/>
                    <a:pt x="894" y="26"/>
                    <a:pt x="215" y="212"/>
                  </a:cubicBezTo>
                  <a:cubicBezTo>
                    <a:pt x="135" y="228"/>
                    <a:pt x="81" y="292"/>
                    <a:pt x="68" y="360"/>
                  </a:cubicBezTo>
                  <a:cubicBezTo>
                    <a:pt x="1" y="920"/>
                    <a:pt x="106" y="1375"/>
                    <a:pt x="174" y="1590"/>
                  </a:cubicBezTo>
                  <a:cubicBezTo>
                    <a:pt x="199" y="1654"/>
                    <a:pt x="267" y="1708"/>
                    <a:pt x="334" y="1708"/>
                  </a:cubicBezTo>
                  <a:cubicBezTo>
                    <a:pt x="458" y="1716"/>
                    <a:pt x="661" y="1723"/>
                    <a:pt x="882" y="1723"/>
                  </a:cubicBezTo>
                  <a:cubicBezTo>
                    <a:pt x="1044" y="1723"/>
                    <a:pt x="1217" y="1719"/>
                    <a:pt x="1375" y="1708"/>
                  </a:cubicBezTo>
                  <a:cubicBezTo>
                    <a:pt x="1455" y="1696"/>
                    <a:pt x="1522" y="1670"/>
                    <a:pt x="1602" y="1628"/>
                  </a:cubicBezTo>
                  <a:cubicBezTo>
                    <a:pt x="1695" y="1574"/>
                    <a:pt x="1788" y="1535"/>
                    <a:pt x="1923" y="1523"/>
                  </a:cubicBezTo>
                  <a:cubicBezTo>
                    <a:pt x="2057" y="1535"/>
                    <a:pt x="2163" y="1574"/>
                    <a:pt x="2256" y="1628"/>
                  </a:cubicBezTo>
                  <a:cubicBezTo>
                    <a:pt x="2323" y="1670"/>
                    <a:pt x="2403" y="1696"/>
                    <a:pt x="2483" y="1708"/>
                  </a:cubicBezTo>
                  <a:cubicBezTo>
                    <a:pt x="2642" y="1719"/>
                    <a:pt x="2812" y="1723"/>
                    <a:pt x="2972" y="1723"/>
                  </a:cubicBezTo>
                  <a:cubicBezTo>
                    <a:pt x="3191" y="1723"/>
                    <a:pt x="3393" y="1716"/>
                    <a:pt x="3525" y="1708"/>
                  </a:cubicBezTo>
                  <a:cubicBezTo>
                    <a:pt x="3592" y="1708"/>
                    <a:pt x="3659" y="1654"/>
                    <a:pt x="3685" y="1590"/>
                  </a:cubicBezTo>
                  <a:cubicBezTo>
                    <a:pt x="3752" y="1375"/>
                    <a:pt x="3845" y="920"/>
                    <a:pt x="3778" y="360"/>
                  </a:cubicBezTo>
                  <a:cubicBezTo>
                    <a:pt x="3778" y="292"/>
                    <a:pt x="3723" y="228"/>
                    <a:pt x="3643" y="212"/>
                  </a:cubicBezTo>
                  <a:cubicBezTo>
                    <a:pt x="2964" y="26"/>
                    <a:pt x="1923" y="1"/>
                    <a:pt x="1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4"/>
            <p:cNvSpPr/>
            <p:nvPr/>
          </p:nvSpPr>
          <p:spPr>
            <a:xfrm>
              <a:off x="6982219" y="2468246"/>
              <a:ext cx="262521" cy="23415"/>
            </a:xfrm>
            <a:custGeom>
              <a:avLst/>
              <a:gdLst/>
              <a:ahLst/>
              <a:cxnLst/>
              <a:rect l="l" t="t" r="r" b="b"/>
              <a:pathLst>
                <a:path w="3285" h="293" extrusionOk="0">
                  <a:moveTo>
                    <a:pt x="1677" y="0"/>
                  </a:moveTo>
                  <a:cubicBezTo>
                    <a:pt x="763" y="0"/>
                    <a:pt x="102" y="77"/>
                    <a:pt x="93" y="77"/>
                  </a:cubicBezTo>
                  <a:cubicBezTo>
                    <a:pt x="39" y="90"/>
                    <a:pt x="0" y="145"/>
                    <a:pt x="0" y="196"/>
                  </a:cubicBezTo>
                  <a:cubicBezTo>
                    <a:pt x="13" y="250"/>
                    <a:pt x="52" y="292"/>
                    <a:pt x="106" y="292"/>
                  </a:cubicBezTo>
                  <a:lnTo>
                    <a:pt x="119" y="292"/>
                  </a:lnTo>
                  <a:cubicBezTo>
                    <a:pt x="127" y="282"/>
                    <a:pt x="747" y="210"/>
                    <a:pt x="1613" y="210"/>
                  </a:cubicBezTo>
                  <a:cubicBezTo>
                    <a:pt x="2078" y="210"/>
                    <a:pt x="2613" y="231"/>
                    <a:pt x="3162" y="292"/>
                  </a:cubicBezTo>
                  <a:cubicBezTo>
                    <a:pt x="3217" y="292"/>
                    <a:pt x="3268" y="250"/>
                    <a:pt x="3284" y="196"/>
                  </a:cubicBezTo>
                  <a:cubicBezTo>
                    <a:pt x="3284" y="132"/>
                    <a:pt x="3242" y="90"/>
                    <a:pt x="3188" y="77"/>
                  </a:cubicBezTo>
                  <a:cubicBezTo>
                    <a:pt x="2654" y="20"/>
                    <a:pt x="2134" y="0"/>
                    <a:pt x="1677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4"/>
            <p:cNvSpPr/>
            <p:nvPr/>
          </p:nvSpPr>
          <p:spPr>
            <a:xfrm>
              <a:off x="6976865" y="2447788"/>
              <a:ext cx="11827" cy="11827"/>
            </a:xfrm>
            <a:custGeom>
              <a:avLst/>
              <a:gdLst/>
              <a:ahLst/>
              <a:cxnLst/>
              <a:rect l="l" t="t" r="r" b="b"/>
              <a:pathLst>
                <a:path w="148" h="148" extrusionOk="0">
                  <a:moveTo>
                    <a:pt x="67" y="0"/>
                  </a:moveTo>
                  <a:cubicBezTo>
                    <a:pt x="26" y="0"/>
                    <a:pt x="0" y="39"/>
                    <a:pt x="0" y="80"/>
                  </a:cubicBezTo>
                  <a:cubicBezTo>
                    <a:pt x="0" y="119"/>
                    <a:pt x="26" y="148"/>
                    <a:pt x="67" y="148"/>
                  </a:cubicBezTo>
                  <a:cubicBezTo>
                    <a:pt x="106" y="148"/>
                    <a:pt x="148" y="119"/>
                    <a:pt x="148" y="80"/>
                  </a:cubicBezTo>
                  <a:cubicBezTo>
                    <a:pt x="148" y="39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4"/>
            <p:cNvSpPr/>
            <p:nvPr/>
          </p:nvSpPr>
          <p:spPr>
            <a:xfrm>
              <a:off x="7236905" y="2447788"/>
              <a:ext cx="11907" cy="11827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81" y="0"/>
                  </a:moveTo>
                  <a:cubicBezTo>
                    <a:pt x="30" y="0"/>
                    <a:pt x="1" y="39"/>
                    <a:pt x="1" y="80"/>
                  </a:cubicBezTo>
                  <a:cubicBezTo>
                    <a:pt x="1" y="119"/>
                    <a:pt x="30" y="148"/>
                    <a:pt x="81" y="148"/>
                  </a:cubicBezTo>
                  <a:cubicBezTo>
                    <a:pt x="123" y="148"/>
                    <a:pt x="148" y="119"/>
                    <a:pt x="148" y="80"/>
                  </a:cubicBezTo>
                  <a:cubicBezTo>
                    <a:pt x="148" y="39"/>
                    <a:pt x="123" y="0"/>
                    <a:pt x="81" y="0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4"/>
            <p:cNvSpPr/>
            <p:nvPr/>
          </p:nvSpPr>
          <p:spPr>
            <a:xfrm>
              <a:off x="7006513" y="2723011"/>
              <a:ext cx="83271" cy="110922"/>
            </a:xfrm>
            <a:custGeom>
              <a:avLst/>
              <a:gdLst/>
              <a:ahLst/>
              <a:cxnLst/>
              <a:rect l="l" t="t" r="r" b="b"/>
              <a:pathLst>
                <a:path w="1042" h="1388" extrusionOk="0">
                  <a:moveTo>
                    <a:pt x="215" y="0"/>
                  </a:moveTo>
                  <a:cubicBezTo>
                    <a:pt x="215" y="0"/>
                    <a:pt x="1" y="320"/>
                    <a:pt x="55" y="692"/>
                  </a:cubicBezTo>
                  <a:cubicBezTo>
                    <a:pt x="376" y="1240"/>
                    <a:pt x="1042" y="1387"/>
                    <a:pt x="1042" y="1387"/>
                  </a:cubicBezTo>
                  <a:lnTo>
                    <a:pt x="1042" y="292"/>
                  </a:lnTo>
                  <a:cubicBezTo>
                    <a:pt x="388" y="173"/>
                    <a:pt x="215" y="0"/>
                    <a:pt x="215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4"/>
            <p:cNvSpPr/>
            <p:nvPr/>
          </p:nvSpPr>
          <p:spPr>
            <a:xfrm>
              <a:off x="6972470" y="2534015"/>
              <a:ext cx="280661" cy="25892"/>
            </a:xfrm>
            <a:custGeom>
              <a:avLst/>
              <a:gdLst/>
              <a:ahLst/>
              <a:cxnLst/>
              <a:rect l="l" t="t" r="r" b="b"/>
              <a:pathLst>
                <a:path w="3512" h="324" extrusionOk="0">
                  <a:moveTo>
                    <a:pt x="1750" y="1"/>
                  </a:moveTo>
                  <a:cubicBezTo>
                    <a:pt x="1615" y="1"/>
                    <a:pt x="1510" y="42"/>
                    <a:pt x="1404" y="110"/>
                  </a:cubicBezTo>
                  <a:cubicBezTo>
                    <a:pt x="1337" y="148"/>
                    <a:pt x="1256" y="174"/>
                    <a:pt x="1164" y="190"/>
                  </a:cubicBezTo>
                  <a:cubicBezTo>
                    <a:pt x="1000" y="201"/>
                    <a:pt x="822" y="205"/>
                    <a:pt x="653" y="205"/>
                  </a:cubicBezTo>
                  <a:cubicBezTo>
                    <a:pt x="423" y="205"/>
                    <a:pt x="212" y="197"/>
                    <a:pt x="81" y="190"/>
                  </a:cubicBezTo>
                  <a:cubicBezTo>
                    <a:pt x="42" y="190"/>
                    <a:pt x="13" y="190"/>
                    <a:pt x="1" y="174"/>
                  </a:cubicBezTo>
                  <a:lnTo>
                    <a:pt x="1" y="190"/>
                  </a:lnTo>
                  <a:cubicBezTo>
                    <a:pt x="26" y="254"/>
                    <a:pt x="94" y="308"/>
                    <a:pt x="161" y="308"/>
                  </a:cubicBezTo>
                  <a:cubicBezTo>
                    <a:pt x="285" y="316"/>
                    <a:pt x="488" y="323"/>
                    <a:pt x="709" y="323"/>
                  </a:cubicBezTo>
                  <a:cubicBezTo>
                    <a:pt x="871" y="323"/>
                    <a:pt x="1044" y="319"/>
                    <a:pt x="1202" y="308"/>
                  </a:cubicBezTo>
                  <a:cubicBezTo>
                    <a:pt x="1282" y="296"/>
                    <a:pt x="1349" y="270"/>
                    <a:pt x="1429" y="228"/>
                  </a:cubicBezTo>
                  <a:cubicBezTo>
                    <a:pt x="1522" y="174"/>
                    <a:pt x="1615" y="135"/>
                    <a:pt x="1750" y="123"/>
                  </a:cubicBezTo>
                  <a:cubicBezTo>
                    <a:pt x="1884" y="135"/>
                    <a:pt x="1990" y="174"/>
                    <a:pt x="2083" y="228"/>
                  </a:cubicBezTo>
                  <a:cubicBezTo>
                    <a:pt x="2150" y="270"/>
                    <a:pt x="2230" y="296"/>
                    <a:pt x="2310" y="308"/>
                  </a:cubicBezTo>
                  <a:cubicBezTo>
                    <a:pt x="2469" y="319"/>
                    <a:pt x="2639" y="323"/>
                    <a:pt x="2799" y="323"/>
                  </a:cubicBezTo>
                  <a:cubicBezTo>
                    <a:pt x="3018" y="323"/>
                    <a:pt x="3220" y="316"/>
                    <a:pt x="3352" y="308"/>
                  </a:cubicBezTo>
                  <a:cubicBezTo>
                    <a:pt x="3419" y="308"/>
                    <a:pt x="3486" y="254"/>
                    <a:pt x="3512" y="190"/>
                  </a:cubicBezTo>
                  <a:lnTo>
                    <a:pt x="3512" y="174"/>
                  </a:lnTo>
                  <a:cubicBezTo>
                    <a:pt x="3486" y="190"/>
                    <a:pt x="3457" y="190"/>
                    <a:pt x="3432" y="190"/>
                  </a:cubicBezTo>
                  <a:cubicBezTo>
                    <a:pt x="3300" y="197"/>
                    <a:pt x="3085" y="205"/>
                    <a:pt x="2854" y="205"/>
                  </a:cubicBezTo>
                  <a:cubicBezTo>
                    <a:pt x="2685" y="205"/>
                    <a:pt x="2507" y="201"/>
                    <a:pt x="2349" y="190"/>
                  </a:cubicBezTo>
                  <a:cubicBezTo>
                    <a:pt x="2256" y="174"/>
                    <a:pt x="2176" y="148"/>
                    <a:pt x="2109" y="110"/>
                  </a:cubicBezTo>
                  <a:cubicBezTo>
                    <a:pt x="2003" y="42"/>
                    <a:pt x="1897" y="1"/>
                    <a:pt x="1750" y="1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4"/>
            <p:cNvSpPr/>
            <p:nvPr/>
          </p:nvSpPr>
          <p:spPr>
            <a:xfrm>
              <a:off x="6982219" y="2468246"/>
              <a:ext cx="262521" cy="23415"/>
            </a:xfrm>
            <a:custGeom>
              <a:avLst/>
              <a:gdLst/>
              <a:ahLst/>
              <a:cxnLst/>
              <a:rect l="l" t="t" r="r" b="b"/>
              <a:pathLst>
                <a:path w="3285" h="293" extrusionOk="0">
                  <a:moveTo>
                    <a:pt x="1677" y="0"/>
                  </a:moveTo>
                  <a:cubicBezTo>
                    <a:pt x="763" y="0"/>
                    <a:pt x="102" y="77"/>
                    <a:pt x="93" y="77"/>
                  </a:cubicBezTo>
                  <a:cubicBezTo>
                    <a:pt x="39" y="90"/>
                    <a:pt x="0" y="145"/>
                    <a:pt x="0" y="196"/>
                  </a:cubicBezTo>
                  <a:cubicBezTo>
                    <a:pt x="13" y="250"/>
                    <a:pt x="52" y="292"/>
                    <a:pt x="106" y="292"/>
                  </a:cubicBezTo>
                  <a:lnTo>
                    <a:pt x="119" y="292"/>
                  </a:lnTo>
                  <a:cubicBezTo>
                    <a:pt x="127" y="282"/>
                    <a:pt x="747" y="210"/>
                    <a:pt x="1613" y="210"/>
                  </a:cubicBezTo>
                  <a:cubicBezTo>
                    <a:pt x="2078" y="210"/>
                    <a:pt x="2613" y="231"/>
                    <a:pt x="3162" y="292"/>
                  </a:cubicBezTo>
                  <a:cubicBezTo>
                    <a:pt x="3217" y="292"/>
                    <a:pt x="3268" y="250"/>
                    <a:pt x="3284" y="196"/>
                  </a:cubicBezTo>
                  <a:cubicBezTo>
                    <a:pt x="3284" y="132"/>
                    <a:pt x="3242" y="90"/>
                    <a:pt x="3188" y="77"/>
                  </a:cubicBezTo>
                  <a:cubicBezTo>
                    <a:pt x="2654" y="20"/>
                    <a:pt x="2134" y="0"/>
                    <a:pt x="1677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4"/>
            <p:cNvSpPr/>
            <p:nvPr/>
          </p:nvSpPr>
          <p:spPr>
            <a:xfrm>
              <a:off x="7166501" y="3133608"/>
              <a:ext cx="127065" cy="42834"/>
            </a:xfrm>
            <a:custGeom>
              <a:avLst/>
              <a:gdLst/>
              <a:ahLst/>
              <a:cxnLst/>
              <a:rect l="l" t="t" r="r" b="b"/>
              <a:pathLst>
                <a:path w="1590" h="536" extrusionOk="0">
                  <a:moveTo>
                    <a:pt x="1523" y="0"/>
                  </a:moveTo>
                  <a:cubicBezTo>
                    <a:pt x="1523" y="0"/>
                    <a:pt x="751" y="106"/>
                    <a:pt x="337" y="106"/>
                  </a:cubicBezTo>
                  <a:cubicBezTo>
                    <a:pt x="1" y="106"/>
                    <a:pt x="763" y="414"/>
                    <a:pt x="1590" y="535"/>
                  </a:cubicBezTo>
                  <a:cubicBezTo>
                    <a:pt x="1564" y="359"/>
                    <a:pt x="1551" y="186"/>
                    <a:pt x="1523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4"/>
            <p:cNvSpPr/>
            <p:nvPr/>
          </p:nvSpPr>
          <p:spPr>
            <a:xfrm>
              <a:off x="7196469" y="3270020"/>
              <a:ext cx="118674" cy="70485"/>
            </a:xfrm>
            <a:custGeom>
              <a:avLst/>
              <a:gdLst/>
              <a:ahLst/>
              <a:cxnLst/>
              <a:rect l="l" t="t" r="r" b="b"/>
              <a:pathLst>
                <a:path w="1485" h="882" extrusionOk="0">
                  <a:moveTo>
                    <a:pt x="241" y="1"/>
                  </a:moveTo>
                  <a:lnTo>
                    <a:pt x="1" y="510"/>
                  </a:lnTo>
                  <a:cubicBezTo>
                    <a:pt x="1" y="510"/>
                    <a:pt x="722" y="844"/>
                    <a:pt x="1484" y="882"/>
                  </a:cubicBezTo>
                  <a:cubicBezTo>
                    <a:pt x="1455" y="722"/>
                    <a:pt x="1430" y="549"/>
                    <a:pt x="1404" y="350"/>
                  </a:cubicBezTo>
                  <a:cubicBezTo>
                    <a:pt x="1122" y="321"/>
                    <a:pt x="629" y="241"/>
                    <a:pt x="241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7135814" y="3397003"/>
              <a:ext cx="190837" cy="62094"/>
            </a:xfrm>
            <a:custGeom>
              <a:avLst/>
              <a:gdLst/>
              <a:ahLst/>
              <a:cxnLst/>
              <a:rect l="l" t="t" r="r" b="b"/>
              <a:pathLst>
                <a:path w="2388" h="777" extrusionOk="0">
                  <a:moveTo>
                    <a:pt x="2323" y="1"/>
                  </a:moveTo>
                  <a:cubicBezTo>
                    <a:pt x="1486" y="302"/>
                    <a:pt x="725" y="353"/>
                    <a:pt x="273" y="353"/>
                  </a:cubicBezTo>
                  <a:cubicBezTo>
                    <a:pt x="163" y="353"/>
                    <a:pt x="71" y="350"/>
                    <a:pt x="1" y="347"/>
                  </a:cubicBezTo>
                  <a:lnTo>
                    <a:pt x="1" y="776"/>
                  </a:lnTo>
                  <a:cubicBezTo>
                    <a:pt x="1974" y="776"/>
                    <a:pt x="2387" y="469"/>
                    <a:pt x="2387" y="469"/>
                  </a:cubicBezTo>
                  <a:lnTo>
                    <a:pt x="2323" y="1"/>
                  </a:ln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7135814" y="2723011"/>
              <a:ext cx="83271" cy="110922"/>
            </a:xfrm>
            <a:custGeom>
              <a:avLst/>
              <a:gdLst/>
              <a:ahLst/>
              <a:cxnLst/>
              <a:rect l="l" t="t" r="r" b="b"/>
              <a:pathLst>
                <a:path w="1042" h="1388" extrusionOk="0">
                  <a:moveTo>
                    <a:pt x="827" y="0"/>
                  </a:moveTo>
                  <a:cubicBezTo>
                    <a:pt x="827" y="0"/>
                    <a:pt x="641" y="173"/>
                    <a:pt x="1" y="292"/>
                  </a:cubicBezTo>
                  <a:lnTo>
                    <a:pt x="1" y="1387"/>
                  </a:lnTo>
                  <a:cubicBezTo>
                    <a:pt x="1" y="1387"/>
                    <a:pt x="654" y="1240"/>
                    <a:pt x="987" y="692"/>
                  </a:cubicBezTo>
                  <a:cubicBezTo>
                    <a:pt x="1042" y="320"/>
                    <a:pt x="827" y="0"/>
                    <a:pt x="827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7527232" y="2906253"/>
              <a:ext cx="40517" cy="47230"/>
            </a:xfrm>
            <a:custGeom>
              <a:avLst/>
              <a:gdLst/>
              <a:ahLst/>
              <a:cxnLst/>
              <a:rect l="l" t="t" r="r" b="b"/>
              <a:pathLst>
                <a:path w="507" h="591" extrusionOk="0">
                  <a:moveTo>
                    <a:pt x="1" y="1"/>
                  </a:moveTo>
                  <a:cubicBezTo>
                    <a:pt x="1" y="1"/>
                    <a:pt x="67" y="590"/>
                    <a:pt x="273" y="590"/>
                  </a:cubicBezTo>
                  <a:cubicBezTo>
                    <a:pt x="275" y="590"/>
                    <a:pt x="277" y="590"/>
                    <a:pt x="279" y="590"/>
                  </a:cubicBezTo>
                  <a:cubicBezTo>
                    <a:pt x="507" y="590"/>
                    <a:pt x="388" y="55"/>
                    <a:pt x="388" y="5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84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7392817" y="2698397"/>
              <a:ext cx="227198" cy="50267"/>
            </a:xfrm>
            <a:custGeom>
              <a:avLst/>
              <a:gdLst/>
              <a:ahLst/>
              <a:cxnLst/>
              <a:rect l="l" t="t" r="r" b="b"/>
              <a:pathLst>
                <a:path w="2843" h="629" extrusionOk="0">
                  <a:moveTo>
                    <a:pt x="2269" y="55"/>
                  </a:moveTo>
                  <a:cubicBezTo>
                    <a:pt x="2429" y="55"/>
                    <a:pt x="2564" y="68"/>
                    <a:pt x="2657" y="81"/>
                  </a:cubicBezTo>
                  <a:cubicBezTo>
                    <a:pt x="2695" y="93"/>
                    <a:pt x="2737" y="93"/>
                    <a:pt x="2762" y="106"/>
                  </a:cubicBezTo>
                  <a:cubicBezTo>
                    <a:pt x="2762" y="119"/>
                    <a:pt x="2775" y="119"/>
                    <a:pt x="2775" y="119"/>
                  </a:cubicBezTo>
                  <a:lnTo>
                    <a:pt x="2791" y="135"/>
                  </a:lnTo>
                  <a:cubicBezTo>
                    <a:pt x="2791" y="148"/>
                    <a:pt x="2791" y="148"/>
                    <a:pt x="2762" y="161"/>
                  </a:cubicBezTo>
                  <a:cubicBezTo>
                    <a:pt x="2737" y="186"/>
                    <a:pt x="2682" y="228"/>
                    <a:pt x="2602" y="254"/>
                  </a:cubicBezTo>
                  <a:cubicBezTo>
                    <a:pt x="2375" y="346"/>
                    <a:pt x="1936" y="439"/>
                    <a:pt x="1443" y="507"/>
                  </a:cubicBezTo>
                  <a:cubicBezTo>
                    <a:pt x="1109" y="561"/>
                    <a:pt x="815" y="574"/>
                    <a:pt x="562" y="574"/>
                  </a:cubicBezTo>
                  <a:cubicBezTo>
                    <a:pt x="401" y="574"/>
                    <a:pt x="280" y="561"/>
                    <a:pt x="187" y="548"/>
                  </a:cubicBezTo>
                  <a:cubicBezTo>
                    <a:pt x="132" y="535"/>
                    <a:pt x="107" y="535"/>
                    <a:pt x="81" y="519"/>
                  </a:cubicBezTo>
                  <a:cubicBezTo>
                    <a:pt x="68" y="507"/>
                    <a:pt x="68" y="507"/>
                    <a:pt x="52" y="507"/>
                  </a:cubicBezTo>
                  <a:lnTo>
                    <a:pt x="52" y="494"/>
                  </a:lnTo>
                  <a:cubicBezTo>
                    <a:pt x="52" y="481"/>
                    <a:pt x="52" y="481"/>
                    <a:pt x="68" y="468"/>
                  </a:cubicBezTo>
                  <a:cubicBezTo>
                    <a:pt x="94" y="439"/>
                    <a:pt x="148" y="401"/>
                    <a:pt x="228" y="375"/>
                  </a:cubicBezTo>
                  <a:cubicBezTo>
                    <a:pt x="469" y="279"/>
                    <a:pt x="895" y="186"/>
                    <a:pt x="1388" y="119"/>
                  </a:cubicBezTo>
                  <a:cubicBezTo>
                    <a:pt x="1721" y="68"/>
                    <a:pt x="2029" y="55"/>
                    <a:pt x="2269" y="55"/>
                  </a:cubicBezTo>
                  <a:close/>
                  <a:moveTo>
                    <a:pt x="2269" y="0"/>
                  </a:moveTo>
                  <a:cubicBezTo>
                    <a:pt x="2029" y="0"/>
                    <a:pt x="1721" y="13"/>
                    <a:pt x="1388" y="68"/>
                  </a:cubicBezTo>
                  <a:cubicBezTo>
                    <a:pt x="1000" y="106"/>
                    <a:pt x="667" y="186"/>
                    <a:pt x="414" y="254"/>
                  </a:cubicBezTo>
                  <a:cubicBezTo>
                    <a:pt x="292" y="295"/>
                    <a:pt x="187" y="334"/>
                    <a:pt x="119" y="359"/>
                  </a:cubicBezTo>
                  <a:cubicBezTo>
                    <a:pt x="81" y="388"/>
                    <a:pt x="52" y="401"/>
                    <a:pt x="39" y="427"/>
                  </a:cubicBezTo>
                  <a:cubicBezTo>
                    <a:pt x="14" y="439"/>
                    <a:pt x="1" y="468"/>
                    <a:pt x="1" y="494"/>
                  </a:cubicBezTo>
                  <a:cubicBezTo>
                    <a:pt x="1" y="507"/>
                    <a:pt x="14" y="519"/>
                    <a:pt x="14" y="535"/>
                  </a:cubicBezTo>
                  <a:cubicBezTo>
                    <a:pt x="39" y="561"/>
                    <a:pt x="68" y="574"/>
                    <a:pt x="94" y="574"/>
                  </a:cubicBezTo>
                  <a:cubicBezTo>
                    <a:pt x="187" y="616"/>
                    <a:pt x="347" y="628"/>
                    <a:pt x="562" y="628"/>
                  </a:cubicBezTo>
                  <a:cubicBezTo>
                    <a:pt x="815" y="628"/>
                    <a:pt x="1122" y="600"/>
                    <a:pt x="1455" y="561"/>
                  </a:cubicBezTo>
                  <a:cubicBezTo>
                    <a:pt x="1830" y="519"/>
                    <a:pt x="2176" y="439"/>
                    <a:pt x="2429" y="375"/>
                  </a:cubicBezTo>
                  <a:cubicBezTo>
                    <a:pt x="2551" y="334"/>
                    <a:pt x="2644" y="295"/>
                    <a:pt x="2724" y="266"/>
                  </a:cubicBezTo>
                  <a:cubicBezTo>
                    <a:pt x="2750" y="241"/>
                    <a:pt x="2791" y="228"/>
                    <a:pt x="2804" y="199"/>
                  </a:cubicBezTo>
                  <a:cubicBezTo>
                    <a:pt x="2830" y="186"/>
                    <a:pt x="2842" y="161"/>
                    <a:pt x="2842" y="135"/>
                  </a:cubicBezTo>
                  <a:cubicBezTo>
                    <a:pt x="2842" y="119"/>
                    <a:pt x="2830" y="106"/>
                    <a:pt x="2817" y="93"/>
                  </a:cubicBezTo>
                  <a:cubicBezTo>
                    <a:pt x="2804" y="68"/>
                    <a:pt x="2775" y="55"/>
                    <a:pt x="2750" y="55"/>
                  </a:cubicBezTo>
                  <a:cubicBezTo>
                    <a:pt x="2644" y="13"/>
                    <a:pt x="2484" y="0"/>
                    <a:pt x="2269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4"/>
            <p:cNvSpPr/>
            <p:nvPr/>
          </p:nvSpPr>
          <p:spPr>
            <a:xfrm>
              <a:off x="6600231" y="2698397"/>
              <a:ext cx="227198" cy="50267"/>
            </a:xfrm>
            <a:custGeom>
              <a:avLst/>
              <a:gdLst/>
              <a:ahLst/>
              <a:cxnLst/>
              <a:rect l="l" t="t" r="r" b="b"/>
              <a:pathLst>
                <a:path w="2843" h="629" extrusionOk="0">
                  <a:moveTo>
                    <a:pt x="561" y="55"/>
                  </a:moveTo>
                  <a:cubicBezTo>
                    <a:pt x="802" y="55"/>
                    <a:pt x="1109" y="68"/>
                    <a:pt x="1442" y="119"/>
                  </a:cubicBezTo>
                  <a:cubicBezTo>
                    <a:pt x="1830" y="161"/>
                    <a:pt x="2163" y="241"/>
                    <a:pt x="2403" y="308"/>
                  </a:cubicBezTo>
                  <a:cubicBezTo>
                    <a:pt x="2538" y="346"/>
                    <a:pt x="2631" y="375"/>
                    <a:pt x="2698" y="414"/>
                  </a:cubicBezTo>
                  <a:cubicBezTo>
                    <a:pt x="2724" y="427"/>
                    <a:pt x="2749" y="439"/>
                    <a:pt x="2762" y="468"/>
                  </a:cubicBezTo>
                  <a:cubicBezTo>
                    <a:pt x="2778" y="481"/>
                    <a:pt x="2791" y="481"/>
                    <a:pt x="2791" y="494"/>
                  </a:cubicBezTo>
                  <a:lnTo>
                    <a:pt x="2778" y="507"/>
                  </a:lnTo>
                  <a:cubicBezTo>
                    <a:pt x="2778" y="507"/>
                    <a:pt x="2749" y="519"/>
                    <a:pt x="2724" y="535"/>
                  </a:cubicBezTo>
                  <a:cubicBezTo>
                    <a:pt x="2644" y="561"/>
                    <a:pt x="2483" y="574"/>
                    <a:pt x="2269" y="574"/>
                  </a:cubicBezTo>
                  <a:cubicBezTo>
                    <a:pt x="2029" y="574"/>
                    <a:pt x="1721" y="561"/>
                    <a:pt x="1388" y="507"/>
                  </a:cubicBezTo>
                  <a:cubicBezTo>
                    <a:pt x="1016" y="468"/>
                    <a:pt x="667" y="388"/>
                    <a:pt x="427" y="321"/>
                  </a:cubicBezTo>
                  <a:cubicBezTo>
                    <a:pt x="308" y="279"/>
                    <a:pt x="215" y="254"/>
                    <a:pt x="148" y="215"/>
                  </a:cubicBezTo>
                  <a:cubicBezTo>
                    <a:pt x="106" y="199"/>
                    <a:pt x="81" y="186"/>
                    <a:pt x="68" y="161"/>
                  </a:cubicBezTo>
                  <a:cubicBezTo>
                    <a:pt x="55" y="148"/>
                    <a:pt x="55" y="148"/>
                    <a:pt x="55" y="135"/>
                  </a:cubicBezTo>
                  <a:lnTo>
                    <a:pt x="55" y="119"/>
                  </a:lnTo>
                  <a:cubicBezTo>
                    <a:pt x="68" y="119"/>
                    <a:pt x="81" y="106"/>
                    <a:pt x="106" y="93"/>
                  </a:cubicBezTo>
                  <a:cubicBezTo>
                    <a:pt x="199" y="68"/>
                    <a:pt x="360" y="55"/>
                    <a:pt x="561" y="55"/>
                  </a:cubicBezTo>
                  <a:close/>
                  <a:moveTo>
                    <a:pt x="561" y="0"/>
                  </a:moveTo>
                  <a:cubicBezTo>
                    <a:pt x="401" y="0"/>
                    <a:pt x="267" y="13"/>
                    <a:pt x="174" y="26"/>
                  </a:cubicBezTo>
                  <a:cubicBezTo>
                    <a:pt x="119" y="39"/>
                    <a:pt x="81" y="55"/>
                    <a:pt x="55" y="68"/>
                  </a:cubicBezTo>
                  <a:cubicBezTo>
                    <a:pt x="39" y="68"/>
                    <a:pt x="26" y="81"/>
                    <a:pt x="14" y="93"/>
                  </a:cubicBezTo>
                  <a:cubicBezTo>
                    <a:pt x="14" y="106"/>
                    <a:pt x="1" y="119"/>
                    <a:pt x="1" y="135"/>
                  </a:cubicBezTo>
                  <a:cubicBezTo>
                    <a:pt x="1" y="161"/>
                    <a:pt x="14" y="186"/>
                    <a:pt x="26" y="199"/>
                  </a:cubicBezTo>
                  <a:cubicBezTo>
                    <a:pt x="68" y="241"/>
                    <a:pt x="135" y="266"/>
                    <a:pt x="215" y="308"/>
                  </a:cubicBezTo>
                  <a:cubicBezTo>
                    <a:pt x="456" y="401"/>
                    <a:pt x="882" y="494"/>
                    <a:pt x="1388" y="561"/>
                  </a:cubicBezTo>
                  <a:cubicBezTo>
                    <a:pt x="1721" y="600"/>
                    <a:pt x="2029" y="628"/>
                    <a:pt x="2269" y="628"/>
                  </a:cubicBezTo>
                  <a:cubicBezTo>
                    <a:pt x="2429" y="628"/>
                    <a:pt x="2564" y="616"/>
                    <a:pt x="2669" y="600"/>
                  </a:cubicBezTo>
                  <a:cubicBezTo>
                    <a:pt x="2711" y="587"/>
                    <a:pt x="2749" y="574"/>
                    <a:pt x="2778" y="561"/>
                  </a:cubicBezTo>
                  <a:cubicBezTo>
                    <a:pt x="2804" y="561"/>
                    <a:pt x="2804" y="548"/>
                    <a:pt x="2817" y="535"/>
                  </a:cubicBezTo>
                  <a:cubicBezTo>
                    <a:pt x="2829" y="519"/>
                    <a:pt x="2842" y="507"/>
                    <a:pt x="2842" y="494"/>
                  </a:cubicBezTo>
                  <a:cubicBezTo>
                    <a:pt x="2842" y="468"/>
                    <a:pt x="2829" y="439"/>
                    <a:pt x="2804" y="427"/>
                  </a:cubicBezTo>
                  <a:cubicBezTo>
                    <a:pt x="2762" y="388"/>
                    <a:pt x="2711" y="359"/>
                    <a:pt x="2631" y="321"/>
                  </a:cubicBezTo>
                  <a:cubicBezTo>
                    <a:pt x="2391" y="228"/>
                    <a:pt x="1948" y="135"/>
                    <a:pt x="1455" y="68"/>
                  </a:cubicBezTo>
                  <a:cubicBezTo>
                    <a:pt x="1122" y="13"/>
                    <a:pt x="814" y="0"/>
                    <a:pt x="561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1" name="Google Shape;3151;p24"/>
          <p:cNvGrpSpPr/>
          <p:nvPr/>
        </p:nvGrpSpPr>
        <p:grpSpPr>
          <a:xfrm>
            <a:off x="7021276" y="909575"/>
            <a:ext cx="1129918" cy="278457"/>
            <a:chOff x="713231" y="815211"/>
            <a:chExt cx="894914" cy="220542"/>
          </a:xfrm>
        </p:grpSpPr>
        <p:sp>
          <p:nvSpPr>
            <p:cNvPr id="3152" name="Google Shape;3152;p24"/>
            <p:cNvSpPr/>
            <p:nvPr/>
          </p:nvSpPr>
          <p:spPr>
            <a:xfrm>
              <a:off x="1387603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1" y="481"/>
                  </a:lnTo>
                  <a:lnTo>
                    <a:pt x="401" y="881"/>
                  </a:lnTo>
                  <a:lnTo>
                    <a:pt x="1" y="1282"/>
                  </a:lnTo>
                  <a:lnTo>
                    <a:pt x="481" y="1762"/>
                  </a:lnTo>
                  <a:lnTo>
                    <a:pt x="882" y="1362"/>
                  </a:lnTo>
                  <a:lnTo>
                    <a:pt x="1295" y="1762"/>
                  </a:lnTo>
                  <a:lnTo>
                    <a:pt x="1763" y="1282"/>
                  </a:lnTo>
                  <a:lnTo>
                    <a:pt x="1362" y="881"/>
                  </a:lnTo>
                  <a:lnTo>
                    <a:pt x="1763" y="481"/>
                  </a:lnTo>
                  <a:lnTo>
                    <a:pt x="1295" y="0"/>
                  </a:lnTo>
                  <a:lnTo>
                    <a:pt x="882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4"/>
            <p:cNvSpPr/>
            <p:nvPr/>
          </p:nvSpPr>
          <p:spPr>
            <a:xfrm>
              <a:off x="713231" y="815211"/>
              <a:ext cx="222044" cy="220542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3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75" y="1282"/>
                  </a:lnTo>
                  <a:lnTo>
                    <a:pt x="1362" y="881"/>
                  </a:lnTo>
                  <a:lnTo>
                    <a:pt x="1775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4"/>
            <p:cNvSpPr/>
            <p:nvPr/>
          </p:nvSpPr>
          <p:spPr>
            <a:xfrm>
              <a:off x="1050229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4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62" y="1282"/>
                  </a:lnTo>
                  <a:lnTo>
                    <a:pt x="1362" y="881"/>
                  </a:lnTo>
                  <a:lnTo>
                    <a:pt x="1762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3E2A967-773A-8486-FCA6-7F66BCAB6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990" y="453312"/>
            <a:ext cx="648176" cy="648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0C06A9-C7EA-3F47-5C21-7780D2D68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691" y="551851"/>
            <a:ext cx="924837" cy="492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08127F-8575-2DDE-D9A7-67EA3EFB5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95" y="448893"/>
            <a:ext cx="2425558" cy="6734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8" name="Google Shape;3248;p28"/>
          <p:cNvGrpSpPr/>
          <p:nvPr/>
        </p:nvGrpSpPr>
        <p:grpSpPr>
          <a:xfrm>
            <a:off x="5162923" y="1285254"/>
            <a:ext cx="3242422" cy="2381590"/>
            <a:chOff x="296117" y="2376907"/>
            <a:chExt cx="715672" cy="525668"/>
          </a:xfrm>
        </p:grpSpPr>
        <p:sp>
          <p:nvSpPr>
            <p:cNvPr id="3249" name="Google Shape;3249;p28"/>
            <p:cNvSpPr/>
            <p:nvPr/>
          </p:nvSpPr>
          <p:spPr>
            <a:xfrm>
              <a:off x="476250" y="2376907"/>
              <a:ext cx="355343" cy="46378"/>
            </a:xfrm>
            <a:custGeom>
              <a:avLst/>
              <a:gdLst/>
              <a:ahLst/>
              <a:cxnLst/>
              <a:rect l="l" t="t" r="r" b="b"/>
              <a:pathLst>
                <a:path w="6344" h="828" extrusionOk="0">
                  <a:moveTo>
                    <a:pt x="3179" y="1"/>
                  </a:moveTo>
                  <a:cubicBezTo>
                    <a:pt x="2019" y="1"/>
                    <a:pt x="936" y="293"/>
                    <a:pt x="1" y="828"/>
                  </a:cubicBezTo>
                  <a:lnTo>
                    <a:pt x="6344" y="828"/>
                  </a:lnTo>
                  <a:cubicBezTo>
                    <a:pt x="5408" y="293"/>
                    <a:pt x="4326" y="1"/>
                    <a:pt x="317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8"/>
            <p:cNvSpPr/>
            <p:nvPr/>
          </p:nvSpPr>
          <p:spPr>
            <a:xfrm>
              <a:off x="394081" y="2441881"/>
              <a:ext cx="520412" cy="47275"/>
            </a:xfrm>
            <a:custGeom>
              <a:avLst/>
              <a:gdLst/>
              <a:ahLst/>
              <a:cxnLst/>
              <a:rect l="l" t="t" r="r" b="b"/>
              <a:pathLst>
                <a:path w="9291" h="844" extrusionOk="0">
                  <a:moveTo>
                    <a:pt x="962" y="1"/>
                  </a:moveTo>
                  <a:cubicBezTo>
                    <a:pt x="616" y="241"/>
                    <a:pt x="295" y="523"/>
                    <a:pt x="1" y="843"/>
                  </a:cubicBezTo>
                  <a:lnTo>
                    <a:pt x="9291" y="843"/>
                  </a:lnTo>
                  <a:cubicBezTo>
                    <a:pt x="8996" y="523"/>
                    <a:pt x="8676" y="241"/>
                    <a:pt x="831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8"/>
            <p:cNvSpPr/>
            <p:nvPr/>
          </p:nvSpPr>
          <p:spPr>
            <a:xfrm>
              <a:off x="353025" y="2507022"/>
              <a:ext cx="601854" cy="33608"/>
            </a:xfrm>
            <a:custGeom>
              <a:avLst/>
              <a:gdLst/>
              <a:ahLst/>
              <a:cxnLst/>
              <a:rect l="l" t="t" r="r" b="b"/>
              <a:pathLst>
                <a:path w="10745" h="600" extrusionOk="0">
                  <a:moveTo>
                    <a:pt x="439" y="1"/>
                  </a:moveTo>
                  <a:cubicBezTo>
                    <a:pt x="279" y="186"/>
                    <a:pt x="135" y="388"/>
                    <a:pt x="0" y="600"/>
                  </a:cubicBezTo>
                  <a:lnTo>
                    <a:pt x="10745" y="600"/>
                  </a:lnTo>
                  <a:cubicBezTo>
                    <a:pt x="10610" y="388"/>
                    <a:pt x="10466" y="186"/>
                    <a:pt x="1030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8"/>
            <p:cNvSpPr/>
            <p:nvPr/>
          </p:nvSpPr>
          <p:spPr>
            <a:xfrm>
              <a:off x="322330" y="2571995"/>
              <a:ext cx="663244" cy="27670"/>
            </a:xfrm>
            <a:custGeom>
              <a:avLst/>
              <a:gdLst/>
              <a:ahLst/>
              <a:cxnLst/>
              <a:rect l="l" t="t" r="r" b="b"/>
              <a:pathLst>
                <a:path w="11841" h="494" extrusionOk="0">
                  <a:moveTo>
                    <a:pt x="228" y="0"/>
                  </a:moveTo>
                  <a:cubicBezTo>
                    <a:pt x="148" y="160"/>
                    <a:pt x="68" y="333"/>
                    <a:pt x="0" y="494"/>
                  </a:cubicBezTo>
                  <a:lnTo>
                    <a:pt x="11841" y="494"/>
                  </a:lnTo>
                  <a:cubicBezTo>
                    <a:pt x="11773" y="333"/>
                    <a:pt x="11706" y="160"/>
                    <a:pt x="1161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8"/>
            <p:cNvSpPr/>
            <p:nvPr/>
          </p:nvSpPr>
          <p:spPr>
            <a:xfrm>
              <a:off x="303679" y="2637137"/>
              <a:ext cx="701276" cy="25318"/>
            </a:xfrm>
            <a:custGeom>
              <a:avLst/>
              <a:gdLst/>
              <a:ahLst/>
              <a:cxnLst/>
              <a:rect l="l" t="t" r="r" b="b"/>
              <a:pathLst>
                <a:path w="12520" h="452" extrusionOk="0">
                  <a:moveTo>
                    <a:pt x="106" y="0"/>
                  </a:moveTo>
                  <a:cubicBezTo>
                    <a:pt x="67" y="147"/>
                    <a:pt x="26" y="308"/>
                    <a:pt x="0" y="452"/>
                  </a:cubicBezTo>
                  <a:lnTo>
                    <a:pt x="12520" y="452"/>
                  </a:lnTo>
                  <a:cubicBezTo>
                    <a:pt x="12481" y="308"/>
                    <a:pt x="12452" y="147"/>
                    <a:pt x="1241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8"/>
            <p:cNvSpPr/>
            <p:nvPr/>
          </p:nvSpPr>
          <p:spPr>
            <a:xfrm>
              <a:off x="296117" y="2702054"/>
              <a:ext cx="715672" cy="21789"/>
            </a:xfrm>
            <a:custGeom>
              <a:avLst/>
              <a:gdLst/>
              <a:ahLst/>
              <a:cxnLst/>
              <a:rect l="l" t="t" r="r" b="b"/>
              <a:pathLst>
                <a:path w="12777" h="389" extrusionOk="0">
                  <a:moveTo>
                    <a:pt x="29" y="1"/>
                  </a:moveTo>
                  <a:cubicBezTo>
                    <a:pt x="13" y="135"/>
                    <a:pt x="13" y="270"/>
                    <a:pt x="1" y="388"/>
                  </a:cubicBezTo>
                  <a:lnTo>
                    <a:pt x="12776" y="388"/>
                  </a:lnTo>
                  <a:cubicBezTo>
                    <a:pt x="12776" y="270"/>
                    <a:pt x="12763" y="135"/>
                    <a:pt x="1276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8"/>
            <p:cNvSpPr/>
            <p:nvPr/>
          </p:nvSpPr>
          <p:spPr>
            <a:xfrm>
              <a:off x="297741" y="2767923"/>
              <a:ext cx="712423" cy="14227"/>
            </a:xfrm>
            <a:custGeom>
              <a:avLst/>
              <a:gdLst/>
              <a:ahLst/>
              <a:cxnLst/>
              <a:rect l="l" t="t" r="r" b="b"/>
              <a:pathLst>
                <a:path w="12719" h="254" extrusionOk="0">
                  <a:moveTo>
                    <a:pt x="0" y="1"/>
                  </a:moveTo>
                  <a:cubicBezTo>
                    <a:pt x="13" y="81"/>
                    <a:pt x="13" y="173"/>
                    <a:pt x="26" y="254"/>
                  </a:cubicBezTo>
                  <a:lnTo>
                    <a:pt x="12693" y="254"/>
                  </a:lnTo>
                  <a:cubicBezTo>
                    <a:pt x="12706" y="173"/>
                    <a:pt x="12718" y="81"/>
                    <a:pt x="1271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8"/>
            <p:cNvSpPr/>
            <p:nvPr/>
          </p:nvSpPr>
          <p:spPr>
            <a:xfrm>
              <a:off x="309560" y="2832897"/>
              <a:ext cx="688786" cy="12043"/>
            </a:xfrm>
            <a:custGeom>
              <a:avLst/>
              <a:gdLst/>
              <a:ahLst/>
              <a:cxnLst/>
              <a:rect l="l" t="t" r="r" b="b"/>
              <a:pathLst>
                <a:path w="12297" h="215" extrusionOk="0">
                  <a:moveTo>
                    <a:pt x="1" y="0"/>
                  </a:moveTo>
                  <a:cubicBezTo>
                    <a:pt x="30" y="67"/>
                    <a:pt x="55" y="148"/>
                    <a:pt x="68" y="215"/>
                  </a:cubicBezTo>
                  <a:lnTo>
                    <a:pt x="12229" y="215"/>
                  </a:lnTo>
                  <a:cubicBezTo>
                    <a:pt x="12254" y="148"/>
                    <a:pt x="12283" y="67"/>
                    <a:pt x="1229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8"/>
            <p:cNvSpPr/>
            <p:nvPr/>
          </p:nvSpPr>
          <p:spPr>
            <a:xfrm>
              <a:off x="335773" y="2898038"/>
              <a:ext cx="637086" cy="4537"/>
            </a:xfrm>
            <a:custGeom>
              <a:avLst/>
              <a:gdLst/>
              <a:ahLst/>
              <a:cxnLst/>
              <a:rect l="l" t="t" r="r" b="b"/>
              <a:pathLst>
                <a:path w="11374" h="81" extrusionOk="0">
                  <a:moveTo>
                    <a:pt x="1" y="0"/>
                  </a:moveTo>
                  <a:cubicBezTo>
                    <a:pt x="13" y="26"/>
                    <a:pt x="26" y="55"/>
                    <a:pt x="42" y="80"/>
                  </a:cubicBezTo>
                  <a:lnTo>
                    <a:pt x="11319" y="80"/>
                  </a:lnTo>
                  <a:cubicBezTo>
                    <a:pt x="11335" y="55"/>
                    <a:pt x="11360" y="26"/>
                    <a:pt x="1137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8" name="Google Shape;3258;p28"/>
          <p:cNvSpPr txBox="1">
            <a:spLocks noGrp="1"/>
          </p:cNvSpPr>
          <p:nvPr>
            <p:ph type="title"/>
          </p:nvPr>
        </p:nvSpPr>
        <p:spPr>
          <a:xfrm>
            <a:off x="690904" y="1116357"/>
            <a:ext cx="4068900" cy="7509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Simpulan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260" name="Google Shape;3260;p28"/>
          <p:cNvSpPr txBox="1">
            <a:spLocks noGrp="1"/>
          </p:cNvSpPr>
          <p:nvPr>
            <p:ph type="subTitle" idx="1"/>
          </p:nvPr>
        </p:nvSpPr>
        <p:spPr>
          <a:xfrm>
            <a:off x="502869" y="2223660"/>
            <a:ext cx="5034766" cy="584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SISDM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punggung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SDM modern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optimalisasi</a:t>
            </a:r>
            <a:r>
              <a:rPr lang="en-US" dirty="0"/>
              <a:t> proses </a:t>
            </a:r>
            <a:r>
              <a:rPr lang="en-US" dirty="0" err="1"/>
              <a:t>rekrutmen</a:t>
            </a:r>
            <a:r>
              <a:rPr lang="en-US" dirty="0"/>
              <a:t>,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karir</a:t>
            </a:r>
            <a:r>
              <a:rPr lang="en-US" dirty="0"/>
              <a:t>, dan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SISDM </a:t>
            </a:r>
            <a:r>
              <a:rPr lang="en-US" dirty="0" err="1"/>
              <a:t>berkontribusi</a:t>
            </a:r>
            <a:r>
              <a:rPr lang="en-US" dirty="0"/>
              <a:t> pada </a:t>
            </a:r>
            <a:r>
              <a:rPr lang="en-US" dirty="0" err="1"/>
              <a:t>efektivitas</a:t>
            </a:r>
            <a:r>
              <a:rPr lang="en-US" dirty="0"/>
              <a:t> dan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endParaRPr lang="en-US" dirty="0"/>
          </a:p>
        </p:txBody>
      </p:sp>
      <p:grpSp>
        <p:nvGrpSpPr>
          <p:cNvPr id="3261" name="Google Shape;3261;p28"/>
          <p:cNvGrpSpPr/>
          <p:nvPr/>
        </p:nvGrpSpPr>
        <p:grpSpPr>
          <a:xfrm>
            <a:off x="5364473" y="1918854"/>
            <a:ext cx="2762209" cy="2879270"/>
            <a:chOff x="5364473" y="1918854"/>
            <a:chExt cx="2762209" cy="2879270"/>
          </a:xfrm>
        </p:grpSpPr>
        <p:grpSp>
          <p:nvGrpSpPr>
            <p:cNvPr id="3262" name="Google Shape;3262;p28"/>
            <p:cNvGrpSpPr/>
            <p:nvPr/>
          </p:nvGrpSpPr>
          <p:grpSpPr>
            <a:xfrm>
              <a:off x="7123237" y="2127277"/>
              <a:ext cx="1003444" cy="2670847"/>
              <a:chOff x="6041499" y="927782"/>
              <a:chExt cx="395899" cy="1053755"/>
            </a:xfrm>
          </p:grpSpPr>
          <p:sp>
            <p:nvSpPr>
              <p:cNvPr id="3263" name="Google Shape;3263;p28"/>
              <p:cNvSpPr/>
              <p:nvPr/>
            </p:nvSpPr>
            <p:spPr>
              <a:xfrm>
                <a:off x="6324155" y="1217789"/>
                <a:ext cx="17182" cy="76374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9557" extrusionOk="0">
                    <a:moveTo>
                      <a:pt x="0" y="1"/>
                    </a:moveTo>
                    <a:lnTo>
                      <a:pt x="0" y="9557"/>
                    </a:lnTo>
                    <a:lnTo>
                      <a:pt x="215" y="9557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00C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8"/>
              <p:cNvSpPr/>
              <p:nvPr/>
            </p:nvSpPr>
            <p:spPr>
              <a:xfrm>
                <a:off x="6313367" y="982043"/>
                <a:ext cx="124028" cy="267875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3352" extrusionOk="0">
                    <a:moveTo>
                      <a:pt x="1" y="0"/>
                    </a:moveTo>
                    <a:lnTo>
                      <a:pt x="590" y="3351"/>
                    </a:lnTo>
                    <a:lnTo>
                      <a:pt x="1551" y="3351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FF2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28"/>
              <p:cNvSpPr/>
              <p:nvPr/>
            </p:nvSpPr>
            <p:spPr>
              <a:xfrm>
                <a:off x="6068111" y="927782"/>
                <a:ext cx="369287" cy="406368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5085" extrusionOk="0">
                    <a:moveTo>
                      <a:pt x="1" y="0"/>
                    </a:moveTo>
                    <a:lnTo>
                      <a:pt x="1788" y="5084"/>
                    </a:lnTo>
                    <a:lnTo>
                      <a:pt x="4620" y="5084"/>
                    </a:lnTo>
                    <a:lnTo>
                      <a:pt x="3099" y="0"/>
                    </a:lnTo>
                    <a:close/>
                  </a:path>
                </a:pathLst>
              </a:custGeom>
              <a:solidFill>
                <a:srgbClr val="00C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8"/>
              <p:cNvSpPr/>
              <p:nvPr/>
            </p:nvSpPr>
            <p:spPr>
              <a:xfrm>
                <a:off x="6041499" y="927782"/>
                <a:ext cx="368009" cy="406368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5085" extrusionOk="0">
                    <a:moveTo>
                      <a:pt x="1" y="0"/>
                    </a:moveTo>
                    <a:lnTo>
                      <a:pt x="1775" y="5084"/>
                    </a:lnTo>
                    <a:lnTo>
                      <a:pt x="4604" y="5084"/>
                    </a:lnTo>
                    <a:lnTo>
                      <a:pt x="30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8"/>
              <p:cNvSpPr/>
              <p:nvPr/>
            </p:nvSpPr>
            <p:spPr>
              <a:xfrm>
                <a:off x="6041499" y="927782"/>
                <a:ext cx="368009" cy="406368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5085" extrusionOk="0">
                    <a:moveTo>
                      <a:pt x="1" y="0"/>
                    </a:moveTo>
                    <a:lnTo>
                      <a:pt x="1775" y="5084"/>
                    </a:lnTo>
                    <a:lnTo>
                      <a:pt x="4604" y="5084"/>
                    </a:lnTo>
                    <a:lnTo>
                      <a:pt x="30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57175" dist="1143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8" name="Google Shape;3268;p28"/>
            <p:cNvGrpSpPr/>
            <p:nvPr/>
          </p:nvGrpSpPr>
          <p:grpSpPr>
            <a:xfrm>
              <a:off x="5364473" y="2127277"/>
              <a:ext cx="1006078" cy="2670847"/>
              <a:chOff x="4234325" y="927782"/>
              <a:chExt cx="396937" cy="1053755"/>
            </a:xfrm>
          </p:grpSpPr>
          <p:sp>
            <p:nvSpPr>
              <p:cNvPr id="3269" name="Google Shape;3269;p28"/>
              <p:cNvSpPr/>
              <p:nvPr/>
            </p:nvSpPr>
            <p:spPr>
              <a:xfrm>
                <a:off x="4331661" y="1217789"/>
                <a:ext cx="15903" cy="76374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9557" extrusionOk="0">
                    <a:moveTo>
                      <a:pt x="0" y="1"/>
                    </a:moveTo>
                    <a:lnTo>
                      <a:pt x="0" y="9557"/>
                    </a:lnTo>
                    <a:lnTo>
                      <a:pt x="199" y="9557"/>
                    </a:lnTo>
                    <a:lnTo>
                      <a:pt x="199" y="1"/>
                    </a:lnTo>
                    <a:close/>
                  </a:path>
                </a:pathLst>
              </a:custGeom>
              <a:solidFill>
                <a:srgbClr val="00C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28"/>
              <p:cNvSpPr/>
              <p:nvPr/>
            </p:nvSpPr>
            <p:spPr>
              <a:xfrm>
                <a:off x="4234325" y="982043"/>
                <a:ext cx="125067" cy="267875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3352" extrusionOk="0">
                    <a:moveTo>
                      <a:pt x="978" y="0"/>
                    </a:moveTo>
                    <a:lnTo>
                      <a:pt x="1" y="3351"/>
                    </a:lnTo>
                    <a:lnTo>
                      <a:pt x="978" y="3351"/>
                    </a:lnTo>
                    <a:lnTo>
                      <a:pt x="1564" y="0"/>
                    </a:lnTo>
                    <a:close/>
                  </a:path>
                </a:pathLst>
              </a:custGeom>
              <a:solidFill>
                <a:srgbClr val="FF2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28"/>
              <p:cNvSpPr/>
              <p:nvPr/>
            </p:nvSpPr>
            <p:spPr>
              <a:xfrm>
                <a:off x="4234325" y="927782"/>
                <a:ext cx="369287" cy="406368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5085" extrusionOk="0">
                    <a:moveTo>
                      <a:pt x="1522" y="0"/>
                    </a:moveTo>
                    <a:lnTo>
                      <a:pt x="1" y="5084"/>
                    </a:lnTo>
                    <a:lnTo>
                      <a:pt x="2833" y="5084"/>
                    </a:lnTo>
                    <a:lnTo>
                      <a:pt x="4620" y="0"/>
                    </a:lnTo>
                    <a:close/>
                  </a:path>
                </a:pathLst>
              </a:custGeom>
              <a:solidFill>
                <a:srgbClr val="00C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28"/>
              <p:cNvSpPr/>
              <p:nvPr/>
            </p:nvSpPr>
            <p:spPr>
              <a:xfrm>
                <a:off x="4262215" y="927782"/>
                <a:ext cx="369047" cy="406368"/>
              </a:xfrm>
              <a:custGeom>
                <a:avLst/>
                <a:gdLst/>
                <a:ahLst/>
                <a:cxnLst/>
                <a:rect l="l" t="t" r="r" b="b"/>
                <a:pathLst>
                  <a:path w="4618" h="5085" extrusionOk="0">
                    <a:moveTo>
                      <a:pt x="1523" y="0"/>
                    </a:moveTo>
                    <a:lnTo>
                      <a:pt x="1" y="5084"/>
                    </a:lnTo>
                    <a:lnTo>
                      <a:pt x="2830" y="5084"/>
                    </a:lnTo>
                    <a:lnTo>
                      <a:pt x="4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28"/>
              <p:cNvSpPr/>
              <p:nvPr/>
            </p:nvSpPr>
            <p:spPr>
              <a:xfrm>
                <a:off x="4262215" y="927782"/>
                <a:ext cx="369047" cy="406368"/>
              </a:xfrm>
              <a:custGeom>
                <a:avLst/>
                <a:gdLst/>
                <a:ahLst/>
                <a:cxnLst/>
                <a:rect l="l" t="t" r="r" b="b"/>
                <a:pathLst>
                  <a:path w="4618" h="5085" extrusionOk="0">
                    <a:moveTo>
                      <a:pt x="1523" y="0"/>
                    </a:moveTo>
                    <a:lnTo>
                      <a:pt x="1" y="5084"/>
                    </a:lnTo>
                    <a:lnTo>
                      <a:pt x="2830" y="5084"/>
                    </a:lnTo>
                    <a:lnTo>
                      <a:pt x="4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14313" dist="11430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4" name="Google Shape;3274;p28"/>
            <p:cNvGrpSpPr/>
            <p:nvPr/>
          </p:nvGrpSpPr>
          <p:grpSpPr>
            <a:xfrm>
              <a:off x="5790231" y="1918854"/>
              <a:ext cx="1987851" cy="2879270"/>
              <a:chOff x="4950115" y="845551"/>
              <a:chExt cx="784286" cy="1135986"/>
            </a:xfrm>
          </p:grpSpPr>
          <p:sp>
            <p:nvSpPr>
              <p:cNvPr id="3275" name="Google Shape;3275;p28"/>
              <p:cNvSpPr/>
              <p:nvPr/>
            </p:nvSpPr>
            <p:spPr>
              <a:xfrm>
                <a:off x="4951153" y="1212435"/>
                <a:ext cx="783247" cy="769102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9624" extrusionOk="0">
                    <a:moveTo>
                      <a:pt x="2804" y="1"/>
                    </a:moveTo>
                    <a:lnTo>
                      <a:pt x="1176" y="1135"/>
                    </a:lnTo>
                    <a:cubicBezTo>
                      <a:pt x="430" y="1657"/>
                      <a:pt x="1" y="2509"/>
                      <a:pt x="1" y="3406"/>
                    </a:cubicBezTo>
                    <a:lnTo>
                      <a:pt x="1" y="7048"/>
                    </a:lnTo>
                    <a:lnTo>
                      <a:pt x="1618" y="6555"/>
                    </a:lnTo>
                    <a:lnTo>
                      <a:pt x="1618" y="9624"/>
                    </a:lnTo>
                    <a:lnTo>
                      <a:pt x="8170" y="9624"/>
                    </a:lnTo>
                    <a:lnTo>
                      <a:pt x="8170" y="6555"/>
                    </a:lnTo>
                    <a:lnTo>
                      <a:pt x="9800" y="7048"/>
                    </a:lnTo>
                    <a:lnTo>
                      <a:pt x="9800" y="3406"/>
                    </a:lnTo>
                    <a:cubicBezTo>
                      <a:pt x="9800" y="2509"/>
                      <a:pt x="9358" y="1657"/>
                      <a:pt x="8612" y="1135"/>
                    </a:cubicBezTo>
                    <a:lnTo>
                      <a:pt x="6984" y="1"/>
                    </a:lnTo>
                    <a:lnTo>
                      <a:pt x="4902" y="1682"/>
                    </a:lnTo>
                    <a:lnTo>
                      <a:pt x="280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35000">
                    <a:schemeClr val="accent5"/>
                  </a:gs>
                  <a:gs pos="49000">
                    <a:schemeClr val="accent4"/>
                  </a:gs>
                  <a:gs pos="73000">
                    <a:schemeClr val="accent5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28"/>
              <p:cNvSpPr/>
              <p:nvPr/>
            </p:nvSpPr>
            <p:spPr>
              <a:xfrm>
                <a:off x="4951153" y="1278523"/>
                <a:ext cx="129382" cy="463187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5796" extrusionOk="0">
                    <a:moveTo>
                      <a:pt x="1618" y="0"/>
                    </a:moveTo>
                    <a:lnTo>
                      <a:pt x="1176" y="308"/>
                    </a:lnTo>
                    <a:cubicBezTo>
                      <a:pt x="430" y="830"/>
                      <a:pt x="1" y="1682"/>
                      <a:pt x="1" y="2579"/>
                    </a:cubicBezTo>
                    <a:lnTo>
                      <a:pt x="1" y="5420"/>
                    </a:lnTo>
                    <a:lnTo>
                      <a:pt x="1417" y="5795"/>
                    </a:lnTo>
                    <a:lnTo>
                      <a:pt x="1618" y="5728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28"/>
              <p:cNvSpPr/>
              <p:nvPr/>
            </p:nvSpPr>
            <p:spPr>
              <a:xfrm>
                <a:off x="5154934" y="1212435"/>
                <a:ext cx="374642" cy="200507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2509" extrusionOk="0">
                    <a:moveTo>
                      <a:pt x="254" y="1"/>
                    </a:moveTo>
                    <a:lnTo>
                      <a:pt x="1" y="174"/>
                    </a:lnTo>
                    <a:cubicBezTo>
                      <a:pt x="375" y="683"/>
                      <a:pt x="1189" y="1708"/>
                      <a:pt x="2352" y="2509"/>
                    </a:cubicBezTo>
                    <a:cubicBezTo>
                      <a:pt x="3499" y="1708"/>
                      <a:pt x="4313" y="683"/>
                      <a:pt x="4687" y="174"/>
                    </a:cubicBezTo>
                    <a:lnTo>
                      <a:pt x="4434" y="1"/>
                    </a:lnTo>
                    <a:lnTo>
                      <a:pt x="2352" y="1682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rgbClr val="B60C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28"/>
              <p:cNvSpPr/>
              <p:nvPr/>
            </p:nvSpPr>
            <p:spPr>
              <a:xfrm>
                <a:off x="5225338" y="1183746"/>
                <a:ext cx="240224" cy="152398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1907" extrusionOk="0">
                    <a:moveTo>
                      <a:pt x="1" y="1"/>
                    </a:moveTo>
                    <a:lnTo>
                      <a:pt x="1631" y="1907"/>
                    </a:lnTo>
                    <a:lnTo>
                      <a:pt x="2631" y="895"/>
                    </a:lnTo>
                    <a:lnTo>
                      <a:pt x="3006" y="1"/>
                    </a:ln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28"/>
              <p:cNvSpPr/>
              <p:nvPr/>
            </p:nvSpPr>
            <p:spPr>
              <a:xfrm>
                <a:off x="5263777" y="1132601"/>
                <a:ext cx="157992" cy="180288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256" extrusionOk="0">
                    <a:moveTo>
                      <a:pt x="0" y="0"/>
                    </a:moveTo>
                    <a:lnTo>
                      <a:pt x="0" y="1173"/>
                    </a:lnTo>
                    <a:lnTo>
                      <a:pt x="990" y="2255"/>
                    </a:lnTo>
                    <a:lnTo>
                      <a:pt x="1977" y="1173"/>
                    </a:lnTo>
                    <a:lnTo>
                      <a:pt x="1977" y="0"/>
                    </a:lnTo>
                    <a:lnTo>
                      <a:pt x="990" y="9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28"/>
              <p:cNvSpPr/>
              <p:nvPr/>
            </p:nvSpPr>
            <p:spPr>
              <a:xfrm>
                <a:off x="5263777" y="1111024"/>
                <a:ext cx="119633" cy="14728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843" extrusionOk="0">
                    <a:moveTo>
                      <a:pt x="0" y="1"/>
                    </a:moveTo>
                    <a:lnTo>
                      <a:pt x="0" y="1443"/>
                    </a:lnTo>
                    <a:lnTo>
                      <a:pt x="362" y="1843"/>
                    </a:lnTo>
                    <a:cubicBezTo>
                      <a:pt x="1096" y="1712"/>
                      <a:pt x="1496" y="1257"/>
                      <a:pt x="1496" y="125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28"/>
              <p:cNvSpPr/>
              <p:nvPr/>
            </p:nvSpPr>
            <p:spPr>
              <a:xfrm>
                <a:off x="5445261" y="976689"/>
                <a:ext cx="43634" cy="112520"/>
              </a:xfrm>
              <a:custGeom>
                <a:avLst/>
                <a:gdLst/>
                <a:ahLst/>
                <a:cxnLst/>
                <a:rect l="l" t="t" r="r" b="b"/>
                <a:pathLst>
                  <a:path w="546" h="1408" extrusionOk="0">
                    <a:moveTo>
                      <a:pt x="106" y="0"/>
                    </a:moveTo>
                    <a:lnTo>
                      <a:pt x="1" y="1403"/>
                    </a:lnTo>
                    <a:cubicBezTo>
                      <a:pt x="1" y="1403"/>
                      <a:pt x="48" y="1408"/>
                      <a:pt x="110" y="1408"/>
                    </a:cubicBezTo>
                    <a:cubicBezTo>
                      <a:pt x="231" y="1408"/>
                      <a:pt x="410" y="1391"/>
                      <a:pt x="427" y="1294"/>
                    </a:cubicBezTo>
                    <a:cubicBezTo>
                      <a:pt x="452" y="1150"/>
                      <a:pt x="545" y="493"/>
                      <a:pt x="507" y="333"/>
                    </a:cubicBezTo>
                    <a:cubicBezTo>
                      <a:pt x="452" y="173"/>
                      <a:pt x="106" y="0"/>
                      <a:pt x="106" y="0"/>
                    </a:cubicBezTo>
                    <a:close/>
                  </a:path>
                </a:pathLst>
              </a:custGeom>
              <a:solidFill>
                <a:srgbClr val="FF2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28"/>
              <p:cNvSpPr/>
              <p:nvPr/>
            </p:nvSpPr>
            <p:spPr>
              <a:xfrm>
                <a:off x="5469555" y="990514"/>
                <a:ext cx="19339" cy="9733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218" extrusionOk="0">
                    <a:moveTo>
                      <a:pt x="68" y="0"/>
                    </a:moveTo>
                    <a:cubicBezTo>
                      <a:pt x="81" y="215"/>
                      <a:pt x="97" y="657"/>
                      <a:pt x="1" y="1217"/>
                    </a:cubicBezTo>
                    <a:cubicBezTo>
                      <a:pt x="55" y="1201"/>
                      <a:pt x="110" y="1176"/>
                      <a:pt x="123" y="1121"/>
                    </a:cubicBezTo>
                    <a:cubicBezTo>
                      <a:pt x="148" y="977"/>
                      <a:pt x="241" y="320"/>
                      <a:pt x="203" y="160"/>
                    </a:cubicBezTo>
                    <a:cubicBezTo>
                      <a:pt x="177" y="109"/>
                      <a:pt x="135" y="55"/>
                      <a:pt x="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28"/>
              <p:cNvSpPr/>
              <p:nvPr/>
            </p:nvSpPr>
            <p:spPr>
              <a:xfrm>
                <a:off x="5420648" y="958469"/>
                <a:ext cx="43873" cy="14728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843" extrusionOk="0">
                    <a:moveTo>
                      <a:pt x="132" y="1"/>
                    </a:moveTo>
                    <a:lnTo>
                      <a:pt x="1" y="1843"/>
                    </a:lnTo>
                    <a:cubicBezTo>
                      <a:pt x="1" y="1843"/>
                      <a:pt x="321" y="1830"/>
                      <a:pt x="414" y="1670"/>
                    </a:cubicBezTo>
                    <a:cubicBezTo>
                      <a:pt x="507" y="1497"/>
                      <a:pt x="549" y="641"/>
                      <a:pt x="507" y="350"/>
                    </a:cubicBezTo>
                    <a:cubicBezTo>
                      <a:pt x="469" y="55"/>
                      <a:pt x="132" y="1"/>
                      <a:pt x="132" y="1"/>
                    </a:cubicBezTo>
                    <a:close/>
                  </a:path>
                </a:pathLst>
              </a:custGeom>
              <a:solidFill>
                <a:srgbClr val="122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28"/>
              <p:cNvSpPr/>
              <p:nvPr/>
            </p:nvSpPr>
            <p:spPr>
              <a:xfrm>
                <a:off x="5216867" y="845551"/>
                <a:ext cx="251812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055" extrusionOk="0">
                    <a:moveTo>
                      <a:pt x="1577" y="1"/>
                    </a:moveTo>
                    <a:cubicBezTo>
                      <a:pt x="1535" y="1"/>
                      <a:pt x="440" y="14"/>
                      <a:pt x="216" y="600"/>
                    </a:cubicBezTo>
                    <a:cubicBezTo>
                      <a:pt x="1" y="1202"/>
                      <a:pt x="27" y="2054"/>
                      <a:pt x="27" y="2054"/>
                    </a:cubicBezTo>
                    <a:lnTo>
                      <a:pt x="267" y="2054"/>
                    </a:lnTo>
                    <a:cubicBezTo>
                      <a:pt x="267" y="2054"/>
                      <a:pt x="55" y="372"/>
                      <a:pt x="1068" y="321"/>
                    </a:cubicBezTo>
                    <a:lnTo>
                      <a:pt x="1577" y="267"/>
                    </a:lnTo>
                    <a:lnTo>
                      <a:pt x="2083" y="321"/>
                    </a:lnTo>
                    <a:cubicBezTo>
                      <a:pt x="3099" y="372"/>
                      <a:pt x="2884" y="2054"/>
                      <a:pt x="2884" y="2054"/>
                    </a:cubicBezTo>
                    <a:lnTo>
                      <a:pt x="3112" y="2054"/>
                    </a:lnTo>
                    <a:cubicBezTo>
                      <a:pt x="3112" y="2054"/>
                      <a:pt x="3150" y="1202"/>
                      <a:pt x="2923" y="600"/>
                    </a:cubicBezTo>
                    <a:cubicBezTo>
                      <a:pt x="2698" y="14"/>
                      <a:pt x="1616" y="1"/>
                      <a:pt x="1577" y="1"/>
                    </a:cubicBezTo>
                    <a:close/>
                  </a:path>
                </a:pathLst>
              </a:custGeom>
              <a:solidFill>
                <a:srgbClr val="00C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28"/>
              <p:cNvSpPr/>
              <p:nvPr/>
            </p:nvSpPr>
            <p:spPr>
              <a:xfrm>
                <a:off x="5195690" y="976689"/>
                <a:ext cx="44832" cy="11252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408" extrusionOk="0">
                    <a:moveTo>
                      <a:pt x="439" y="0"/>
                    </a:moveTo>
                    <a:cubicBezTo>
                      <a:pt x="439" y="0"/>
                      <a:pt x="93" y="173"/>
                      <a:pt x="51" y="333"/>
                    </a:cubicBezTo>
                    <a:cubicBezTo>
                      <a:pt x="0" y="493"/>
                      <a:pt x="106" y="1150"/>
                      <a:pt x="131" y="1294"/>
                    </a:cubicBezTo>
                    <a:cubicBezTo>
                      <a:pt x="140" y="1391"/>
                      <a:pt x="323" y="1408"/>
                      <a:pt x="447" y="1408"/>
                    </a:cubicBezTo>
                    <a:cubicBezTo>
                      <a:pt x="512" y="1408"/>
                      <a:pt x="561" y="1403"/>
                      <a:pt x="561" y="1403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FF2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28"/>
              <p:cNvSpPr/>
              <p:nvPr/>
            </p:nvSpPr>
            <p:spPr>
              <a:xfrm>
                <a:off x="5195690" y="990514"/>
                <a:ext cx="20298" cy="97336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218" extrusionOk="0">
                    <a:moveTo>
                      <a:pt x="173" y="0"/>
                    </a:moveTo>
                    <a:cubicBezTo>
                      <a:pt x="119" y="55"/>
                      <a:pt x="64" y="109"/>
                      <a:pt x="51" y="160"/>
                    </a:cubicBezTo>
                    <a:cubicBezTo>
                      <a:pt x="0" y="320"/>
                      <a:pt x="106" y="977"/>
                      <a:pt x="131" y="1121"/>
                    </a:cubicBezTo>
                    <a:cubicBezTo>
                      <a:pt x="131" y="1176"/>
                      <a:pt x="186" y="1201"/>
                      <a:pt x="253" y="1217"/>
                    </a:cubicBezTo>
                    <a:cubicBezTo>
                      <a:pt x="160" y="657"/>
                      <a:pt x="160" y="215"/>
                      <a:pt x="1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28"/>
              <p:cNvSpPr/>
              <p:nvPr/>
            </p:nvSpPr>
            <p:spPr>
              <a:xfrm>
                <a:off x="5221263" y="958469"/>
                <a:ext cx="42595" cy="147283"/>
              </a:xfrm>
              <a:custGeom>
                <a:avLst/>
                <a:gdLst/>
                <a:ahLst/>
                <a:cxnLst/>
                <a:rect l="l" t="t" r="r" b="b"/>
                <a:pathLst>
                  <a:path w="533" h="1843" extrusionOk="0">
                    <a:moveTo>
                      <a:pt x="401" y="1"/>
                    </a:moveTo>
                    <a:cubicBezTo>
                      <a:pt x="401" y="1"/>
                      <a:pt x="64" y="55"/>
                      <a:pt x="39" y="350"/>
                    </a:cubicBezTo>
                    <a:cubicBezTo>
                      <a:pt x="0" y="641"/>
                      <a:pt x="39" y="1497"/>
                      <a:pt x="132" y="1670"/>
                    </a:cubicBezTo>
                    <a:cubicBezTo>
                      <a:pt x="225" y="1830"/>
                      <a:pt x="532" y="1843"/>
                      <a:pt x="532" y="1843"/>
                    </a:cubicBezTo>
                    <a:lnTo>
                      <a:pt x="401" y="1"/>
                    </a:lnTo>
                    <a:close/>
                  </a:path>
                </a:pathLst>
              </a:custGeom>
              <a:solidFill>
                <a:srgbClr val="122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28"/>
              <p:cNvSpPr/>
              <p:nvPr/>
            </p:nvSpPr>
            <p:spPr>
              <a:xfrm>
                <a:off x="5239163" y="858417"/>
                <a:ext cx="207220" cy="100133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253" extrusionOk="0">
                    <a:moveTo>
                      <a:pt x="1298" y="0"/>
                    </a:moveTo>
                    <a:cubicBezTo>
                      <a:pt x="1" y="0"/>
                      <a:pt x="177" y="1253"/>
                      <a:pt x="177" y="1253"/>
                    </a:cubicBezTo>
                    <a:lnTo>
                      <a:pt x="1298" y="1201"/>
                    </a:lnTo>
                    <a:lnTo>
                      <a:pt x="2403" y="1253"/>
                    </a:lnTo>
                    <a:cubicBezTo>
                      <a:pt x="2403" y="1253"/>
                      <a:pt x="2592" y="0"/>
                      <a:pt x="1298" y="0"/>
                    </a:cubicBezTo>
                    <a:close/>
                  </a:path>
                </a:pathLst>
              </a:custGeom>
              <a:solidFill>
                <a:srgbClr val="FF2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28"/>
              <p:cNvSpPr/>
              <p:nvPr/>
            </p:nvSpPr>
            <p:spPr>
              <a:xfrm>
                <a:off x="5298060" y="885987"/>
                <a:ext cx="89665" cy="3748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469" extrusionOk="0">
                    <a:moveTo>
                      <a:pt x="534" y="0"/>
                    </a:moveTo>
                    <a:cubicBezTo>
                      <a:pt x="423" y="0"/>
                      <a:pt x="0" y="29"/>
                      <a:pt x="0" y="469"/>
                    </a:cubicBezTo>
                    <a:lnTo>
                      <a:pt x="1122" y="469"/>
                    </a:lnTo>
                    <a:cubicBezTo>
                      <a:pt x="1122" y="29"/>
                      <a:pt x="699" y="0"/>
                      <a:pt x="588" y="0"/>
                    </a:cubicBezTo>
                    <a:cubicBezTo>
                      <a:pt x="571" y="0"/>
                      <a:pt x="561" y="1"/>
                      <a:pt x="561" y="1"/>
                    </a:cubicBezTo>
                    <a:cubicBezTo>
                      <a:pt x="561" y="1"/>
                      <a:pt x="551" y="0"/>
                      <a:pt x="534" y="0"/>
                    </a:cubicBezTo>
                    <a:close/>
                  </a:path>
                </a:pathLst>
              </a:custGeom>
              <a:solidFill>
                <a:srgbClr val="284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28"/>
              <p:cNvSpPr/>
              <p:nvPr/>
            </p:nvSpPr>
            <p:spPr>
              <a:xfrm>
                <a:off x="5367185" y="932896"/>
                <a:ext cx="7752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97" h="110" extrusionOk="0">
                    <a:moveTo>
                      <a:pt x="42" y="0"/>
                    </a:moveTo>
                    <a:cubicBezTo>
                      <a:pt x="16" y="0"/>
                      <a:pt x="0" y="29"/>
                      <a:pt x="0" y="55"/>
                    </a:cubicBezTo>
                    <a:cubicBezTo>
                      <a:pt x="0" y="80"/>
                      <a:pt x="16" y="109"/>
                      <a:pt x="42" y="109"/>
                    </a:cubicBezTo>
                    <a:cubicBezTo>
                      <a:pt x="81" y="109"/>
                      <a:pt x="97" y="80"/>
                      <a:pt x="97" y="55"/>
                    </a:cubicBezTo>
                    <a:cubicBezTo>
                      <a:pt x="97" y="29"/>
                      <a:pt x="81" y="0"/>
                      <a:pt x="42" y="0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28"/>
              <p:cNvSpPr/>
              <p:nvPr/>
            </p:nvSpPr>
            <p:spPr>
              <a:xfrm>
                <a:off x="5338496" y="932896"/>
                <a:ext cx="8551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10" extrusionOk="0">
                    <a:moveTo>
                      <a:pt x="55" y="0"/>
                    </a:moveTo>
                    <a:cubicBezTo>
                      <a:pt x="26" y="0"/>
                      <a:pt x="1" y="29"/>
                      <a:pt x="1" y="55"/>
                    </a:cubicBezTo>
                    <a:cubicBezTo>
                      <a:pt x="1" y="80"/>
                      <a:pt x="26" y="109"/>
                      <a:pt x="55" y="109"/>
                    </a:cubicBezTo>
                    <a:cubicBezTo>
                      <a:pt x="81" y="109"/>
                      <a:pt x="106" y="80"/>
                      <a:pt x="106" y="55"/>
                    </a:cubicBezTo>
                    <a:cubicBezTo>
                      <a:pt x="106" y="29"/>
                      <a:pt x="81" y="0"/>
                      <a:pt x="55" y="0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28"/>
              <p:cNvSpPr/>
              <p:nvPr/>
            </p:nvSpPr>
            <p:spPr>
              <a:xfrm>
                <a:off x="5309568" y="932896"/>
                <a:ext cx="7752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97" h="110" extrusionOk="0">
                    <a:moveTo>
                      <a:pt x="42" y="0"/>
                    </a:moveTo>
                    <a:cubicBezTo>
                      <a:pt x="17" y="0"/>
                      <a:pt x="1" y="29"/>
                      <a:pt x="1" y="55"/>
                    </a:cubicBezTo>
                    <a:cubicBezTo>
                      <a:pt x="1" y="80"/>
                      <a:pt x="17" y="109"/>
                      <a:pt x="42" y="109"/>
                    </a:cubicBezTo>
                    <a:cubicBezTo>
                      <a:pt x="68" y="109"/>
                      <a:pt x="97" y="80"/>
                      <a:pt x="97" y="55"/>
                    </a:cubicBezTo>
                    <a:cubicBezTo>
                      <a:pt x="97" y="29"/>
                      <a:pt x="68" y="0"/>
                      <a:pt x="42" y="0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28"/>
              <p:cNvSpPr/>
              <p:nvPr/>
            </p:nvSpPr>
            <p:spPr>
              <a:xfrm>
                <a:off x="5228695" y="949039"/>
                <a:ext cx="228157" cy="284737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3563" extrusionOk="0">
                    <a:moveTo>
                      <a:pt x="1429" y="0"/>
                    </a:moveTo>
                    <a:cubicBezTo>
                      <a:pt x="1429" y="0"/>
                      <a:pt x="852" y="0"/>
                      <a:pt x="308" y="119"/>
                    </a:cubicBezTo>
                    <a:cubicBezTo>
                      <a:pt x="308" y="119"/>
                      <a:pt x="0" y="3258"/>
                      <a:pt x="1429" y="3562"/>
                    </a:cubicBezTo>
                    <a:cubicBezTo>
                      <a:pt x="2855" y="3258"/>
                      <a:pt x="2534" y="119"/>
                      <a:pt x="2534" y="119"/>
                    </a:cubicBezTo>
                    <a:cubicBezTo>
                      <a:pt x="1990" y="0"/>
                      <a:pt x="1429" y="0"/>
                      <a:pt x="1429" y="0"/>
                    </a:cubicBezTo>
                    <a:close/>
                  </a:path>
                </a:pathLst>
              </a:custGeom>
              <a:solidFill>
                <a:srgbClr val="00C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28"/>
              <p:cNvSpPr/>
              <p:nvPr/>
            </p:nvSpPr>
            <p:spPr>
              <a:xfrm>
                <a:off x="5358715" y="1022959"/>
                <a:ext cx="64092" cy="19739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47" extrusionOk="0">
                    <a:moveTo>
                      <a:pt x="556" y="1"/>
                    </a:moveTo>
                    <a:cubicBezTo>
                      <a:pt x="127" y="1"/>
                      <a:pt x="1" y="235"/>
                      <a:pt x="1" y="235"/>
                    </a:cubicBezTo>
                    <a:cubicBezTo>
                      <a:pt x="97" y="240"/>
                      <a:pt x="194" y="246"/>
                      <a:pt x="288" y="246"/>
                    </a:cubicBezTo>
                    <a:cubicBezTo>
                      <a:pt x="504" y="246"/>
                      <a:pt x="698" y="209"/>
                      <a:pt x="802" y="23"/>
                    </a:cubicBezTo>
                    <a:cubicBezTo>
                      <a:pt x="710" y="8"/>
                      <a:pt x="629" y="1"/>
                      <a:pt x="5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28"/>
              <p:cNvSpPr/>
              <p:nvPr/>
            </p:nvSpPr>
            <p:spPr>
              <a:xfrm>
                <a:off x="5405544" y="954393"/>
                <a:ext cx="35482" cy="17829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2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" y="321"/>
                      <a:pt x="110" y="1080"/>
                      <a:pt x="30" y="1733"/>
                    </a:cubicBezTo>
                    <a:cubicBezTo>
                      <a:pt x="1" y="1974"/>
                      <a:pt x="68" y="2134"/>
                      <a:pt x="203" y="2230"/>
                    </a:cubicBezTo>
                    <a:cubicBezTo>
                      <a:pt x="443" y="1240"/>
                      <a:pt x="321" y="52"/>
                      <a:pt x="321" y="52"/>
                    </a:cubicBezTo>
                    <a:cubicBezTo>
                      <a:pt x="216" y="26"/>
                      <a:pt x="11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28"/>
              <p:cNvSpPr/>
              <p:nvPr/>
            </p:nvSpPr>
            <p:spPr>
              <a:xfrm>
                <a:off x="5373579" y="1023439"/>
                <a:ext cx="36441" cy="19579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45" extrusionOk="0">
                    <a:moveTo>
                      <a:pt x="336" y="1"/>
                    </a:moveTo>
                    <a:cubicBezTo>
                      <a:pt x="193" y="1"/>
                      <a:pt x="95" y="36"/>
                      <a:pt x="17" y="69"/>
                    </a:cubicBezTo>
                    <a:cubicBezTo>
                      <a:pt x="1" y="85"/>
                      <a:pt x="1" y="97"/>
                      <a:pt x="1" y="123"/>
                    </a:cubicBezTo>
                    <a:cubicBezTo>
                      <a:pt x="1" y="165"/>
                      <a:pt x="17" y="203"/>
                      <a:pt x="42" y="245"/>
                    </a:cubicBezTo>
                    <a:cubicBezTo>
                      <a:pt x="190" y="245"/>
                      <a:pt x="337" y="245"/>
                      <a:pt x="443" y="178"/>
                    </a:cubicBezTo>
                    <a:cubicBezTo>
                      <a:pt x="455" y="165"/>
                      <a:pt x="455" y="136"/>
                      <a:pt x="455" y="123"/>
                    </a:cubicBezTo>
                    <a:cubicBezTo>
                      <a:pt x="455" y="69"/>
                      <a:pt x="443" y="30"/>
                      <a:pt x="417" y="5"/>
                    </a:cubicBezTo>
                    <a:cubicBezTo>
                      <a:pt x="388" y="2"/>
                      <a:pt x="362" y="1"/>
                      <a:pt x="336" y="1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28"/>
              <p:cNvSpPr/>
              <p:nvPr/>
            </p:nvSpPr>
            <p:spPr>
              <a:xfrm>
                <a:off x="5359833" y="988596"/>
                <a:ext cx="62973" cy="1806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26" extrusionOk="0">
                    <a:moveTo>
                      <a:pt x="268" y="1"/>
                    </a:moveTo>
                    <a:cubicBezTo>
                      <a:pt x="214" y="1"/>
                      <a:pt x="155" y="4"/>
                      <a:pt x="92" y="11"/>
                    </a:cubicBezTo>
                    <a:cubicBezTo>
                      <a:pt x="54" y="11"/>
                      <a:pt x="28" y="53"/>
                      <a:pt x="12" y="91"/>
                    </a:cubicBezTo>
                    <a:cubicBezTo>
                      <a:pt x="1" y="152"/>
                      <a:pt x="54" y="202"/>
                      <a:pt x="105" y="202"/>
                    </a:cubicBezTo>
                    <a:cubicBezTo>
                      <a:pt x="110" y="202"/>
                      <a:pt x="116" y="202"/>
                      <a:pt x="121" y="200"/>
                    </a:cubicBezTo>
                    <a:cubicBezTo>
                      <a:pt x="187" y="186"/>
                      <a:pt x="280" y="172"/>
                      <a:pt x="393" y="172"/>
                    </a:cubicBezTo>
                    <a:cubicBezTo>
                      <a:pt x="506" y="172"/>
                      <a:pt x="640" y="186"/>
                      <a:pt x="788" y="226"/>
                    </a:cubicBezTo>
                    <a:cubicBezTo>
                      <a:pt x="766" y="121"/>
                      <a:pt x="595" y="1"/>
                      <a:pt x="268" y="1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28"/>
              <p:cNvSpPr/>
              <p:nvPr/>
            </p:nvSpPr>
            <p:spPr>
              <a:xfrm>
                <a:off x="5262738" y="1022959"/>
                <a:ext cx="63053" cy="197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247" extrusionOk="0">
                    <a:moveTo>
                      <a:pt x="241" y="1"/>
                    </a:moveTo>
                    <a:cubicBezTo>
                      <a:pt x="170" y="1"/>
                      <a:pt x="90" y="8"/>
                      <a:pt x="0" y="23"/>
                    </a:cubicBezTo>
                    <a:cubicBezTo>
                      <a:pt x="94" y="209"/>
                      <a:pt x="286" y="246"/>
                      <a:pt x="502" y="246"/>
                    </a:cubicBezTo>
                    <a:cubicBezTo>
                      <a:pt x="595" y="246"/>
                      <a:pt x="692" y="240"/>
                      <a:pt x="788" y="235"/>
                    </a:cubicBezTo>
                    <a:cubicBezTo>
                      <a:pt x="788" y="235"/>
                      <a:pt x="662" y="1"/>
                      <a:pt x="2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28"/>
              <p:cNvSpPr/>
              <p:nvPr/>
            </p:nvSpPr>
            <p:spPr>
              <a:xfrm>
                <a:off x="5275524" y="1023439"/>
                <a:ext cx="35402" cy="19579"/>
              </a:xfrm>
              <a:custGeom>
                <a:avLst/>
                <a:gdLst/>
                <a:ahLst/>
                <a:cxnLst/>
                <a:rect l="l" t="t" r="r" b="b"/>
                <a:pathLst>
                  <a:path w="443" h="245" extrusionOk="0">
                    <a:moveTo>
                      <a:pt x="108" y="1"/>
                    </a:moveTo>
                    <a:cubicBezTo>
                      <a:pt x="82" y="1"/>
                      <a:pt x="55" y="2"/>
                      <a:pt x="26" y="5"/>
                    </a:cubicBezTo>
                    <a:cubicBezTo>
                      <a:pt x="13" y="30"/>
                      <a:pt x="1" y="69"/>
                      <a:pt x="1" y="123"/>
                    </a:cubicBezTo>
                    <a:lnTo>
                      <a:pt x="1" y="178"/>
                    </a:lnTo>
                    <a:cubicBezTo>
                      <a:pt x="122" y="245"/>
                      <a:pt x="254" y="245"/>
                      <a:pt x="414" y="245"/>
                    </a:cubicBezTo>
                    <a:cubicBezTo>
                      <a:pt x="427" y="203"/>
                      <a:pt x="443" y="165"/>
                      <a:pt x="443" y="123"/>
                    </a:cubicBezTo>
                    <a:lnTo>
                      <a:pt x="443" y="69"/>
                    </a:lnTo>
                    <a:cubicBezTo>
                      <a:pt x="361" y="36"/>
                      <a:pt x="254" y="1"/>
                      <a:pt x="108" y="1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28"/>
              <p:cNvSpPr/>
              <p:nvPr/>
            </p:nvSpPr>
            <p:spPr>
              <a:xfrm>
                <a:off x="5262738" y="988596"/>
                <a:ext cx="61934" cy="18061"/>
              </a:xfrm>
              <a:custGeom>
                <a:avLst/>
                <a:gdLst/>
                <a:ahLst/>
                <a:cxnLst/>
                <a:rect l="l" t="t" r="r" b="b"/>
                <a:pathLst>
                  <a:path w="775" h="226" extrusionOk="0">
                    <a:moveTo>
                      <a:pt x="507" y="1"/>
                    </a:moveTo>
                    <a:cubicBezTo>
                      <a:pt x="180" y="1"/>
                      <a:pt x="11" y="121"/>
                      <a:pt x="0" y="226"/>
                    </a:cubicBezTo>
                    <a:cubicBezTo>
                      <a:pt x="141" y="186"/>
                      <a:pt x="275" y="172"/>
                      <a:pt x="388" y="172"/>
                    </a:cubicBezTo>
                    <a:cubicBezTo>
                      <a:pt x="502" y="172"/>
                      <a:pt x="595" y="186"/>
                      <a:pt x="654" y="200"/>
                    </a:cubicBezTo>
                    <a:cubicBezTo>
                      <a:pt x="661" y="202"/>
                      <a:pt x="667" y="202"/>
                      <a:pt x="673" y="202"/>
                    </a:cubicBezTo>
                    <a:cubicBezTo>
                      <a:pt x="731" y="202"/>
                      <a:pt x="774" y="152"/>
                      <a:pt x="763" y="91"/>
                    </a:cubicBezTo>
                    <a:cubicBezTo>
                      <a:pt x="763" y="53"/>
                      <a:pt x="721" y="11"/>
                      <a:pt x="683" y="11"/>
                    </a:cubicBezTo>
                    <a:cubicBezTo>
                      <a:pt x="620" y="4"/>
                      <a:pt x="561" y="1"/>
                      <a:pt x="507" y="1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28"/>
              <p:cNvSpPr/>
              <p:nvPr/>
            </p:nvSpPr>
            <p:spPr>
              <a:xfrm>
                <a:off x="5603970" y="1278523"/>
                <a:ext cx="130421" cy="463187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5796" extrusionOk="0">
                    <a:moveTo>
                      <a:pt x="1" y="0"/>
                    </a:moveTo>
                    <a:lnTo>
                      <a:pt x="1" y="5728"/>
                    </a:lnTo>
                    <a:lnTo>
                      <a:pt x="203" y="5795"/>
                    </a:lnTo>
                    <a:lnTo>
                      <a:pt x="1631" y="5420"/>
                    </a:lnTo>
                    <a:lnTo>
                      <a:pt x="1631" y="2579"/>
                    </a:lnTo>
                    <a:cubicBezTo>
                      <a:pt x="1631" y="1682"/>
                      <a:pt x="1189" y="830"/>
                      <a:pt x="443" y="30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28"/>
              <p:cNvSpPr/>
              <p:nvPr/>
            </p:nvSpPr>
            <p:spPr>
              <a:xfrm>
                <a:off x="5251950" y="1042938"/>
                <a:ext cx="181647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388" extrusionOk="0">
                    <a:moveTo>
                      <a:pt x="2272" y="1"/>
                    </a:moveTo>
                    <a:cubicBezTo>
                      <a:pt x="2230" y="174"/>
                      <a:pt x="2045" y="773"/>
                      <a:pt x="1138" y="786"/>
                    </a:cubicBezTo>
                    <a:cubicBezTo>
                      <a:pt x="215" y="773"/>
                      <a:pt x="30" y="174"/>
                      <a:pt x="1" y="1"/>
                    </a:cubicBezTo>
                    <a:lnTo>
                      <a:pt x="1" y="1"/>
                    </a:lnTo>
                    <a:cubicBezTo>
                      <a:pt x="42" y="946"/>
                      <a:pt x="257" y="2202"/>
                      <a:pt x="1138" y="2387"/>
                    </a:cubicBezTo>
                    <a:cubicBezTo>
                      <a:pt x="2003" y="2202"/>
                      <a:pt x="2230" y="946"/>
                      <a:pt x="2272" y="1"/>
                    </a:cubicBezTo>
                    <a:close/>
                  </a:path>
                </a:pathLst>
              </a:custGeom>
              <a:solidFill>
                <a:srgbClr val="284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28"/>
              <p:cNvSpPr/>
              <p:nvPr/>
            </p:nvSpPr>
            <p:spPr>
              <a:xfrm>
                <a:off x="5342892" y="1042938"/>
                <a:ext cx="90704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388" extrusionOk="0">
                    <a:moveTo>
                      <a:pt x="1134" y="1"/>
                    </a:moveTo>
                    <a:cubicBezTo>
                      <a:pt x="1134" y="1"/>
                      <a:pt x="1041" y="747"/>
                      <a:pt x="561" y="1253"/>
                    </a:cubicBezTo>
                    <a:cubicBezTo>
                      <a:pt x="64" y="1763"/>
                      <a:pt x="0" y="2189"/>
                      <a:pt x="0" y="2387"/>
                    </a:cubicBezTo>
                    <a:cubicBezTo>
                      <a:pt x="865" y="2202"/>
                      <a:pt x="1092" y="946"/>
                      <a:pt x="11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28"/>
              <p:cNvSpPr/>
              <p:nvPr/>
            </p:nvSpPr>
            <p:spPr>
              <a:xfrm>
                <a:off x="5251950" y="1042938"/>
                <a:ext cx="91023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238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946"/>
                      <a:pt x="257" y="2202"/>
                      <a:pt x="1138" y="2387"/>
                    </a:cubicBezTo>
                    <a:cubicBezTo>
                      <a:pt x="1138" y="2189"/>
                      <a:pt x="1058" y="1763"/>
                      <a:pt x="577" y="1253"/>
                    </a:cubicBezTo>
                    <a:cubicBezTo>
                      <a:pt x="81" y="74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2C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28"/>
              <p:cNvSpPr/>
              <p:nvPr/>
            </p:nvSpPr>
            <p:spPr>
              <a:xfrm>
                <a:off x="5176431" y="1164486"/>
                <a:ext cx="332926" cy="221844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2776" extrusionOk="0">
                    <a:moveTo>
                      <a:pt x="1039" y="0"/>
                    </a:moveTo>
                    <a:cubicBezTo>
                      <a:pt x="832" y="0"/>
                      <a:pt x="102" y="40"/>
                      <a:pt x="1" y="601"/>
                    </a:cubicBezTo>
                    <a:cubicBezTo>
                      <a:pt x="1426" y="2430"/>
                      <a:pt x="2003" y="2737"/>
                      <a:pt x="2083" y="2776"/>
                    </a:cubicBezTo>
                    <a:cubicBezTo>
                      <a:pt x="2147" y="2737"/>
                      <a:pt x="2737" y="2430"/>
                      <a:pt x="4165" y="601"/>
                    </a:cubicBezTo>
                    <a:cubicBezTo>
                      <a:pt x="4061" y="40"/>
                      <a:pt x="3331" y="0"/>
                      <a:pt x="3124" y="0"/>
                    </a:cubicBezTo>
                    <a:cubicBezTo>
                      <a:pt x="3090" y="0"/>
                      <a:pt x="3070" y="1"/>
                      <a:pt x="3070" y="1"/>
                    </a:cubicBezTo>
                    <a:lnTo>
                      <a:pt x="3070" y="322"/>
                    </a:lnTo>
                    <a:lnTo>
                      <a:pt x="3365" y="322"/>
                    </a:lnTo>
                    <a:lnTo>
                      <a:pt x="2083" y="1856"/>
                    </a:lnTo>
                    <a:lnTo>
                      <a:pt x="802" y="322"/>
                    </a:lnTo>
                    <a:lnTo>
                      <a:pt x="1093" y="322"/>
                    </a:lnTo>
                    <a:lnTo>
                      <a:pt x="1093" y="1"/>
                    </a:lnTo>
                    <a:cubicBezTo>
                      <a:pt x="1093" y="1"/>
                      <a:pt x="1073" y="0"/>
                      <a:pt x="1039" y="0"/>
                    </a:cubicBezTo>
                    <a:close/>
                  </a:path>
                </a:pathLst>
              </a:custGeom>
              <a:solidFill>
                <a:srgbClr val="FF2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28"/>
              <p:cNvSpPr/>
              <p:nvPr/>
            </p:nvSpPr>
            <p:spPr>
              <a:xfrm>
                <a:off x="5342892" y="1205962"/>
                <a:ext cx="137853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764" extrusionOk="0">
                    <a:moveTo>
                      <a:pt x="1501" y="1"/>
                    </a:moveTo>
                    <a:cubicBezTo>
                      <a:pt x="1498" y="1"/>
                      <a:pt x="1496" y="1"/>
                      <a:pt x="1493" y="1"/>
                    </a:cubicBezTo>
                    <a:cubicBezTo>
                      <a:pt x="1227" y="56"/>
                      <a:pt x="0" y="1763"/>
                      <a:pt x="0" y="1763"/>
                    </a:cubicBezTo>
                    <a:cubicBezTo>
                      <a:pt x="0" y="1763"/>
                      <a:pt x="1725" y="1"/>
                      <a:pt x="1501" y="1"/>
                    </a:cubicBezTo>
                    <a:close/>
                  </a:path>
                </a:pathLst>
              </a:custGeom>
              <a:solidFill>
                <a:srgbClr val="4B03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28"/>
              <p:cNvSpPr/>
              <p:nvPr/>
            </p:nvSpPr>
            <p:spPr>
              <a:xfrm>
                <a:off x="5203761" y="1205962"/>
                <a:ext cx="139212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764" extrusionOk="0">
                    <a:moveTo>
                      <a:pt x="224" y="1"/>
                    </a:moveTo>
                    <a:cubicBezTo>
                      <a:pt x="0" y="1"/>
                      <a:pt x="1741" y="1763"/>
                      <a:pt x="1741" y="1763"/>
                    </a:cubicBezTo>
                    <a:cubicBezTo>
                      <a:pt x="1741" y="1763"/>
                      <a:pt x="511" y="56"/>
                      <a:pt x="232" y="1"/>
                    </a:cubicBezTo>
                    <a:cubicBezTo>
                      <a:pt x="229" y="1"/>
                      <a:pt x="227" y="1"/>
                      <a:pt x="224" y="1"/>
                    </a:cubicBezTo>
                    <a:close/>
                  </a:path>
                </a:pathLst>
              </a:custGeom>
              <a:solidFill>
                <a:srgbClr val="4B03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28"/>
              <p:cNvSpPr/>
              <p:nvPr/>
            </p:nvSpPr>
            <p:spPr>
              <a:xfrm>
                <a:off x="5507994" y="1236009"/>
                <a:ext cx="226399" cy="431941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5405" extrusionOk="0">
                    <a:moveTo>
                      <a:pt x="430" y="0"/>
                    </a:moveTo>
                    <a:cubicBezTo>
                      <a:pt x="350" y="106"/>
                      <a:pt x="0" y="628"/>
                      <a:pt x="375" y="1041"/>
                    </a:cubicBezTo>
                    <a:cubicBezTo>
                      <a:pt x="788" y="1493"/>
                      <a:pt x="2272" y="2188"/>
                      <a:pt x="2272" y="2951"/>
                    </a:cubicBezTo>
                    <a:cubicBezTo>
                      <a:pt x="2272" y="3697"/>
                      <a:pt x="2284" y="4924"/>
                      <a:pt x="2284" y="4924"/>
                    </a:cubicBezTo>
                    <a:lnTo>
                      <a:pt x="2832" y="5405"/>
                    </a:lnTo>
                    <a:lnTo>
                      <a:pt x="2832" y="3111"/>
                    </a:lnTo>
                    <a:cubicBezTo>
                      <a:pt x="2832" y="2214"/>
                      <a:pt x="2390" y="1362"/>
                      <a:pt x="1644" y="840"/>
                    </a:cubicBezTo>
                    <a:lnTo>
                      <a:pt x="430" y="0"/>
                    </a:ln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28"/>
              <p:cNvSpPr/>
              <p:nvPr/>
            </p:nvSpPr>
            <p:spPr>
              <a:xfrm>
                <a:off x="4951153" y="1236009"/>
                <a:ext cx="226399" cy="431941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5405" extrusionOk="0">
                    <a:moveTo>
                      <a:pt x="2403" y="0"/>
                    </a:moveTo>
                    <a:lnTo>
                      <a:pt x="1176" y="840"/>
                    </a:lnTo>
                    <a:cubicBezTo>
                      <a:pt x="443" y="1362"/>
                      <a:pt x="1" y="2214"/>
                      <a:pt x="1" y="3111"/>
                    </a:cubicBezTo>
                    <a:lnTo>
                      <a:pt x="1" y="5405"/>
                    </a:lnTo>
                    <a:lnTo>
                      <a:pt x="548" y="4924"/>
                    </a:lnTo>
                    <a:cubicBezTo>
                      <a:pt x="548" y="4924"/>
                      <a:pt x="561" y="3697"/>
                      <a:pt x="561" y="2951"/>
                    </a:cubicBezTo>
                    <a:cubicBezTo>
                      <a:pt x="561" y="2188"/>
                      <a:pt x="2045" y="1493"/>
                      <a:pt x="2458" y="1041"/>
                    </a:cubicBezTo>
                    <a:cubicBezTo>
                      <a:pt x="2833" y="628"/>
                      <a:pt x="2483" y="106"/>
                      <a:pt x="2403" y="0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28"/>
              <p:cNvSpPr/>
              <p:nvPr/>
            </p:nvSpPr>
            <p:spPr>
              <a:xfrm>
                <a:off x="5080454" y="1539841"/>
                <a:ext cx="523603" cy="299921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3753" extrusionOk="0">
                    <a:moveTo>
                      <a:pt x="2509" y="1"/>
                    </a:moveTo>
                    <a:lnTo>
                      <a:pt x="359" y="456"/>
                    </a:lnTo>
                    <a:lnTo>
                      <a:pt x="0" y="2391"/>
                    </a:lnTo>
                    <a:lnTo>
                      <a:pt x="0" y="3752"/>
                    </a:lnTo>
                    <a:cubicBezTo>
                      <a:pt x="0" y="3752"/>
                      <a:pt x="519" y="3057"/>
                      <a:pt x="865" y="2458"/>
                    </a:cubicBezTo>
                    <a:cubicBezTo>
                      <a:pt x="1202" y="1856"/>
                      <a:pt x="1227" y="1295"/>
                      <a:pt x="1227" y="1295"/>
                    </a:cubicBezTo>
                    <a:lnTo>
                      <a:pt x="1586" y="1164"/>
                    </a:lnTo>
                    <a:cubicBezTo>
                      <a:pt x="1948" y="1029"/>
                      <a:pt x="2269" y="481"/>
                      <a:pt x="2269" y="481"/>
                    </a:cubicBezTo>
                    <a:lnTo>
                      <a:pt x="4284" y="481"/>
                    </a:lnTo>
                    <a:cubicBezTo>
                      <a:pt x="4284" y="481"/>
                      <a:pt x="4617" y="1029"/>
                      <a:pt x="4966" y="1164"/>
                    </a:cubicBezTo>
                    <a:lnTo>
                      <a:pt x="5325" y="1295"/>
                    </a:lnTo>
                    <a:cubicBezTo>
                      <a:pt x="5325" y="1295"/>
                      <a:pt x="5350" y="1856"/>
                      <a:pt x="5700" y="2458"/>
                    </a:cubicBezTo>
                    <a:cubicBezTo>
                      <a:pt x="6033" y="3057"/>
                      <a:pt x="6552" y="3752"/>
                      <a:pt x="6552" y="3752"/>
                    </a:cubicBezTo>
                    <a:lnTo>
                      <a:pt x="6552" y="2391"/>
                    </a:lnTo>
                    <a:lnTo>
                      <a:pt x="6193" y="456"/>
                    </a:lnTo>
                    <a:lnTo>
                      <a:pt x="4043" y="1"/>
                    </a:lnTo>
                    <a:lnTo>
                      <a:pt x="3284" y="94"/>
                    </a:lnTo>
                    <a:lnTo>
                      <a:pt x="2509" y="1"/>
                    </a:ln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28"/>
              <p:cNvSpPr/>
              <p:nvPr/>
            </p:nvSpPr>
            <p:spPr>
              <a:xfrm>
                <a:off x="5218945" y="1440828"/>
                <a:ext cx="65131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86" extrusionOk="0">
                    <a:moveTo>
                      <a:pt x="93" y="0"/>
                    </a:moveTo>
                    <a:cubicBezTo>
                      <a:pt x="42" y="0"/>
                      <a:pt x="1" y="51"/>
                      <a:pt x="1" y="93"/>
                    </a:cubicBezTo>
                    <a:cubicBezTo>
                      <a:pt x="1" y="147"/>
                      <a:pt x="42" y="186"/>
                      <a:pt x="93" y="186"/>
                    </a:cubicBezTo>
                    <a:lnTo>
                      <a:pt x="734" y="186"/>
                    </a:lnTo>
                    <a:cubicBezTo>
                      <a:pt x="776" y="186"/>
                      <a:pt x="814" y="147"/>
                      <a:pt x="814" y="93"/>
                    </a:cubicBezTo>
                    <a:cubicBezTo>
                      <a:pt x="814" y="51"/>
                      <a:pt x="776" y="0"/>
                      <a:pt x="734" y="0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28"/>
              <p:cNvSpPr/>
              <p:nvPr/>
            </p:nvSpPr>
            <p:spPr>
              <a:xfrm>
                <a:off x="5171077" y="1475830"/>
                <a:ext cx="343395" cy="8431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1055" extrusionOk="0">
                    <a:moveTo>
                      <a:pt x="1" y="1"/>
                    </a:moveTo>
                    <a:lnTo>
                      <a:pt x="1" y="1055"/>
                    </a:lnTo>
                    <a:lnTo>
                      <a:pt x="4296" y="1055"/>
                    </a:lnTo>
                    <a:lnTo>
                      <a:pt x="4296" y="1"/>
                    </a:lnTo>
                    <a:close/>
                  </a:path>
                </a:pathLst>
              </a:custGeom>
              <a:solidFill>
                <a:srgbClr val="284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28"/>
              <p:cNvSpPr/>
              <p:nvPr/>
            </p:nvSpPr>
            <p:spPr>
              <a:xfrm>
                <a:off x="5184902" y="1487658"/>
                <a:ext cx="126026" cy="2565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321" extrusionOk="0">
                    <a:moveTo>
                      <a:pt x="161" y="0"/>
                    </a:moveTo>
                    <a:cubicBezTo>
                      <a:pt x="81" y="0"/>
                      <a:pt x="0" y="68"/>
                      <a:pt x="0" y="161"/>
                    </a:cubicBezTo>
                    <a:cubicBezTo>
                      <a:pt x="0" y="253"/>
                      <a:pt x="81" y="321"/>
                      <a:pt x="161" y="321"/>
                    </a:cubicBezTo>
                    <a:lnTo>
                      <a:pt x="1416" y="321"/>
                    </a:lnTo>
                    <a:cubicBezTo>
                      <a:pt x="1509" y="321"/>
                      <a:pt x="1577" y="253"/>
                      <a:pt x="1577" y="161"/>
                    </a:cubicBezTo>
                    <a:cubicBezTo>
                      <a:pt x="1577" y="68"/>
                      <a:pt x="1509" y="0"/>
                      <a:pt x="14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28"/>
              <p:cNvSpPr/>
              <p:nvPr/>
            </p:nvSpPr>
            <p:spPr>
              <a:xfrm>
                <a:off x="5423765" y="1455612"/>
                <a:ext cx="19260" cy="30048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76" extrusionOk="0">
                    <a:moveTo>
                      <a:pt x="0" y="1"/>
                    </a:moveTo>
                    <a:lnTo>
                      <a:pt x="0" y="376"/>
                    </a:lnTo>
                    <a:lnTo>
                      <a:pt x="241" y="376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rgbClr val="4B03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28"/>
              <p:cNvSpPr/>
              <p:nvPr/>
            </p:nvSpPr>
            <p:spPr>
              <a:xfrm>
                <a:off x="5242520" y="1455612"/>
                <a:ext cx="19260" cy="30048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76" extrusionOk="0">
                    <a:moveTo>
                      <a:pt x="0" y="1"/>
                    </a:moveTo>
                    <a:lnTo>
                      <a:pt x="0" y="376"/>
                    </a:lnTo>
                    <a:lnTo>
                      <a:pt x="241" y="376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rgbClr val="4B03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28"/>
              <p:cNvSpPr/>
              <p:nvPr/>
            </p:nvSpPr>
            <p:spPr>
              <a:xfrm>
                <a:off x="5400430" y="1440828"/>
                <a:ext cx="65131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86" extrusionOk="0">
                    <a:moveTo>
                      <a:pt x="94" y="0"/>
                    </a:moveTo>
                    <a:cubicBezTo>
                      <a:pt x="39" y="0"/>
                      <a:pt x="1" y="51"/>
                      <a:pt x="1" y="93"/>
                    </a:cubicBezTo>
                    <a:cubicBezTo>
                      <a:pt x="1" y="147"/>
                      <a:pt x="39" y="186"/>
                      <a:pt x="94" y="186"/>
                    </a:cubicBezTo>
                    <a:lnTo>
                      <a:pt x="722" y="186"/>
                    </a:lnTo>
                    <a:cubicBezTo>
                      <a:pt x="773" y="186"/>
                      <a:pt x="815" y="147"/>
                      <a:pt x="815" y="93"/>
                    </a:cubicBezTo>
                    <a:cubicBezTo>
                      <a:pt x="815" y="51"/>
                      <a:pt x="773" y="0"/>
                      <a:pt x="722" y="0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28"/>
              <p:cNvSpPr/>
              <p:nvPr/>
            </p:nvSpPr>
            <p:spPr>
              <a:xfrm>
                <a:off x="5373579" y="1487658"/>
                <a:ext cx="126026" cy="2565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321" extrusionOk="0">
                    <a:moveTo>
                      <a:pt x="161" y="0"/>
                    </a:moveTo>
                    <a:cubicBezTo>
                      <a:pt x="81" y="0"/>
                      <a:pt x="1" y="68"/>
                      <a:pt x="1" y="161"/>
                    </a:cubicBezTo>
                    <a:cubicBezTo>
                      <a:pt x="1" y="253"/>
                      <a:pt x="81" y="321"/>
                      <a:pt x="161" y="321"/>
                    </a:cubicBezTo>
                    <a:lnTo>
                      <a:pt x="1416" y="321"/>
                    </a:lnTo>
                    <a:cubicBezTo>
                      <a:pt x="1509" y="321"/>
                      <a:pt x="1577" y="253"/>
                      <a:pt x="1577" y="161"/>
                    </a:cubicBezTo>
                    <a:cubicBezTo>
                      <a:pt x="1577" y="68"/>
                      <a:pt x="1509" y="0"/>
                      <a:pt x="14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28"/>
              <p:cNvSpPr/>
              <p:nvPr/>
            </p:nvSpPr>
            <p:spPr>
              <a:xfrm>
                <a:off x="5138072" y="1430120"/>
                <a:ext cx="93980" cy="76798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61" extrusionOk="0">
                    <a:moveTo>
                      <a:pt x="1110" y="1"/>
                    </a:moveTo>
                    <a:cubicBezTo>
                      <a:pt x="985" y="1"/>
                      <a:pt x="707" y="266"/>
                      <a:pt x="586" y="307"/>
                    </a:cubicBezTo>
                    <a:cubicBezTo>
                      <a:pt x="439" y="374"/>
                      <a:pt x="0" y="961"/>
                      <a:pt x="0" y="961"/>
                    </a:cubicBezTo>
                    <a:lnTo>
                      <a:pt x="692" y="826"/>
                    </a:lnTo>
                    <a:cubicBezTo>
                      <a:pt x="692" y="826"/>
                      <a:pt x="1160" y="413"/>
                      <a:pt x="1173" y="105"/>
                    </a:cubicBezTo>
                    <a:cubicBezTo>
                      <a:pt x="1176" y="30"/>
                      <a:pt x="1151" y="1"/>
                      <a:pt x="1110" y="1"/>
                    </a:cubicBezTo>
                    <a:close/>
                  </a:path>
                </a:pathLst>
              </a:custGeom>
              <a:solidFill>
                <a:srgbClr val="00C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28"/>
              <p:cNvSpPr/>
              <p:nvPr/>
            </p:nvSpPr>
            <p:spPr>
              <a:xfrm>
                <a:off x="5080454" y="1567811"/>
                <a:ext cx="26692" cy="8630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80" extrusionOk="0">
                    <a:moveTo>
                      <a:pt x="0" y="0"/>
                    </a:moveTo>
                    <a:lnTo>
                      <a:pt x="0" y="907"/>
                    </a:lnTo>
                    <a:cubicBezTo>
                      <a:pt x="52" y="974"/>
                      <a:pt x="106" y="1025"/>
                      <a:pt x="173" y="1080"/>
                    </a:cubicBezTo>
                    <a:lnTo>
                      <a:pt x="334" y="224"/>
                    </a:lnTo>
                    <a:cubicBezTo>
                      <a:pt x="241" y="144"/>
                      <a:pt x="132" y="80"/>
                      <a:pt x="0" y="0"/>
                    </a:cubicBezTo>
                    <a:close/>
                  </a:path>
                </a:pathLst>
              </a:custGeom>
              <a:solidFill>
                <a:srgbClr val="B60C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28"/>
              <p:cNvSpPr/>
              <p:nvPr/>
            </p:nvSpPr>
            <p:spPr>
              <a:xfrm>
                <a:off x="5058957" y="1563416"/>
                <a:ext cx="21577" cy="7687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962" extrusionOk="0">
                    <a:moveTo>
                      <a:pt x="148" y="1"/>
                    </a:moveTo>
                    <a:lnTo>
                      <a:pt x="148" y="1"/>
                    </a:lnTo>
                    <a:cubicBezTo>
                      <a:pt x="0" y="321"/>
                      <a:pt x="55" y="680"/>
                      <a:pt x="269" y="962"/>
                    </a:cubicBezTo>
                    <a:lnTo>
                      <a:pt x="269" y="55"/>
                    </a:lnTo>
                    <a:cubicBezTo>
                      <a:pt x="228" y="39"/>
                      <a:pt x="189" y="13"/>
                      <a:pt x="148" y="1"/>
                    </a:cubicBezTo>
                    <a:close/>
                  </a:path>
                </a:pathLst>
              </a:custGeom>
              <a:solidFill>
                <a:srgbClr val="B63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28"/>
              <p:cNvSpPr/>
              <p:nvPr/>
            </p:nvSpPr>
            <p:spPr>
              <a:xfrm>
                <a:off x="5094279" y="1585712"/>
                <a:ext cx="69446" cy="8862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109" extrusionOk="0">
                    <a:moveTo>
                      <a:pt x="161" y="0"/>
                    </a:moveTo>
                    <a:lnTo>
                      <a:pt x="0" y="856"/>
                    </a:lnTo>
                    <a:cubicBezTo>
                      <a:pt x="173" y="990"/>
                      <a:pt x="401" y="1083"/>
                      <a:pt x="667" y="1109"/>
                    </a:cubicBezTo>
                    <a:cubicBezTo>
                      <a:pt x="667" y="1109"/>
                      <a:pt x="869" y="548"/>
                      <a:pt x="161" y="0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28"/>
              <p:cNvSpPr/>
              <p:nvPr/>
            </p:nvSpPr>
            <p:spPr>
              <a:xfrm>
                <a:off x="5062234" y="1470236"/>
                <a:ext cx="226159" cy="192355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407" extrusionOk="0">
                    <a:moveTo>
                      <a:pt x="2089" y="0"/>
                    </a:moveTo>
                    <a:cubicBezTo>
                      <a:pt x="1729" y="0"/>
                      <a:pt x="1296" y="35"/>
                      <a:pt x="1029" y="193"/>
                    </a:cubicBezTo>
                    <a:cubicBezTo>
                      <a:pt x="709" y="379"/>
                      <a:pt x="27" y="1247"/>
                      <a:pt x="27" y="1247"/>
                    </a:cubicBezTo>
                    <a:cubicBezTo>
                      <a:pt x="1" y="2086"/>
                      <a:pt x="549" y="2406"/>
                      <a:pt x="549" y="2406"/>
                    </a:cubicBezTo>
                    <a:lnTo>
                      <a:pt x="1173" y="1753"/>
                    </a:lnTo>
                    <a:lnTo>
                      <a:pt x="1414" y="1782"/>
                    </a:lnTo>
                    <a:cubicBezTo>
                      <a:pt x="1449" y="1784"/>
                      <a:pt x="1481" y="1785"/>
                      <a:pt x="1511" y="1785"/>
                    </a:cubicBezTo>
                    <a:cubicBezTo>
                      <a:pt x="1871" y="1785"/>
                      <a:pt x="1891" y="1648"/>
                      <a:pt x="2003" y="1500"/>
                    </a:cubicBezTo>
                    <a:cubicBezTo>
                      <a:pt x="2215" y="1461"/>
                      <a:pt x="2215" y="1125"/>
                      <a:pt x="2215" y="1125"/>
                    </a:cubicBezTo>
                    <a:cubicBezTo>
                      <a:pt x="2215" y="1125"/>
                      <a:pt x="2442" y="1086"/>
                      <a:pt x="2471" y="965"/>
                    </a:cubicBezTo>
                    <a:cubicBezTo>
                      <a:pt x="2484" y="833"/>
                      <a:pt x="2564" y="699"/>
                      <a:pt x="1708" y="699"/>
                    </a:cubicBezTo>
                    <a:cubicBezTo>
                      <a:pt x="1696" y="551"/>
                      <a:pt x="1776" y="433"/>
                      <a:pt x="1962" y="420"/>
                    </a:cubicBezTo>
                    <a:cubicBezTo>
                      <a:pt x="2151" y="404"/>
                      <a:pt x="2509" y="420"/>
                      <a:pt x="2670" y="353"/>
                    </a:cubicBezTo>
                    <a:cubicBezTo>
                      <a:pt x="2830" y="273"/>
                      <a:pt x="2682" y="33"/>
                      <a:pt x="2295" y="4"/>
                    </a:cubicBezTo>
                    <a:cubicBezTo>
                      <a:pt x="2230" y="2"/>
                      <a:pt x="2161" y="0"/>
                      <a:pt x="2089" y="0"/>
                    </a:cubicBezTo>
                    <a:close/>
                  </a:path>
                </a:pathLst>
              </a:custGeom>
              <a:solidFill>
                <a:srgbClr val="00C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28"/>
              <p:cNvSpPr/>
              <p:nvPr/>
            </p:nvSpPr>
            <p:spPr>
              <a:xfrm>
                <a:off x="4950115" y="1563416"/>
                <a:ext cx="197470" cy="288253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3607" extrusionOk="0">
                    <a:moveTo>
                      <a:pt x="1510" y="1"/>
                    </a:moveTo>
                    <a:lnTo>
                      <a:pt x="1" y="1308"/>
                    </a:lnTo>
                    <a:lnTo>
                      <a:pt x="1" y="2336"/>
                    </a:lnTo>
                    <a:cubicBezTo>
                      <a:pt x="1" y="3321"/>
                      <a:pt x="356" y="3606"/>
                      <a:pt x="738" y="3606"/>
                    </a:cubicBezTo>
                    <a:cubicBezTo>
                      <a:pt x="755" y="3606"/>
                      <a:pt x="772" y="3606"/>
                      <a:pt x="789" y="3605"/>
                    </a:cubicBezTo>
                    <a:cubicBezTo>
                      <a:pt x="1202" y="3579"/>
                      <a:pt x="1497" y="2951"/>
                      <a:pt x="2471" y="1388"/>
                    </a:cubicBezTo>
                    <a:cubicBezTo>
                      <a:pt x="1295" y="1067"/>
                      <a:pt x="1510" y="1"/>
                      <a:pt x="15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28"/>
              <p:cNvSpPr/>
              <p:nvPr/>
            </p:nvSpPr>
            <p:spPr>
              <a:xfrm>
                <a:off x="5206159" y="1470476"/>
                <a:ext cx="82233" cy="33404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18" extrusionOk="0">
                    <a:moveTo>
                      <a:pt x="253" y="1"/>
                    </a:moveTo>
                    <a:cubicBezTo>
                      <a:pt x="173" y="68"/>
                      <a:pt x="0" y="283"/>
                      <a:pt x="308" y="417"/>
                    </a:cubicBezTo>
                    <a:cubicBezTo>
                      <a:pt x="494" y="401"/>
                      <a:pt x="750" y="401"/>
                      <a:pt x="869" y="350"/>
                    </a:cubicBezTo>
                    <a:cubicBezTo>
                      <a:pt x="1029" y="270"/>
                      <a:pt x="881" y="30"/>
                      <a:pt x="494" y="1"/>
                    </a:cubicBezTo>
                    <a:close/>
                  </a:path>
                </a:pathLst>
              </a:custGeom>
              <a:solidFill>
                <a:srgbClr val="00C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28"/>
              <p:cNvSpPr/>
              <p:nvPr/>
            </p:nvSpPr>
            <p:spPr>
              <a:xfrm>
                <a:off x="4953471" y="1778943"/>
                <a:ext cx="97097" cy="72723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10" extrusionOk="0">
                    <a:moveTo>
                      <a:pt x="372" y="1"/>
                    </a:moveTo>
                    <a:cubicBezTo>
                      <a:pt x="241" y="1"/>
                      <a:pt x="106" y="27"/>
                      <a:pt x="0" y="81"/>
                    </a:cubicBezTo>
                    <a:cubicBezTo>
                      <a:pt x="88" y="708"/>
                      <a:pt x="377" y="910"/>
                      <a:pt x="689" y="910"/>
                    </a:cubicBezTo>
                    <a:cubicBezTo>
                      <a:pt x="708" y="910"/>
                      <a:pt x="727" y="909"/>
                      <a:pt x="747" y="908"/>
                    </a:cubicBezTo>
                    <a:cubicBezTo>
                      <a:pt x="907" y="895"/>
                      <a:pt x="1042" y="802"/>
                      <a:pt x="1215" y="587"/>
                    </a:cubicBezTo>
                    <a:cubicBezTo>
                      <a:pt x="1080" y="254"/>
                      <a:pt x="760" y="1"/>
                      <a:pt x="372" y="1"/>
                    </a:cubicBezTo>
                    <a:close/>
                  </a:path>
                </a:pathLst>
              </a:custGeom>
              <a:solidFill>
                <a:srgbClr val="FF2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28"/>
              <p:cNvSpPr/>
              <p:nvPr/>
            </p:nvSpPr>
            <p:spPr>
              <a:xfrm>
                <a:off x="5452693" y="1430120"/>
                <a:ext cx="93740" cy="76798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961" extrusionOk="0">
                    <a:moveTo>
                      <a:pt x="69" y="1"/>
                    </a:moveTo>
                    <a:cubicBezTo>
                      <a:pt x="27" y="1"/>
                      <a:pt x="0" y="30"/>
                      <a:pt x="0" y="105"/>
                    </a:cubicBezTo>
                    <a:cubicBezTo>
                      <a:pt x="13" y="413"/>
                      <a:pt x="481" y="826"/>
                      <a:pt x="481" y="826"/>
                    </a:cubicBezTo>
                    <a:lnTo>
                      <a:pt x="1173" y="961"/>
                    </a:lnTo>
                    <a:cubicBezTo>
                      <a:pt x="1173" y="961"/>
                      <a:pt x="734" y="374"/>
                      <a:pt x="587" y="307"/>
                    </a:cubicBezTo>
                    <a:cubicBezTo>
                      <a:pt x="466" y="266"/>
                      <a:pt x="196" y="1"/>
                      <a:pt x="69" y="1"/>
                    </a:cubicBezTo>
                    <a:close/>
                  </a:path>
                </a:pathLst>
              </a:custGeom>
              <a:solidFill>
                <a:srgbClr val="00C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28"/>
              <p:cNvSpPr/>
              <p:nvPr/>
            </p:nvSpPr>
            <p:spPr>
              <a:xfrm>
                <a:off x="5577359" y="1567811"/>
                <a:ext cx="26692" cy="8630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80" extrusionOk="0">
                    <a:moveTo>
                      <a:pt x="334" y="0"/>
                    </a:moveTo>
                    <a:cubicBezTo>
                      <a:pt x="202" y="80"/>
                      <a:pt x="93" y="144"/>
                      <a:pt x="1" y="224"/>
                    </a:cubicBezTo>
                    <a:lnTo>
                      <a:pt x="161" y="1080"/>
                    </a:lnTo>
                    <a:cubicBezTo>
                      <a:pt x="228" y="1025"/>
                      <a:pt x="295" y="974"/>
                      <a:pt x="334" y="907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B60C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28"/>
              <p:cNvSpPr/>
              <p:nvPr/>
            </p:nvSpPr>
            <p:spPr>
              <a:xfrm>
                <a:off x="5603970" y="1563416"/>
                <a:ext cx="21577" cy="7687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962" extrusionOk="0">
                    <a:moveTo>
                      <a:pt x="135" y="1"/>
                    </a:moveTo>
                    <a:lnTo>
                      <a:pt x="135" y="1"/>
                    </a:lnTo>
                    <a:cubicBezTo>
                      <a:pt x="81" y="13"/>
                      <a:pt x="42" y="39"/>
                      <a:pt x="1" y="55"/>
                    </a:cubicBezTo>
                    <a:lnTo>
                      <a:pt x="1" y="962"/>
                    </a:lnTo>
                    <a:cubicBezTo>
                      <a:pt x="215" y="680"/>
                      <a:pt x="270" y="321"/>
                      <a:pt x="135" y="1"/>
                    </a:cubicBezTo>
                    <a:close/>
                  </a:path>
                </a:pathLst>
              </a:custGeom>
              <a:solidFill>
                <a:srgbClr val="B63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28"/>
              <p:cNvSpPr/>
              <p:nvPr/>
            </p:nvSpPr>
            <p:spPr>
              <a:xfrm>
                <a:off x="5520780" y="1585712"/>
                <a:ext cx="69446" cy="8862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109" extrusionOk="0">
                    <a:moveTo>
                      <a:pt x="709" y="0"/>
                    </a:moveTo>
                    <a:cubicBezTo>
                      <a:pt x="1" y="548"/>
                      <a:pt x="215" y="1109"/>
                      <a:pt x="215" y="1109"/>
                    </a:cubicBezTo>
                    <a:cubicBezTo>
                      <a:pt x="481" y="1083"/>
                      <a:pt x="696" y="990"/>
                      <a:pt x="869" y="856"/>
                    </a:cubicBezTo>
                    <a:lnTo>
                      <a:pt x="709" y="0"/>
                    </a:ln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28"/>
              <p:cNvSpPr/>
              <p:nvPr/>
            </p:nvSpPr>
            <p:spPr>
              <a:xfrm>
                <a:off x="5396114" y="1470236"/>
                <a:ext cx="226159" cy="192355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407" extrusionOk="0">
                    <a:moveTo>
                      <a:pt x="747" y="0"/>
                    </a:moveTo>
                    <a:cubicBezTo>
                      <a:pt x="674" y="0"/>
                      <a:pt x="603" y="2"/>
                      <a:pt x="535" y="4"/>
                    </a:cubicBezTo>
                    <a:cubicBezTo>
                      <a:pt x="148" y="33"/>
                      <a:pt x="0" y="273"/>
                      <a:pt x="161" y="353"/>
                    </a:cubicBezTo>
                    <a:cubicBezTo>
                      <a:pt x="321" y="420"/>
                      <a:pt x="680" y="404"/>
                      <a:pt x="869" y="420"/>
                    </a:cubicBezTo>
                    <a:cubicBezTo>
                      <a:pt x="1054" y="433"/>
                      <a:pt x="1147" y="551"/>
                      <a:pt x="1134" y="699"/>
                    </a:cubicBezTo>
                    <a:cubicBezTo>
                      <a:pt x="279" y="699"/>
                      <a:pt x="346" y="833"/>
                      <a:pt x="375" y="965"/>
                    </a:cubicBezTo>
                    <a:cubicBezTo>
                      <a:pt x="388" y="1086"/>
                      <a:pt x="616" y="1125"/>
                      <a:pt x="616" y="1125"/>
                    </a:cubicBezTo>
                    <a:cubicBezTo>
                      <a:pt x="616" y="1125"/>
                      <a:pt x="628" y="1461"/>
                      <a:pt x="827" y="1500"/>
                    </a:cubicBezTo>
                    <a:cubicBezTo>
                      <a:pt x="951" y="1648"/>
                      <a:pt x="961" y="1785"/>
                      <a:pt x="1319" y="1785"/>
                    </a:cubicBezTo>
                    <a:cubicBezTo>
                      <a:pt x="1349" y="1785"/>
                      <a:pt x="1381" y="1784"/>
                      <a:pt x="1416" y="1782"/>
                    </a:cubicBezTo>
                    <a:lnTo>
                      <a:pt x="1657" y="1753"/>
                    </a:lnTo>
                    <a:lnTo>
                      <a:pt x="2281" y="2406"/>
                    </a:lnTo>
                    <a:cubicBezTo>
                      <a:pt x="2281" y="2406"/>
                      <a:pt x="2829" y="2086"/>
                      <a:pt x="2804" y="1247"/>
                    </a:cubicBezTo>
                    <a:cubicBezTo>
                      <a:pt x="2804" y="1247"/>
                      <a:pt x="2121" y="379"/>
                      <a:pt x="1801" y="193"/>
                    </a:cubicBezTo>
                    <a:cubicBezTo>
                      <a:pt x="1534" y="35"/>
                      <a:pt x="1112" y="0"/>
                      <a:pt x="747" y="0"/>
                    </a:cubicBezTo>
                    <a:close/>
                  </a:path>
                </a:pathLst>
              </a:custGeom>
              <a:solidFill>
                <a:srgbClr val="00C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28"/>
              <p:cNvSpPr/>
              <p:nvPr/>
            </p:nvSpPr>
            <p:spPr>
              <a:xfrm>
                <a:off x="5537962" y="1563416"/>
                <a:ext cx="196431" cy="288253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3607" extrusionOk="0">
                    <a:moveTo>
                      <a:pt x="961" y="1"/>
                    </a:moveTo>
                    <a:lnTo>
                      <a:pt x="961" y="1"/>
                    </a:lnTo>
                    <a:cubicBezTo>
                      <a:pt x="961" y="1"/>
                      <a:pt x="1163" y="1067"/>
                      <a:pt x="0" y="1388"/>
                    </a:cubicBezTo>
                    <a:cubicBezTo>
                      <a:pt x="974" y="2951"/>
                      <a:pt x="1256" y="3579"/>
                      <a:pt x="1669" y="3605"/>
                    </a:cubicBezTo>
                    <a:cubicBezTo>
                      <a:pt x="1686" y="3606"/>
                      <a:pt x="1703" y="3606"/>
                      <a:pt x="1720" y="3606"/>
                    </a:cubicBezTo>
                    <a:cubicBezTo>
                      <a:pt x="2102" y="3606"/>
                      <a:pt x="2457" y="3321"/>
                      <a:pt x="2457" y="2336"/>
                    </a:cubicBezTo>
                    <a:lnTo>
                      <a:pt x="2457" y="1308"/>
                    </a:lnTo>
                    <a:lnTo>
                      <a:pt x="9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28"/>
              <p:cNvSpPr/>
              <p:nvPr/>
            </p:nvSpPr>
            <p:spPr>
              <a:xfrm>
                <a:off x="5396114" y="1470476"/>
                <a:ext cx="82233" cy="33404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18" extrusionOk="0">
                    <a:moveTo>
                      <a:pt x="535" y="1"/>
                    </a:moveTo>
                    <a:cubicBezTo>
                      <a:pt x="148" y="30"/>
                      <a:pt x="0" y="270"/>
                      <a:pt x="161" y="350"/>
                    </a:cubicBezTo>
                    <a:cubicBezTo>
                      <a:pt x="279" y="401"/>
                      <a:pt x="535" y="401"/>
                      <a:pt x="734" y="417"/>
                    </a:cubicBezTo>
                    <a:cubicBezTo>
                      <a:pt x="1029" y="283"/>
                      <a:pt x="856" y="68"/>
                      <a:pt x="776" y="1"/>
                    </a:cubicBezTo>
                    <a:close/>
                  </a:path>
                </a:pathLst>
              </a:custGeom>
              <a:solidFill>
                <a:srgbClr val="00C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28"/>
              <p:cNvSpPr/>
              <p:nvPr/>
            </p:nvSpPr>
            <p:spPr>
              <a:xfrm>
                <a:off x="5633938" y="1778943"/>
                <a:ext cx="98136" cy="72723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910" extrusionOk="0">
                    <a:moveTo>
                      <a:pt x="856" y="1"/>
                    </a:moveTo>
                    <a:cubicBezTo>
                      <a:pt x="468" y="1"/>
                      <a:pt x="135" y="254"/>
                      <a:pt x="1" y="587"/>
                    </a:cubicBezTo>
                    <a:cubicBezTo>
                      <a:pt x="174" y="802"/>
                      <a:pt x="308" y="895"/>
                      <a:pt x="468" y="908"/>
                    </a:cubicBezTo>
                    <a:cubicBezTo>
                      <a:pt x="488" y="909"/>
                      <a:pt x="507" y="910"/>
                      <a:pt x="526" y="910"/>
                    </a:cubicBezTo>
                    <a:cubicBezTo>
                      <a:pt x="838" y="910"/>
                      <a:pt x="1128" y="708"/>
                      <a:pt x="1227" y="81"/>
                    </a:cubicBezTo>
                    <a:cubicBezTo>
                      <a:pt x="1109" y="27"/>
                      <a:pt x="987" y="1"/>
                      <a:pt x="856" y="1"/>
                    </a:cubicBezTo>
                    <a:close/>
                  </a:path>
                </a:pathLst>
              </a:custGeom>
              <a:solidFill>
                <a:srgbClr val="FF2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28"/>
              <p:cNvSpPr/>
              <p:nvPr/>
            </p:nvSpPr>
            <p:spPr>
              <a:xfrm>
                <a:off x="5080454" y="1775667"/>
                <a:ext cx="146005" cy="17725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218" extrusionOk="0">
                    <a:moveTo>
                      <a:pt x="1826" y="0"/>
                    </a:moveTo>
                    <a:lnTo>
                      <a:pt x="0" y="1307"/>
                    </a:lnTo>
                    <a:lnTo>
                      <a:pt x="0" y="2217"/>
                    </a:lnTo>
                    <a:lnTo>
                      <a:pt x="1826" y="801"/>
                    </a:lnTo>
                    <a:lnTo>
                      <a:pt x="1826" y="0"/>
                    </a:ln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28"/>
              <p:cNvSpPr/>
              <p:nvPr/>
            </p:nvSpPr>
            <p:spPr>
              <a:xfrm>
                <a:off x="5458048" y="1775667"/>
                <a:ext cx="146005" cy="17725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218" extrusionOk="0">
                    <a:moveTo>
                      <a:pt x="1" y="0"/>
                    </a:moveTo>
                    <a:lnTo>
                      <a:pt x="1" y="801"/>
                    </a:lnTo>
                    <a:lnTo>
                      <a:pt x="1827" y="2217"/>
                    </a:lnTo>
                    <a:lnTo>
                      <a:pt x="1827" y="130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28"/>
              <p:cNvSpPr/>
              <p:nvPr/>
            </p:nvSpPr>
            <p:spPr>
              <a:xfrm>
                <a:off x="5271209" y="1618956"/>
                <a:ext cx="143128" cy="959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20" extrusionOk="0">
                    <a:moveTo>
                      <a:pt x="55" y="1"/>
                    </a:moveTo>
                    <a:cubicBezTo>
                      <a:pt x="29" y="1"/>
                      <a:pt x="0" y="26"/>
                      <a:pt x="0" y="52"/>
                    </a:cubicBezTo>
                    <a:cubicBezTo>
                      <a:pt x="0" y="94"/>
                      <a:pt x="29" y="119"/>
                      <a:pt x="55" y="119"/>
                    </a:cubicBezTo>
                    <a:lnTo>
                      <a:pt x="1724" y="119"/>
                    </a:lnTo>
                    <a:cubicBezTo>
                      <a:pt x="1762" y="119"/>
                      <a:pt x="1791" y="94"/>
                      <a:pt x="1791" y="52"/>
                    </a:cubicBezTo>
                    <a:cubicBezTo>
                      <a:pt x="1791" y="26"/>
                      <a:pt x="1762" y="1"/>
                      <a:pt x="1724" y="1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28"/>
              <p:cNvSpPr/>
              <p:nvPr/>
            </p:nvSpPr>
            <p:spPr>
              <a:xfrm>
                <a:off x="5271209" y="1755449"/>
                <a:ext cx="143128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19" extrusionOk="0">
                    <a:moveTo>
                      <a:pt x="55" y="0"/>
                    </a:moveTo>
                    <a:cubicBezTo>
                      <a:pt x="29" y="0"/>
                      <a:pt x="0" y="26"/>
                      <a:pt x="0" y="55"/>
                    </a:cubicBezTo>
                    <a:cubicBezTo>
                      <a:pt x="0" y="93"/>
                      <a:pt x="29" y="119"/>
                      <a:pt x="55" y="119"/>
                    </a:cubicBezTo>
                    <a:lnTo>
                      <a:pt x="1724" y="119"/>
                    </a:lnTo>
                    <a:cubicBezTo>
                      <a:pt x="1762" y="119"/>
                      <a:pt x="1791" y="93"/>
                      <a:pt x="1791" y="55"/>
                    </a:cubicBezTo>
                    <a:cubicBezTo>
                      <a:pt x="1791" y="26"/>
                      <a:pt x="1762" y="0"/>
                      <a:pt x="1724" y="0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28"/>
              <p:cNvSpPr/>
              <p:nvPr/>
            </p:nvSpPr>
            <p:spPr>
              <a:xfrm>
                <a:off x="5271209" y="1891861"/>
                <a:ext cx="143128" cy="983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23" extrusionOk="0">
                    <a:moveTo>
                      <a:pt x="55" y="1"/>
                    </a:moveTo>
                    <a:cubicBezTo>
                      <a:pt x="29" y="1"/>
                      <a:pt x="0" y="30"/>
                      <a:pt x="0" y="68"/>
                    </a:cubicBezTo>
                    <a:cubicBezTo>
                      <a:pt x="0" y="94"/>
                      <a:pt x="29" y="122"/>
                      <a:pt x="55" y="122"/>
                    </a:cubicBezTo>
                    <a:lnTo>
                      <a:pt x="1724" y="122"/>
                    </a:lnTo>
                    <a:cubicBezTo>
                      <a:pt x="1762" y="122"/>
                      <a:pt x="1791" y="94"/>
                      <a:pt x="1791" y="68"/>
                    </a:cubicBezTo>
                    <a:cubicBezTo>
                      <a:pt x="1791" y="30"/>
                      <a:pt x="1762" y="1"/>
                      <a:pt x="1724" y="1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28"/>
              <p:cNvSpPr/>
              <p:nvPr/>
            </p:nvSpPr>
            <p:spPr>
              <a:xfrm>
                <a:off x="5239163" y="858417"/>
                <a:ext cx="116596" cy="100133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253" extrusionOk="0">
                    <a:moveTo>
                      <a:pt x="1298" y="0"/>
                    </a:moveTo>
                    <a:cubicBezTo>
                      <a:pt x="1" y="0"/>
                      <a:pt x="177" y="1253"/>
                      <a:pt x="177" y="1253"/>
                    </a:cubicBezTo>
                    <a:lnTo>
                      <a:pt x="561" y="1240"/>
                    </a:lnTo>
                    <a:cubicBezTo>
                      <a:pt x="536" y="1092"/>
                      <a:pt x="363" y="93"/>
                      <a:pt x="1458" y="0"/>
                    </a:cubicBezTo>
                    <a:close/>
                  </a:path>
                </a:pathLst>
              </a:custGeom>
              <a:solidFill>
                <a:srgbClr val="A10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28"/>
              <p:cNvSpPr/>
              <p:nvPr/>
            </p:nvSpPr>
            <p:spPr>
              <a:xfrm>
                <a:off x="5342892" y="1076981"/>
                <a:ext cx="42515" cy="4235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530" extrusionOk="0">
                    <a:moveTo>
                      <a:pt x="0" y="1"/>
                    </a:moveTo>
                    <a:lnTo>
                      <a:pt x="0" y="376"/>
                    </a:lnTo>
                    <a:cubicBezTo>
                      <a:pt x="0" y="376"/>
                      <a:pt x="124" y="529"/>
                      <a:pt x="407" y="529"/>
                    </a:cubicBezTo>
                    <a:cubicBezTo>
                      <a:pt x="445" y="529"/>
                      <a:pt x="487" y="526"/>
                      <a:pt x="532" y="520"/>
                    </a:cubicBezTo>
                    <a:cubicBezTo>
                      <a:pt x="493" y="148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22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28"/>
              <p:cNvSpPr/>
              <p:nvPr/>
            </p:nvSpPr>
            <p:spPr>
              <a:xfrm>
                <a:off x="5299099" y="1076981"/>
                <a:ext cx="43873" cy="423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30" extrusionOk="0">
                    <a:moveTo>
                      <a:pt x="548" y="1"/>
                    </a:moveTo>
                    <a:cubicBezTo>
                      <a:pt x="548" y="1"/>
                      <a:pt x="39" y="148"/>
                      <a:pt x="0" y="520"/>
                    </a:cubicBezTo>
                    <a:cubicBezTo>
                      <a:pt x="45" y="526"/>
                      <a:pt x="87" y="529"/>
                      <a:pt x="126" y="529"/>
                    </a:cubicBezTo>
                    <a:cubicBezTo>
                      <a:pt x="412" y="529"/>
                      <a:pt x="548" y="376"/>
                      <a:pt x="548" y="376"/>
                    </a:cubicBez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122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28"/>
              <p:cNvSpPr/>
              <p:nvPr/>
            </p:nvSpPr>
            <p:spPr>
              <a:xfrm>
                <a:off x="5335140" y="1053486"/>
                <a:ext cx="20618" cy="43793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8" extrusionOk="0">
                    <a:moveTo>
                      <a:pt x="1" y="0"/>
                    </a:moveTo>
                    <a:lnTo>
                      <a:pt x="30" y="548"/>
                    </a:lnTo>
                    <a:lnTo>
                      <a:pt x="257" y="26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A1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28"/>
              <p:cNvSpPr/>
              <p:nvPr/>
            </p:nvSpPr>
            <p:spPr>
              <a:xfrm>
                <a:off x="5217906" y="946322"/>
                <a:ext cx="198509" cy="35003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438" extrusionOk="0">
                    <a:moveTo>
                      <a:pt x="1630" y="1"/>
                    </a:moveTo>
                    <a:cubicBezTo>
                      <a:pt x="1125" y="1"/>
                      <a:pt x="614" y="80"/>
                      <a:pt x="443" y="153"/>
                    </a:cubicBezTo>
                    <a:cubicBezTo>
                      <a:pt x="183" y="258"/>
                      <a:pt x="0" y="435"/>
                      <a:pt x="385" y="435"/>
                    </a:cubicBezTo>
                    <a:cubicBezTo>
                      <a:pt x="399" y="435"/>
                      <a:pt x="412" y="435"/>
                      <a:pt x="427" y="435"/>
                    </a:cubicBezTo>
                    <a:cubicBezTo>
                      <a:pt x="869" y="435"/>
                      <a:pt x="1497" y="181"/>
                      <a:pt x="1497" y="181"/>
                    </a:cubicBezTo>
                    <a:lnTo>
                      <a:pt x="1497" y="181"/>
                    </a:lnTo>
                    <a:cubicBezTo>
                      <a:pt x="1497" y="181"/>
                      <a:pt x="1257" y="435"/>
                      <a:pt x="1455" y="435"/>
                    </a:cubicBezTo>
                    <a:cubicBezTo>
                      <a:pt x="1477" y="436"/>
                      <a:pt x="1499" y="437"/>
                      <a:pt x="1522" y="437"/>
                    </a:cubicBezTo>
                    <a:cubicBezTo>
                      <a:pt x="1944" y="437"/>
                      <a:pt x="2483" y="114"/>
                      <a:pt x="2483" y="114"/>
                    </a:cubicBezTo>
                    <a:cubicBezTo>
                      <a:pt x="2258" y="32"/>
                      <a:pt x="1945" y="1"/>
                      <a:pt x="1630" y="1"/>
                    </a:cubicBezTo>
                    <a:close/>
                  </a:path>
                </a:pathLst>
              </a:custGeom>
              <a:solidFill>
                <a:srgbClr val="284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4" name="Google Shape;3344;p28"/>
          <p:cNvGrpSpPr/>
          <p:nvPr/>
        </p:nvGrpSpPr>
        <p:grpSpPr>
          <a:xfrm flipH="1">
            <a:off x="4366254" y="539492"/>
            <a:ext cx="205749" cy="1508819"/>
            <a:chOff x="425780" y="482769"/>
            <a:chExt cx="127819" cy="561525"/>
          </a:xfrm>
        </p:grpSpPr>
        <p:sp>
          <p:nvSpPr>
            <p:cNvPr id="3345" name="Google Shape;3345;p28"/>
            <p:cNvSpPr/>
            <p:nvPr/>
          </p:nvSpPr>
          <p:spPr>
            <a:xfrm>
              <a:off x="425780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8"/>
            <p:cNvSpPr/>
            <p:nvPr/>
          </p:nvSpPr>
          <p:spPr>
            <a:xfrm>
              <a:off x="445160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8"/>
            <p:cNvSpPr/>
            <p:nvPr/>
          </p:nvSpPr>
          <p:spPr>
            <a:xfrm>
              <a:off x="46470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8"/>
            <p:cNvSpPr/>
            <p:nvPr/>
          </p:nvSpPr>
          <p:spPr>
            <a:xfrm>
              <a:off x="48408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8"/>
            <p:cNvSpPr/>
            <p:nvPr/>
          </p:nvSpPr>
          <p:spPr>
            <a:xfrm>
              <a:off x="503468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8"/>
            <p:cNvSpPr/>
            <p:nvPr/>
          </p:nvSpPr>
          <p:spPr>
            <a:xfrm>
              <a:off x="52307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8"/>
            <p:cNvSpPr/>
            <p:nvPr/>
          </p:nvSpPr>
          <p:spPr>
            <a:xfrm>
              <a:off x="54245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28"/>
          <p:cNvGrpSpPr/>
          <p:nvPr/>
        </p:nvGrpSpPr>
        <p:grpSpPr>
          <a:xfrm>
            <a:off x="7460542" y="539504"/>
            <a:ext cx="1129918" cy="278457"/>
            <a:chOff x="713231" y="815211"/>
            <a:chExt cx="894914" cy="220542"/>
          </a:xfrm>
        </p:grpSpPr>
        <p:sp>
          <p:nvSpPr>
            <p:cNvPr id="3353" name="Google Shape;3353;p28"/>
            <p:cNvSpPr/>
            <p:nvPr/>
          </p:nvSpPr>
          <p:spPr>
            <a:xfrm>
              <a:off x="1387603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1" y="481"/>
                  </a:lnTo>
                  <a:lnTo>
                    <a:pt x="401" y="881"/>
                  </a:lnTo>
                  <a:lnTo>
                    <a:pt x="1" y="1282"/>
                  </a:lnTo>
                  <a:lnTo>
                    <a:pt x="481" y="1762"/>
                  </a:lnTo>
                  <a:lnTo>
                    <a:pt x="882" y="1362"/>
                  </a:lnTo>
                  <a:lnTo>
                    <a:pt x="1295" y="1762"/>
                  </a:lnTo>
                  <a:lnTo>
                    <a:pt x="1763" y="1282"/>
                  </a:lnTo>
                  <a:lnTo>
                    <a:pt x="1362" y="881"/>
                  </a:lnTo>
                  <a:lnTo>
                    <a:pt x="1763" y="481"/>
                  </a:lnTo>
                  <a:lnTo>
                    <a:pt x="1295" y="0"/>
                  </a:lnTo>
                  <a:lnTo>
                    <a:pt x="882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8"/>
            <p:cNvSpPr/>
            <p:nvPr/>
          </p:nvSpPr>
          <p:spPr>
            <a:xfrm>
              <a:off x="713231" y="815211"/>
              <a:ext cx="222044" cy="220542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3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75" y="1282"/>
                  </a:lnTo>
                  <a:lnTo>
                    <a:pt x="1362" y="881"/>
                  </a:lnTo>
                  <a:lnTo>
                    <a:pt x="1775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8"/>
            <p:cNvSpPr/>
            <p:nvPr/>
          </p:nvSpPr>
          <p:spPr>
            <a:xfrm>
              <a:off x="1050229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4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62" y="1282"/>
                  </a:lnTo>
                  <a:lnTo>
                    <a:pt x="1362" y="881"/>
                  </a:lnTo>
                  <a:lnTo>
                    <a:pt x="1762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9" name="Google Shape;315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Definisi</a:t>
            </a:r>
            <a:r>
              <a:rPr lang="en-ID" sz="2800" dirty="0"/>
              <a:t> dan </a:t>
            </a:r>
            <a:r>
              <a:rPr lang="en-ID" sz="2800" dirty="0" err="1"/>
              <a:t>Konsep</a:t>
            </a:r>
            <a:r>
              <a:rPr lang="en-ID" sz="2800" dirty="0"/>
              <a:t> Dasar SISDM</a:t>
            </a:r>
            <a:endParaRPr lang="en-ID" sz="2800" dirty="0">
              <a:solidFill>
                <a:schemeClr val="accent4"/>
              </a:solidFill>
            </a:endParaRPr>
          </a:p>
        </p:txBody>
      </p:sp>
      <p:sp>
        <p:nvSpPr>
          <p:cNvPr id="3161" name="Google Shape;3161;p25"/>
          <p:cNvSpPr txBox="1"/>
          <p:nvPr/>
        </p:nvSpPr>
        <p:spPr>
          <a:xfrm>
            <a:off x="720000" y="1335769"/>
            <a:ext cx="77040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Sumber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Daya </a:t>
            </a:r>
            <a:r>
              <a:rPr lang="en-US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Manusia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(SDM): </a:t>
            </a:r>
            <a:r>
              <a:rPr lang="en-US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Kombinasi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kemampuan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mental dan </a:t>
            </a:r>
            <a:r>
              <a:rPr lang="en-US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fisik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individu</a:t>
            </a:r>
            <a:endParaRPr lang="en-US"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SISDM: </a:t>
            </a:r>
            <a:r>
              <a:rPr lang="en-US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terintegrasi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menyediakan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informasi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pengambilan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keputusan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terkait</a:t>
            </a:r>
            <a:r>
              <a:rPr lang="en-US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SDM.</a:t>
            </a:r>
          </a:p>
        </p:txBody>
      </p:sp>
      <p:grpSp>
        <p:nvGrpSpPr>
          <p:cNvPr id="3164" name="Google Shape;3164;p25"/>
          <p:cNvGrpSpPr/>
          <p:nvPr/>
        </p:nvGrpSpPr>
        <p:grpSpPr>
          <a:xfrm rot="5400000">
            <a:off x="7735317" y="825629"/>
            <a:ext cx="1129918" cy="278457"/>
            <a:chOff x="713231" y="815211"/>
            <a:chExt cx="894914" cy="220542"/>
          </a:xfrm>
        </p:grpSpPr>
        <p:sp>
          <p:nvSpPr>
            <p:cNvPr id="3165" name="Google Shape;3165;p25"/>
            <p:cNvSpPr/>
            <p:nvPr/>
          </p:nvSpPr>
          <p:spPr>
            <a:xfrm>
              <a:off x="1387603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1" y="481"/>
                  </a:lnTo>
                  <a:lnTo>
                    <a:pt x="401" y="881"/>
                  </a:lnTo>
                  <a:lnTo>
                    <a:pt x="1" y="1282"/>
                  </a:lnTo>
                  <a:lnTo>
                    <a:pt x="481" y="1762"/>
                  </a:lnTo>
                  <a:lnTo>
                    <a:pt x="882" y="1362"/>
                  </a:lnTo>
                  <a:lnTo>
                    <a:pt x="1295" y="1762"/>
                  </a:lnTo>
                  <a:lnTo>
                    <a:pt x="1763" y="1282"/>
                  </a:lnTo>
                  <a:lnTo>
                    <a:pt x="1362" y="881"/>
                  </a:lnTo>
                  <a:lnTo>
                    <a:pt x="1763" y="481"/>
                  </a:lnTo>
                  <a:lnTo>
                    <a:pt x="1295" y="0"/>
                  </a:lnTo>
                  <a:lnTo>
                    <a:pt x="882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5"/>
            <p:cNvSpPr/>
            <p:nvPr/>
          </p:nvSpPr>
          <p:spPr>
            <a:xfrm>
              <a:off x="713231" y="815211"/>
              <a:ext cx="222044" cy="220542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3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75" y="1282"/>
                  </a:lnTo>
                  <a:lnTo>
                    <a:pt x="1362" y="881"/>
                  </a:lnTo>
                  <a:lnTo>
                    <a:pt x="1775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5"/>
            <p:cNvSpPr/>
            <p:nvPr/>
          </p:nvSpPr>
          <p:spPr>
            <a:xfrm>
              <a:off x="1050229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4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62" y="1282"/>
                  </a:lnTo>
                  <a:lnTo>
                    <a:pt x="1362" y="881"/>
                  </a:lnTo>
                  <a:lnTo>
                    <a:pt x="1762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0" name="Google Shape;3360;p29"/>
          <p:cNvGrpSpPr/>
          <p:nvPr/>
        </p:nvGrpSpPr>
        <p:grpSpPr>
          <a:xfrm>
            <a:off x="5922479" y="1194704"/>
            <a:ext cx="2638538" cy="1938032"/>
            <a:chOff x="296117" y="2376907"/>
            <a:chExt cx="715672" cy="525668"/>
          </a:xfrm>
        </p:grpSpPr>
        <p:sp>
          <p:nvSpPr>
            <p:cNvPr id="3361" name="Google Shape;3361;p29"/>
            <p:cNvSpPr/>
            <p:nvPr/>
          </p:nvSpPr>
          <p:spPr>
            <a:xfrm>
              <a:off x="476250" y="2376907"/>
              <a:ext cx="355343" cy="46378"/>
            </a:xfrm>
            <a:custGeom>
              <a:avLst/>
              <a:gdLst/>
              <a:ahLst/>
              <a:cxnLst/>
              <a:rect l="l" t="t" r="r" b="b"/>
              <a:pathLst>
                <a:path w="6344" h="828" extrusionOk="0">
                  <a:moveTo>
                    <a:pt x="3179" y="1"/>
                  </a:moveTo>
                  <a:cubicBezTo>
                    <a:pt x="2019" y="1"/>
                    <a:pt x="936" y="293"/>
                    <a:pt x="1" y="828"/>
                  </a:cubicBezTo>
                  <a:lnTo>
                    <a:pt x="6344" y="828"/>
                  </a:lnTo>
                  <a:cubicBezTo>
                    <a:pt x="5408" y="293"/>
                    <a:pt x="4326" y="1"/>
                    <a:pt x="317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9"/>
            <p:cNvSpPr/>
            <p:nvPr/>
          </p:nvSpPr>
          <p:spPr>
            <a:xfrm>
              <a:off x="394081" y="2441881"/>
              <a:ext cx="520412" cy="47275"/>
            </a:xfrm>
            <a:custGeom>
              <a:avLst/>
              <a:gdLst/>
              <a:ahLst/>
              <a:cxnLst/>
              <a:rect l="l" t="t" r="r" b="b"/>
              <a:pathLst>
                <a:path w="9291" h="844" extrusionOk="0">
                  <a:moveTo>
                    <a:pt x="962" y="1"/>
                  </a:moveTo>
                  <a:cubicBezTo>
                    <a:pt x="616" y="241"/>
                    <a:pt x="295" y="523"/>
                    <a:pt x="1" y="843"/>
                  </a:cubicBezTo>
                  <a:lnTo>
                    <a:pt x="9291" y="843"/>
                  </a:lnTo>
                  <a:cubicBezTo>
                    <a:pt x="8996" y="523"/>
                    <a:pt x="8676" y="241"/>
                    <a:pt x="831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9"/>
            <p:cNvSpPr/>
            <p:nvPr/>
          </p:nvSpPr>
          <p:spPr>
            <a:xfrm>
              <a:off x="353025" y="2507022"/>
              <a:ext cx="601854" cy="33608"/>
            </a:xfrm>
            <a:custGeom>
              <a:avLst/>
              <a:gdLst/>
              <a:ahLst/>
              <a:cxnLst/>
              <a:rect l="l" t="t" r="r" b="b"/>
              <a:pathLst>
                <a:path w="10745" h="600" extrusionOk="0">
                  <a:moveTo>
                    <a:pt x="439" y="1"/>
                  </a:moveTo>
                  <a:cubicBezTo>
                    <a:pt x="279" y="186"/>
                    <a:pt x="135" y="388"/>
                    <a:pt x="0" y="600"/>
                  </a:cubicBezTo>
                  <a:lnTo>
                    <a:pt x="10745" y="600"/>
                  </a:lnTo>
                  <a:cubicBezTo>
                    <a:pt x="10610" y="388"/>
                    <a:pt x="10466" y="186"/>
                    <a:pt x="1030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9"/>
            <p:cNvSpPr/>
            <p:nvPr/>
          </p:nvSpPr>
          <p:spPr>
            <a:xfrm>
              <a:off x="322330" y="2571995"/>
              <a:ext cx="663244" cy="27670"/>
            </a:xfrm>
            <a:custGeom>
              <a:avLst/>
              <a:gdLst/>
              <a:ahLst/>
              <a:cxnLst/>
              <a:rect l="l" t="t" r="r" b="b"/>
              <a:pathLst>
                <a:path w="11841" h="494" extrusionOk="0">
                  <a:moveTo>
                    <a:pt x="228" y="0"/>
                  </a:moveTo>
                  <a:cubicBezTo>
                    <a:pt x="148" y="160"/>
                    <a:pt x="68" y="333"/>
                    <a:pt x="0" y="494"/>
                  </a:cubicBezTo>
                  <a:lnTo>
                    <a:pt x="11841" y="494"/>
                  </a:lnTo>
                  <a:cubicBezTo>
                    <a:pt x="11773" y="333"/>
                    <a:pt x="11706" y="160"/>
                    <a:pt x="1161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9"/>
            <p:cNvSpPr/>
            <p:nvPr/>
          </p:nvSpPr>
          <p:spPr>
            <a:xfrm>
              <a:off x="303679" y="2637137"/>
              <a:ext cx="701276" cy="25318"/>
            </a:xfrm>
            <a:custGeom>
              <a:avLst/>
              <a:gdLst/>
              <a:ahLst/>
              <a:cxnLst/>
              <a:rect l="l" t="t" r="r" b="b"/>
              <a:pathLst>
                <a:path w="12520" h="452" extrusionOk="0">
                  <a:moveTo>
                    <a:pt x="106" y="0"/>
                  </a:moveTo>
                  <a:cubicBezTo>
                    <a:pt x="67" y="147"/>
                    <a:pt x="26" y="308"/>
                    <a:pt x="0" y="452"/>
                  </a:cubicBezTo>
                  <a:lnTo>
                    <a:pt x="12520" y="452"/>
                  </a:lnTo>
                  <a:cubicBezTo>
                    <a:pt x="12481" y="308"/>
                    <a:pt x="12452" y="147"/>
                    <a:pt x="1241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9"/>
            <p:cNvSpPr/>
            <p:nvPr/>
          </p:nvSpPr>
          <p:spPr>
            <a:xfrm>
              <a:off x="296117" y="2702054"/>
              <a:ext cx="715672" cy="21789"/>
            </a:xfrm>
            <a:custGeom>
              <a:avLst/>
              <a:gdLst/>
              <a:ahLst/>
              <a:cxnLst/>
              <a:rect l="l" t="t" r="r" b="b"/>
              <a:pathLst>
                <a:path w="12777" h="389" extrusionOk="0">
                  <a:moveTo>
                    <a:pt x="29" y="1"/>
                  </a:moveTo>
                  <a:cubicBezTo>
                    <a:pt x="13" y="135"/>
                    <a:pt x="13" y="270"/>
                    <a:pt x="1" y="388"/>
                  </a:cubicBezTo>
                  <a:lnTo>
                    <a:pt x="12776" y="388"/>
                  </a:lnTo>
                  <a:cubicBezTo>
                    <a:pt x="12776" y="270"/>
                    <a:pt x="12763" y="135"/>
                    <a:pt x="1276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9"/>
            <p:cNvSpPr/>
            <p:nvPr/>
          </p:nvSpPr>
          <p:spPr>
            <a:xfrm>
              <a:off x="297741" y="2767923"/>
              <a:ext cx="712423" cy="14227"/>
            </a:xfrm>
            <a:custGeom>
              <a:avLst/>
              <a:gdLst/>
              <a:ahLst/>
              <a:cxnLst/>
              <a:rect l="l" t="t" r="r" b="b"/>
              <a:pathLst>
                <a:path w="12719" h="254" extrusionOk="0">
                  <a:moveTo>
                    <a:pt x="0" y="1"/>
                  </a:moveTo>
                  <a:cubicBezTo>
                    <a:pt x="13" y="81"/>
                    <a:pt x="13" y="173"/>
                    <a:pt x="26" y="254"/>
                  </a:cubicBezTo>
                  <a:lnTo>
                    <a:pt x="12693" y="254"/>
                  </a:lnTo>
                  <a:cubicBezTo>
                    <a:pt x="12706" y="173"/>
                    <a:pt x="12718" y="81"/>
                    <a:pt x="1271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9"/>
            <p:cNvSpPr/>
            <p:nvPr/>
          </p:nvSpPr>
          <p:spPr>
            <a:xfrm>
              <a:off x="309560" y="2832897"/>
              <a:ext cx="688786" cy="12043"/>
            </a:xfrm>
            <a:custGeom>
              <a:avLst/>
              <a:gdLst/>
              <a:ahLst/>
              <a:cxnLst/>
              <a:rect l="l" t="t" r="r" b="b"/>
              <a:pathLst>
                <a:path w="12297" h="215" extrusionOk="0">
                  <a:moveTo>
                    <a:pt x="1" y="0"/>
                  </a:moveTo>
                  <a:cubicBezTo>
                    <a:pt x="30" y="67"/>
                    <a:pt x="55" y="148"/>
                    <a:pt x="68" y="215"/>
                  </a:cubicBezTo>
                  <a:lnTo>
                    <a:pt x="12229" y="215"/>
                  </a:lnTo>
                  <a:cubicBezTo>
                    <a:pt x="12254" y="148"/>
                    <a:pt x="12283" y="67"/>
                    <a:pt x="1229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9"/>
            <p:cNvSpPr/>
            <p:nvPr/>
          </p:nvSpPr>
          <p:spPr>
            <a:xfrm>
              <a:off x="335773" y="2898038"/>
              <a:ext cx="637086" cy="4537"/>
            </a:xfrm>
            <a:custGeom>
              <a:avLst/>
              <a:gdLst/>
              <a:ahLst/>
              <a:cxnLst/>
              <a:rect l="l" t="t" r="r" b="b"/>
              <a:pathLst>
                <a:path w="11374" h="81" extrusionOk="0">
                  <a:moveTo>
                    <a:pt x="1" y="0"/>
                  </a:moveTo>
                  <a:cubicBezTo>
                    <a:pt x="13" y="26"/>
                    <a:pt x="26" y="55"/>
                    <a:pt x="42" y="80"/>
                  </a:cubicBezTo>
                  <a:lnTo>
                    <a:pt x="11319" y="80"/>
                  </a:lnTo>
                  <a:cubicBezTo>
                    <a:pt x="11335" y="55"/>
                    <a:pt x="11360" y="26"/>
                    <a:pt x="1137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0" name="Google Shape;3370;p29"/>
          <p:cNvSpPr txBox="1">
            <a:spLocks noGrp="1"/>
          </p:cNvSpPr>
          <p:nvPr>
            <p:ph type="subTitle" idx="4"/>
          </p:nvPr>
        </p:nvSpPr>
        <p:spPr>
          <a:xfrm>
            <a:off x="713228" y="2947144"/>
            <a:ext cx="4259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Database SISDM</a:t>
            </a:r>
          </a:p>
        </p:txBody>
      </p:sp>
      <p:sp>
        <p:nvSpPr>
          <p:cNvPr id="3371" name="Google Shape;3371;p29"/>
          <p:cNvSpPr txBox="1">
            <a:spLocks noGrp="1"/>
          </p:cNvSpPr>
          <p:nvPr>
            <p:ph type="title"/>
          </p:nvPr>
        </p:nvSpPr>
        <p:spPr>
          <a:xfrm>
            <a:off x="671629" y="4169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Komponen</a:t>
            </a:r>
            <a:r>
              <a:rPr lang="en-ID" dirty="0"/>
              <a:t> Utama </a:t>
            </a:r>
            <a:r>
              <a:rPr lang="en" dirty="0"/>
              <a:t> </a:t>
            </a:r>
            <a:r>
              <a:rPr lang="en-ID" dirty="0">
                <a:solidFill>
                  <a:schemeClr val="accent4"/>
                </a:solidFill>
              </a:rPr>
              <a:t>SISDM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372" name="Google Shape;3372;p29"/>
          <p:cNvSpPr txBox="1">
            <a:spLocks noGrp="1"/>
          </p:cNvSpPr>
          <p:nvPr>
            <p:ph type="subTitle" idx="1"/>
          </p:nvPr>
        </p:nvSpPr>
        <p:spPr>
          <a:xfrm>
            <a:off x="713225" y="3427925"/>
            <a:ext cx="4259400" cy="11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Berisi data pegawai dan non-pegawai dari berbagai sumber.</a:t>
            </a:r>
            <a:endParaRPr lang="en-US" dirty="0"/>
          </a:p>
        </p:txBody>
      </p:sp>
      <p:sp>
        <p:nvSpPr>
          <p:cNvPr id="3373" name="Google Shape;3373;p29"/>
          <p:cNvSpPr txBox="1">
            <a:spLocks noGrp="1"/>
          </p:cNvSpPr>
          <p:nvPr>
            <p:ph type="subTitle" idx="2"/>
          </p:nvPr>
        </p:nvSpPr>
        <p:spPr>
          <a:xfrm>
            <a:off x="713225" y="1738402"/>
            <a:ext cx="4259400" cy="11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Sumber</a:t>
            </a:r>
            <a:r>
              <a:rPr lang="en-US" dirty="0"/>
              <a:t> data internal (</a:t>
            </a:r>
            <a:r>
              <a:rPr lang="en-US" dirty="0" err="1"/>
              <a:t>misalnya</a:t>
            </a:r>
            <a:r>
              <a:rPr lang="en-US" dirty="0"/>
              <a:t>: data </a:t>
            </a:r>
            <a:r>
              <a:rPr lang="en-US" dirty="0" err="1"/>
              <a:t>personel</a:t>
            </a:r>
            <a:r>
              <a:rPr lang="en-US" dirty="0"/>
              <a:t>, data </a:t>
            </a:r>
            <a:r>
              <a:rPr lang="en-US" dirty="0" err="1"/>
              <a:t>keuangan</a:t>
            </a:r>
            <a:r>
              <a:rPr lang="en-US" dirty="0"/>
              <a:t>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Sumber</a:t>
            </a:r>
            <a:r>
              <a:rPr lang="en-US" dirty="0"/>
              <a:t> data </a:t>
            </a:r>
            <a:r>
              <a:rPr lang="en-US" dirty="0" err="1"/>
              <a:t>eksternal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: </a:t>
            </a:r>
            <a:r>
              <a:rPr lang="en-US" dirty="0" err="1"/>
              <a:t>intelijen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pemasok</a:t>
            </a:r>
            <a:r>
              <a:rPr lang="en-US" dirty="0"/>
              <a:t>, </a:t>
            </a:r>
            <a:r>
              <a:rPr lang="en-US" dirty="0" err="1"/>
              <a:t>serikat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).</a:t>
            </a:r>
          </a:p>
        </p:txBody>
      </p:sp>
      <p:sp>
        <p:nvSpPr>
          <p:cNvPr id="3374" name="Google Shape;3374;p29"/>
          <p:cNvSpPr txBox="1">
            <a:spLocks noGrp="1"/>
          </p:cNvSpPr>
          <p:nvPr>
            <p:ph type="subTitle" idx="3"/>
          </p:nvPr>
        </p:nvSpPr>
        <p:spPr>
          <a:xfrm>
            <a:off x="713228" y="1257625"/>
            <a:ext cx="4259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Subsistem</a:t>
            </a:r>
            <a:r>
              <a:rPr lang="en-ID" dirty="0"/>
              <a:t> Input:</a:t>
            </a:r>
          </a:p>
        </p:txBody>
      </p:sp>
      <p:grpSp>
        <p:nvGrpSpPr>
          <p:cNvPr id="3375" name="Google Shape;3375;p29"/>
          <p:cNvGrpSpPr/>
          <p:nvPr/>
        </p:nvGrpSpPr>
        <p:grpSpPr>
          <a:xfrm>
            <a:off x="6255961" y="1694072"/>
            <a:ext cx="1646504" cy="2476224"/>
            <a:chOff x="8190598" y="3300947"/>
            <a:chExt cx="840782" cy="1264476"/>
          </a:xfrm>
        </p:grpSpPr>
        <p:sp>
          <p:nvSpPr>
            <p:cNvPr id="3376" name="Google Shape;3376;p29"/>
            <p:cNvSpPr/>
            <p:nvPr/>
          </p:nvSpPr>
          <p:spPr>
            <a:xfrm>
              <a:off x="8487319" y="4206769"/>
              <a:ext cx="93740" cy="182366"/>
            </a:xfrm>
            <a:custGeom>
              <a:avLst/>
              <a:gdLst/>
              <a:ahLst/>
              <a:cxnLst/>
              <a:rect l="l" t="t" r="r" b="b"/>
              <a:pathLst>
                <a:path w="1173" h="2282" extrusionOk="0">
                  <a:moveTo>
                    <a:pt x="599" y="1"/>
                  </a:moveTo>
                  <a:lnTo>
                    <a:pt x="0" y="2121"/>
                  </a:lnTo>
                  <a:lnTo>
                    <a:pt x="586" y="2282"/>
                  </a:lnTo>
                  <a:lnTo>
                    <a:pt x="1173" y="16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9"/>
            <p:cNvSpPr/>
            <p:nvPr/>
          </p:nvSpPr>
          <p:spPr>
            <a:xfrm>
              <a:off x="8528794" y="4206769"/>
              <a:ext cx="52264" cy="35163"/>
            </a:xfrm>
            <a:custGeom>
              <a:avLst/>
              <a:gdLst/>
              <a:ahLst/>
              <a:cxnLst/>
              <a:rect l="l" t="t" r="r" b="b"/>
              <a:pathLst>
                <a:path w="654" h="440" extrusionOk="0">
                  <a:moveTo>
                    <a:pt x="80" y="1"/>
                  </a:moveTo>
                  <a:lnTo>
                    <a:pt x="0" y="279"/>
                  </a:lnTo>
                  <a:lnTo>
                    <a:pt x="573" y="440"/>
                  </a:lnTo>
                  <a:lnTo>
                    <a:pt x="654" y="16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9"/>
            <p:cNvSpPr/>
            <p:nvPr/>
          </p:nvSpPr>
          <p:spPr>
            <a:xfrm>
              <a:off x="8523360" y="4115908"/>
              <a:ext cx="91023" cy="114278"/>
            </a:xfrm>
            <a:custGeom>
              <a:avLst/>
              <a:gdLst/>
              <a:ahLst/>
              <a:cxnLst/>
              <a:rect l="l" t="t" r="r" b="b"/>
              <a:pathLst>
                <a:path w="1139" h="1430" extrusionOk="0">
                  <a:moveTo>
                    <a:pt x="337" y="0"/>
                  </a:moveTo>
                  <a:lnTo>
                    <a:pt x="1" y="1202"/>
                  </a:lnTo>
                  <a:lnTo>
                    <a:pt x="802" y="1429"/>
                  </a:lnTo>
                  <a:lnTo>
                    <a:pt x="1138" y="22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9"/>
            <p:cNvSpPr/>
            <p:nvPr/>
          </p:nvSpPr>
          <p:spPr>
            <a:xfrm>
              <a:off x="8295285" y="3714980"/>
              <a:ext cx="107885" cy="191077"/>
            </a:xfrm>
            <a:custGeom>
              <a:avLst/>
              <a:gdLst/>
              <a:ahLst/>
              <a:cxnLst/>
              <a:rect l="l" t="t" r="r" b="b"/>
              <a:pathLst>
                <a:path w="1350" h="2391" extrusionOk="0">
                  <a:moveTo>
                    <a:pt x="612" y="1"/>
                  </a:moveTo>
                  <a:lnTo>
                    <a:pt x="0" y="2189"/>
                  </a:lnTo>
                  <a:lnTo>
                    <a:pt x="747" y="2391"/>
                  </a:lnTo>
                  <a:lnTo>
                    <a:pt x="1349" y="199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9"/>
            <p:cNvSpPr/>
            <p:nvPr/>
          </p:nvSpPr>
          <p:spPr>
            <a:xfrm>
              <a:off x="8259963" y="3676781"/>
              <a:ext cx="198509" cy="84870"/>
            </a:xfrm>
            <a:custGeom>
              <a:avLst/>
              <a:gdLst/>
              <a:ahLst/>
              <a:cxnLst/>
              <a:rect l="l" t="t" r="r" b="b"/>
              <a:pathLst>
                <a:path w="2484" h="1062" extrusionOk="0">
                  <a:moveTo>
                    <a:pt x="297" y="0"/>
                  </a:moveTo>
                  <a:cubicBezTo>
                    <a:pt x="179" y="0"/>
                    <a:pt x="74" y="76"/>
                    <a:pt x="42" y="197"/>
                  </a:cubicBezTo>
                  <a:cubicBezTo>
                    <a:pt x="0" y="331"/>
                    <a:pt x="93" y="479"/>
                    <a:pt x="228" y="517"/>
                  </a:cubicBezTo>
                  <a:lnTo>
                    <a:pt x="2124" y="1052"/>
                  </a:lnTo>
                  <a:cubicBezTo>
                    <a:pt x="2149" y="1059"/>
                    <a:pt x="2174" y="1062"/>
                    <a:pt x="2198" y="1062"/>
                  </a:cubicBezTo>
                  <a:cubicBezTo>
                    <a:pt x="2317" y="1062"/>
                    <a:pt x="2421" y="986"/>
                    <a:pt x="2445" y="866"/>
                  </a:cubicBezTo>
                  <a:cubicBezTo>
                    <a:pt x="2483" y="719"/>
                    <a:pt x="2403" y="572"/>
                    <a:pt x="2272" y="530"/>
                  </a:cubicBezTo>
                  <a:lnTo>
                    <a:pt x="375" y="11"/>
                  </a:lnTo>
                  <a:cubicBezTo>
                    <a:pt x="349" y="4"/>
                    <a:pt x="323" y="0"/>
                    <a:pt x="29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1000">
                  <a:schemeClr val="accent1"/>
                </a:gs>
                <a:gs pos="47000">
                  <a:schemeClr val="accent3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9"/>
            <p:cNvSpPr/>
            <p:nvPr/>
          </p:nvSpPr>
          <p:spPr>
            <a:xfrm>
              <a:off x="8465742" y="3921797"/>
              <a:ext cx="281700" cy="254609"/>
            </a:xfrm>
            <a:custGeom>
              <a:avLst/>
              <a:gdLst/>
              <a:ahLst/>
              <a:cxnLst/>
              <a:rect l="l" t="t" r="r" b="b"/>
              <a:pathLst>
                <a:path w="3525" h="3186" extrusionOk="0">
                  <a:moveTo>
                    <a:pt x="1776" y="0"/>
                  </a:moveTo>
                  <a:cubicBezTo>
                    <a:pt x="1077" y="0"/>
                    <a:pt x="429" y="460"/>
                    <a:pt x="228" y="1164"/>
                  </a:cubicBezTo>
                  <a:cubicBezTo>
                    <a:pt x="1" y="2016"/>
                    <a:pt x="498" y="2884"/>
                    <a:pt x="1337" y="3125"/>
                  </a:cubicBezTo>
                  <a:cubicBezTo>
                    <a:pt x="1481" y="3166"/>
                    <a:pt x="1626" y="3185"/>
                    <a:pt x="1769" y="3185"/>
                  </a:cubicBezTo>
                  <a:cubicBezTo>
                    <a:pt x="2462" y="3185"/>
                    <a:pt x="3101" y="2725"/>
                    <a:pt x="3301" y="2016"/>
                  </a:cubicBezTo>
                  <a:cubicBezTo>
                    <a:pt x="3525" y="1177"/>
                    <a:pt x="3032" y="296"/>
                    <a:pt x="2192" y="56"/>
                  </a:cubicBezTo>
                  <a:cubicBezTo>
                    <a:pt x="2053" y="18"/>
                    <a:pt x="1913" y="0"/>
                    <a:pt x="1776" y="0"/>
                  </a:cubicBez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9"/>
            <p:cNvSpPr/>
            <p:nvPr/>
          </p:nvSpPr>
          <p:spPr>
            <a:xfrm>
              <a:off x="8214093" y="4281249"/>
              <a:ext cx="59776" cy="100453"/>
            </a:xfrm>
            <a:custGeom>
              <a:avLst/>
              <a:gdLst/>
              <a:ahLst/>
              <a:cxnLst/>
              <a:rect l="l" t="t" r="r" b="b"/>
              <a:pathLst>
                <a:path w="748" h="1257" extrusionOk="0">
                  <a:moveTo>
                    <a:pt x="321" y="1"/>
                  </a:moveTo>
                  <a:lnTo>
                    <a:pt x="1" y="1135"/>
                  </a:lnTo>
                  <a:lnTo>
                    <a:pt x="427" y="1257"/>
                  </a:lnTo>
                  <a:lnTo>
                    <a:pt x="747" y="1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9"/>
            <p:cNvSpPr/>
            <p:nvPr/>
          </p:nvSpPr>
          <p:spPr>
            <a:xfrm>
              <a:off x="8190598" y="4352612"/>
              <a:ext cx="75839" cy="67848"/>
            </a:xfrm>
            <a:custGeom>
              <a:avLst/>
              <a:gdLst/>
              <a:ahLst/>
              <a:cxnLst/>
              <a:rect l="l" t="t" r="r" b="b"/>
              <a:pathLst>
                <a:path w="949" h="849" extrusionOk="0">
                  <a:moveTo>
                    <a:pt x="469" y="0"/>
                  </a:moveTo>
                  <a:cubicBezTo>
                    <a:pt x="286" y="0"/>
                    <a:pt x="123" y="122"/>
                    <a:pt x="67" y="309"/>
                  </a:cubicBezTo>
                  <a:cubicBezTo>
                    <a:pt x="0" y="537"/>
                    <a:pt x="135" y="764"/>
                    <a:pt x="362" y="831"/>
                  </a:cubicBezTo>
                  <a:cubicBezTo>
                    <a:pt x="402" y="843"/>
                    <a:pt x="442" y="849"/>
                    <a:pt x="481" y="849"/>
                  </a:cubicBezTo>
                  <a:cubicBezTo>
                    <a:pt x="664" y="849"/>
                    <a:pt x="828" y="724"/>
                    <a:pt x="881" y="537"/>
                  </a:cubicBezTo>
                  <a:cubicBezTo>
                    <a:pt x="948" y="309"/>
                    <a:pt x="817" y="82"/>
                    <a:pt x="590" y="18"/>
                  </a:cubicBezTo>
                  <a:cubicBezTo>
                    <a:pt x="549" y="6"/>
                    <a:pt x="509" y="0"/>
                    <a:pt x="469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9"/>
            <p:cNvSpPr/>
            <p:nvPr/>
          </p:nvSpPr>
          <p:spPr>
            <a:xfrm>
              <a:off x="8208739" y="4368355"/>
              <a:ext cx="39478" cy="35562"/>
            </a:xfrm>
            <a:custGeom>
              <a:avLst/>
              <a:gdLst/>
              <a:ahLst/>
              <a:cxnLst/>
              <a:rect l="l" t="t" r="r" b="b"/>
              <a:pathLst>
                <a:path w="494" h="445" extrusionOk="0">
                  <a:moveTo>
                    <a:pt x="256" y="1"/>
                  </a:moveTo>
                  <a:cubicBezTo>
                    <a:pt x="156" y="1"/>
                    <a:pt x="62" y="63"/>
                    <a:pt x="29" y="167"/>
                  </a:cubicBezTo>
                  <a:cubicBezTo>
                    <a:pt x="1" y="285"/>
                    <a:pt x="68" y="407"/>
                    <a:pt x="190" y="433"/>
                  </a:cubicBezTo>
                  <a:cubicBezTo>
                    <a:pt x="213" y="441"/>
                    <a:pt x="237" y="445"/>
                    <a:pt x="261" y="445"/>
                  </a:cubicBezTo>
                  <a:cubicBezTo>
                    <a:pt x="353" y="445"/>
                    <a:pt x="435" y="383"/>
                    <a:pt x="456" y="285"/>
                  </a:cubicBezTo>
                  <a:cubicBezTo>
                    <a:pt x="494" y="167"/>
                    <a:pt x="430" y="45"/>
                    <a:pt x="308" y="7"/>
                  </a:cubicBezTo>
                  <a:cubicBezTo>
                    <a:pt x="291" y="3"/>
                    <a:pt x="273" y="1"/>
                    <a:pt x="256" y="1"/>
                  </a:cubicBez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9"/>
            <p:cNvSpPr/>
            <p:nvPr/>
          </p:nvSpPr>
          <p:spPr>
            <a:xfrm>
              <a:off x="8230235" y="4281249"/>
              <a:ext cx="565399" cy="185722"/>
            </a:xfrm>
            <a:custGeom>
              <a:avLst/>
              <a:gdLst/>
              <a:ahLst/>
              <a:cxnLst/>
              <a:rect l="l" t="t" r="r" b="b"/>
              <a:pathLst>
                <a:path w="7075" h="2324" extrusionOk="0">
                  <a:moveTo>
                    <a:pt x="119" y="1"/>
                  </a:moveTo>
                  <a:lnTo>
                    <a:pt x="1" y="389"/>
                  </a:lnTo>
                  <a:lnTo>
                    <a:pt x="3483" y="1362"/>
                  </a:lnTo>
                  <a:lnTo>
                    <a:pt x="6968" y="2324"/>
                  </a:lnTo>
                  <a:lnTo>
                    <a:pt x="7074" y="1936"/>
                  </a:lnTo>
                  <a:lnTo>
                    <a:pt x="3589" y="975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9"/>
            <p:cNvSpPr/>
            <p:nvPr/>
          </p:nvSpPr>
          <p:spPr>
            <a:xfrm>
              <a:off x="8735851" y="4426452"/>
              <a:ext cx="59776" cy="100453"/>
            </a:xfrm>
            <a:custGeom>
              <a:avLst/>
              <a:gdLst/>
              <a:ahLst/>
              <a:cxnLst/>
              <a:rect l="l" t="t" r="r" b="b"/>
              <a:pathLst>
                <a:path w="748" h="1257" extrusionOk="0">
                  <a:moveTo>
                    <a:pt x="321" y="0"/>
                  </a:moveTo>
                  <a:lnTo>
                    <a:pt x="1" y="1134"/>
                  </a:lnTo>
                  <a:lnTo>
                    <a:pt x="440" y="1256"/>
                  </a:lnTo>
                  <a:lnTo>
                    <a:pt x="747" y="119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9"/>
            <p:cNvSpPr/>
            <p:nvPr/>
          </p:nvSpPr>
          <p:spPr>
            <a:xfrm>
              <a:off x="8713315" y="4497975"/>
              <a:ext cx="74880" cy="67448"/>
            </a:xfrm>
            <a:custGeom>
              <a:avLst/>
              <a:gdLst/>
              <a:ahLst/>
              <a:cxnLst/>
              <a:rect l="l" t="t" r="r" b="b"/>
              <a:pathLst>
                <a:path w="937" h="844" extrusionOk="0">
                  <a:moveTo>
                    <a:pt x="474" y="0"/>
                  </a:moveTo>
                  <a:cubicBezTo>
                    <a:pt x="292" y="0"/>
                    <a:pt x="112" y="115"/>
                    <a:pt x="55" y="307"/>
                  </a:cubicBezTo>
                  <a:cubicBezTo>
                    <a:pt x="1" y="534"/>
                    <a:pt x="135" y="774"/>
                    <a:pt x="347" y="826"/>
                  </a:cubicBezTo>
                  <a:cubicBezTo>
                    <a:pt x="387" y="838"/>
                    <a:pt x="428" y="843"/>
                    <a:pt x="468" y="843"/>
                  </a:cubicBezTo>
                  <a:cubicBezTo>
                    <a:pt x="654" y="843"/>
                    <a:pt x="826" y="721"/>
                    <a:pt x="882" y="534"/>
                  </a:cubicBezTo>
                  <a:cubicBezTo>
                    <a:pt x="936" y="307"/>
                    <a:pt x="802" y="79"/>
                    <a:pt x="574" y="12"/>
                  </a:cubicBezTo>
                  <a:cubicBezTo>
                    <a:pt x="541" y="4"/>
                    <a:pt x="508" y="0"/>
                    <a:pt x="474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9"/>
            <p:cNvSpPr/>
            <p:nvPr/>
          </p:nvSpPr>
          <p:spPr>
            <a:xfrm>
              <a:off x="8731536" y="4514118"/>
              <a:ext cx="38439" cy="35482"/>
            </a:xfrm>
            <a:custGeom>
              <a:avLst/>
              <a:gdLst/>
              <a:ahLst/>
              <a:cxnLst/>
              <a:rect l="l" t="t" r="r" b="b"/>
              <a:pathLst>
                <a:path w="481" h="444" extrusionOk="0">
                  <a:moveTo>
                    <a:pt x="233" y="1"/>
                  </a:moveTo>
                  <a:cubicBezTo>
                    <a:pt x="141" y="1"/>
                    <a:pt x="49" y="70"/>
                    <a:pt x="26" y="159"/>
                  </a:cubicBezTo>
                  <a:cubicBezTo>
                    <a:pt x="0" y="278"/>
                    <a:pt x="68" y="399"/>
                    <a:pt x="173" y="438"/>
                  </a:cubicBezTo>
                  <a:cubicBezTo>
                    <a:pt x="191" y="442"/>
                    <a:pt x="209" y="443"/>
                    <a:pt x="226" y="443"/>
                  </a:cubicBezTo>
                  <a:cubicBezTo>
                    <a:pt x="328" y="443"/>
                    <a:pt x="420" y="382"/>
                    <a:pt x="455" y="278"/>
                  </a:cubicBezTo>
                  <a:cubicBezTo>
                    <a:pt x="481" y="159"/>
                    <a:pt x="414" y="37"/>
                    <a:pt x="295" y="12"/>
                  </a:cubicBezTo>
                  <a:cubicBezTo>
                    <a:pt x="275" y="4"/>
                    <a:pt x="254" y="1"/>
                    <a:pt x="233" y="1"/>
                  </a:cubicBez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9"/>
            <p:cNvSpPr/>
            <p:nvPr/>
          </p:nvSpPr>
          <p:spPr>
            <a:xfrm>
              <a:off x="8444565" y="4419500"/>
              <a:ext cx="90704" cy="78956"/>
            </a:xfrm>
            <a:custGeom>
              <a:avLst/>
              <a:gdLst/>
              <a:ahLst/>
              <a:cxnLst/>
              <a:rect l="l" t="t" r="r" b="b"/>
              <a:pathLst>
                <a:path w="1135" h="988" extrusionOk="0">
                  <a:moveTo>
                    <a:pt x="334" y="1"/>
                  </a:moveTo>
                  <a:cubicBezTo>
                    <a:pt x="247" y="1"/>
                    <a:pt x="169" y="51"/>
                    <a:pt x="147" y="142"/>
                  </a:cubicBezTo>
                  <a:lnTo>
                    <a:pt x="26" y="581"/>
                  </a:lnTo>
                  <a:cubicBezTo>
                    <a:pt x="0" y="686"/>
                    <a:pt x="55" y="795"/>
                    <a:pt x="160" y="821"/>
                  </a:cubicBezTo>
                  <a:lnTo>
                    <a:pt x="734" y="981"/>
                  </a:lnTo>
                  <a:cubicBezTo>
                    <a:pt x="752" y="986"/>
                    <a:pt x="771" y="988"/>
                    <a:pt x="789" y="988"/>
                  </a:cubicBezTo>
                  <a:cubicBezTo>
                    <a:pt x="876" y="988"/>
                    <a:pt x="953" y="937"/>
                    <a:pt x="974" y="847"/>
                  </a:cubicBezTo>
                  <a:lnTo>
                    <a:pt x="1096" y="408"/>
                  </a:lnTo>
                  <a:cubicBezTo>
                    <a:pt x="1134" y="302"/>
                    <a:pt x="1067" y="193"/>
                    <a:pt x="961" y="167"/>
                  </a:cubicBezTo>
                  <a:lnTo>
                    <a:pt x="388" y="7"/>
                  </a:lnTo>
                  <a:cubicBezTo>
                    <a:pt x="370" y="3"/>
                    <a:pt x="352" y="1"/>
                    <a:pt x="334" y="1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9"/>
            <p:cNvSpPr/>
            <p:nvPr/>
          </p:nvSpPr>
          <p:spPr>
            <a:xfrm>
              <a:off x="8465742" y="4422057"/>
              <a:ext cx="49308" cy="73841"/>
            </a:xfrm>
            <a:custGeom>
              <a:avLst/>
              <a:gdLst/>
              <a:ahLst/>
              <a:cxnLst/>
              <a:rect l="l" t="t" r="r" b="b"/>
              <a:pathLst>
                <a:path w="617" h="924" extrusionOk="0">
                  <a:moveTo>
                    <a:pt x="228" y="1"/>
                  </a:moveTo>
                  <a:lnTo>
                    <a:pt x="1" y="815"/>
                  </a:lnTo>
                  <a:lnTo>
                    <a:pt x="389" y="924"/>
                  </a:lnTo>
                  <a:lnTo>
                    <a:pt x="616" y="110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9"/>
            <p:cNvSpPr/>
            <p:nvPr/>
          </p:nvSpPr>
          <p:spPr>
            <a:xfrm>
              <a:off x="8475491" y="4376267"/>
              <a:ext cx="58738" cy="56660"/>
            </a:xfrm>
            <a:custGeom>
              <a:avLst/>
              <a:gdLst/>
              <a:ahLst/>
              <a:cxnLst/>
              <a:rect l="l" t="t" r="r" b="b"/>
              <a:pathLst>
                <a:path w="735" h="709" extrusionOk="0">
                  <a:moveTo>
                    <a:pt x="148" y="0"/>
                  </a:moveTo>
                  <a:lnTo>
                    <a:pt x="1" y="548"/>
                  </a:lnTo>
                  <a:lnTo>
                    <a:pt x="574" y="708"/>
                  </a:lnTo>
                  <a:lnTo>
                    <a:pt x="734" y="161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9"/>
            <p:cNvSpPr/>
            <p:nvPr/>
          </p:nvSpPr>
          <p:spPr>
            <a:xfrm>
              <a:off x="8457351" y="3300947"/>
              <a:ext cx="574029" cy="740572"/>
            </a:xfrm>
            <a:custGeom>
              <a:avLst/>
              <a:gdLst/>
              <a:ahLst/>
              <a:cxnLst/>
              <a:rect l="l" t="t" r="r" b="b"/>
              <a:pathLst>
                <a:path w="7183" h="9267" extrusionOk="0">
                  <a:moveTo>
                    <a:pt x="4403" y="1171"/>
                  </a:moveTo>
                  <a:cubicBezTo>
                    <a:pt x="4422" y="1171"/>
                    <a:pt x="4441" y="1173"/>
                    <a:pt x="4460" y="1177"/>
                  </a:cubicBezTo>
                  <a:lnTo>
                    <a:pt x="5808" y="1565"/>
                  </a:lnTo>
                  <a:cubicBezTo>
                    <a:pt x="5927" y="1591"/>
                    <a:pt x="5994" y="1709"/>
                    <a:pt x="5952" y="1818"/>
                  </a:cubicBezTo>
                  <a:cubicBezTo>
                    <a:pt x="5930" y="1920"/>
                    <a:pt x="5840" y="1984"/>
                    <a:pt x="5746" y="1984"/>
                  </a:cubicBezTo>
                  <a:cubicBezTo>
                    <a:pt x="5731" y="1984"/>
                    <a:pt x="5715" y="1982"/>
                    <a:pt x="5699" y="1978"/>
                  </a:cubicBezTo>
                  <a:lnTo>
                    <a:pt x="4338" y="1591"/>
                  </a:lnTo>
                  <a:cubicBezTo>
                    <a:pt x="4232" y="1565"/>
                    <a:pt x="4165" y="1443"/>
                    <a:pt x="4190" y="1337"/>
                  </a:cubicBezTo>
                  <a:cubicBezTo>
                    <a:pt x="4215" y="1235"/>
                    <a:pt x="4303" y="1171"/>
                    <a:pt x="4403" y="1171"/>
                  </a:cubicBezTo>
                  <a:close/>
                  <a:moveTo>
                    <a:pt x="4494" y="0"/>
                  </a:moveTo>
                  <a:cubicBezTo>
                    <a:pt x="4330" y="0"/>
                    <a:pt x="4172" y="90"/>
                    <a:pt x="4085" y="216"/>
                  </a:cubicBezTo>
                  <a:lnTo>
                    <a:pt x="3351" y="1325"/>
                  </a:lnTo>
                  <a:lnTo>
                    <a:pt x="1964" y="2270"/>
                  </a:lnTo>
                  <a:cubicBezTo>
                    <a:pt x="1804" y="2366"/>
                    <a:pt x="1724" y="2552"/>
                    <a:pt x="1762" y="2737"/>
                  </a:cubicBezTo>
                  <a:cubicBezTo>
                    <a:pt x="1804" y="2978"/>
                    <a:pt x="1842" y="3378"/>
                    <a:pt x="1775" y="3888"/>
                  </a:cubicBezTo>
                  <a:cubicBezTo>
                    <a:pt x="1656" y="4781"/>
                    <a:pt x="506" y="5355"/>
                    <a:pt x="253" y="6249"/>
                  </a:cubicBezTo>
                  <a:cubicBezTo>
                    <a:pt x="0" y="7155"/>
                    <a:pt x="827" y="7943"/>
                    <a:pt x="827" y="7943"/>
                  </a:cubicBezTo>
                  <a:lnTo>
                    <a:pt x="5526" y="9266"/>
                  </a:lnTo>
                  <a:cubicBezTo>
                    <a:pt x="5526" y="9266"/>
                    <a:pt x="6715" y="4980"/>
                    <a:pt x="6955" y="4112"/>
                  </a:cubicBezTo>
                  <a:cubicBezTo>
                    <a:pt x="7183" y="3311"/>
                    <a:pt x="6955" y="2257"/>
                    <a:pt x="6689" y="950"/>
                  </a:cubicBezTo>
                  <a:cubicBezTo>
                    <a:pt x="6648" y="735"/>
                    <a:pt x="6529" y="549"/>
                    <a:pt x="6340" y="457"/>
                  </a:cubicBezTo>
                  <a:cubicBezTo>
                    <a:pt x="5767" y="123"/>
                    <a:pt x="4953" y="27"/>
                    <a:pt x="4527" y="2"/>
                  </a:cubicBezTo>
                  <a:cubicBezTo>
                    <a:pt x="4516" y="1"/>
                    <a:pt x="4505" y="0"/>
                    <a:pt x="449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5000">
                  <a:schemeClr val="accent5"/>
                </a:gs>
                <a:gs pos="49000">
                  <a:schemeClr val="accent4"/>
                </a:gs>
                <a:gs pos="73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9"/>
            <p:cNvSpPr/>
            <p:nvPr/>
          </p:nvSpPr>
          <p:spPr>
            <a:xfrm>
              <a:off x="8557723" y="3543246"/>
              <a:ext cx="359458" cy="486443"/>
            </a:xfrm>
            <a:custGeom>
              <a:avLst/>
              <a:gdLst/>
              <a:ahLst/>
              <a:cxnLst/>
              <a:rect l="l" t="t" r="r" b="b"/>
              <a:pathLst>
                <a:path w="4498" h="6087" extrusionOk="0">
                  <a:moveTo>
                    <a:pt x="1961" y="0"/>
                  </a:moveTo>
                  <a:cubicBezTo>
                    <a:pt x="1961" y="0"/>
                    <a:pt x="0" y="3537"/>
                    <a:pt x="211" y="5312"/>
                  </a:cubicBezTo>
                  <a:lnTo>
                    <a:pt x="3002" y="6087"/>
                  </a:lnTo>
                  <a:lnTo>
                    <a:pt x="4498" y="708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9"/>
            <p:cNvSpPr/>
            <p:nvPr/>
          </p:nvSpPr>
          <p:spPr>
            <a:xfrm>
              <a:off x="8755030" y="4017853"/>
              <a:ext cx="144007" cy="128184"/>
            </a:xfrm>
            <a:custGeom>
              <a:avLst/>
              <a:gdLst/>
              <a:ahLst/>
              <a:cxnLst/>
              <a:rect l="l" t="t" r="r" b="b"/>
              <a:pathLst>
                <a:path w="1802" h="1604" extrusionOk="0">
                  <a:moveTo>
                    <a:pt x="773" y="1"/>
                  </a:moveTo>
                  <a:lnTo>
                    <a:pt x="1" y="1362"/>
                  </a:lnTo>
                  <a:lnTo>
                    <a:pt x="747" y="1577"/>
                  </a:lnTo>
                  <a:cubicBezTo>
                    <a:pt x="807" y="1595"/>
                    <a:pt x="868" y="1604"/>
                    <a:pt x="928" y="1604"/>
                  </a:cubicBezTo>
                  <a:cubicBezTo>
                    <a:pt x="1215" y="1604"/>
                    <a:pt x="1487" y="1406"/>
                    <a:pt x="1574" y="1109"/>
                  </a:cubicBezTo>
                  <a:lnTo>
                    <a:pt x="1801" y="295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9"/>
            <p:cNvSpPr/>
            <p:nvPr/>
          </p:nvSpPr>
          <p:spPr>
            <a:xfrm>
              <a:off x="8243022" y="3840285"/>
              <a:ext cx="251732" cy="155355"/>
            </a:xfrm>
            <a:custGeom>
              <a:avLst/>
              <a:gdLst/>
              <a:ahLst/>
              <a:cxnLst/>
              <a:rect l="l" t="t" r="r" b="b"/>
              <a:pathLst>
                <a:path w="3150" h="1944" extrusionOk="0">
                  <a:moveTo>
                    <a:pt x="1262" y="0"/>
                  </a:moveTo>
                  <a:cubicBezTo>
                    <a:pt x="1220" y="0"/>
                    <a:pt x="1178" y="2"/>
                    <a:pt x="1135" y="6"/>
                  </a:cubicBezTo>
                  <a:cubicBezTo>
                    <a:pt x="1" y="102"/>
                    <a:pt x="481" y="1944"/>
                    <a:pt x="481" y="1944"/>
                  </a:cubicBezTo>
                  <a:lnTo>
                    <a:pt x="3150" y="1101"/>
                  </a:lnTo>
                  <a:cubicBezTo>
                    <a:pt x="3150" y="1101"/>
                    <a:pt x="2334" y="0"/>
                    <a:pt x="1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9"/>
            <p:cNvSpPr/>
            <p:nvPr/>
          </p:nvSpPr>
          <p:spPr>
            <a:xfrm>
              <a:off x="8281460" y="3905575"/>
              <a:ext cx="419154" cy="171018"/>
            </a:xfrm>
            <a:custGeom>
              <a:avLst/>
              <a:gdLst/>
              <a:ahLst/>
              <a:cxnLst/>
              <a:rect l="l" t="t" r="r" b="b"/>
              <a:pathLst>
                <a:path w="5245" h="2140" extrusionOk="0">
                  <a:moveTo>
                    <a:pt x="1464" y="0"/>
                  </a:moveTo>
                  <a:cubicBezTo>
                    <a:pt x="806" y="0"/>
                    <a:pt x="202" y="445"/>
                    <a:pt x="13" y="1111"/>
                  </a:cubicBezTo>
                  <a:lnTo>
                    <a:pt x="0" y="1127"/>
                  </a:lnTo>
                  <a:lnTo>
                    <a:pt x="3656" y="2139"/>
                  </a:lnTo>
                  <a:cubicBezTo>
                    <a:pt x="3656" y="2139"/>
                    <a:pt x="4438" y="1000"/>
                    <a:pt x="5163" y="1000"/>
                  </a:cubicBezTo>
                  <a:cubicBezTo>
                    <a:pt x="5190" y="1000"/>
                    <a:pt x="5217" y="1002"/>
                    <a:pt x="5245" y="1005"/>
                  </a:cubicBezTo>
                  <a:cubicBezTo>
                    <a:pt x="3310" y="457"/>
                    <a:pt x="3028" y="377"/>
                    <a:pt x="3028" y="377"/>
                  </a:cubicBezTo>
                  <a:lnTo>
                    <a:pt x="1868" y="57"/>
                  </a:lnTo>
                  <a:cubicBezTo>
                    <a:pt x="1733" y="19"/>
                    <a:pt x="1598" y="0"/>
                    <a:pt x="1464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9"/>
            <p:cNvSpPr/>
            <p:nvPr/>
          </p:nvSpPr>
          <p:spPr>
            <a:xfrm>
              <a:off x="8457351" y="3519671"/>
              <a:ext cx="174934" cy="423550"/>
            </a:xfrm>
            <a:custGeom>
              <a:avLst/>
              <a:gdLst/>
              <a:ahLst/>
              <a:cxnLst/>
              <a:rect l="l" t="t" r="r" b="b"/>
              <a:pathLst>
                <a:path w="2189" h="5300" extrusionOk="0">
                  <a:moveTo>
                    <a:pt x="1762" y="0"/>
                  </a:moveTo>
                  <a:cubicBezTo>
                    <a:pt x="1804" y="241"/>
                    <a:pt x="1842" y="641"/>
                    <a:pt x="1775" y="1151"/>
                  </a:cubicBezTo>
                  <a:cubicBezTo>
                    <a:pt x="1656" y="2044"/>
                    <a:pt x="506" y="2618"/>
                    <a:pt x="253" y="3512"/>
                  </a:cubicBezTo>
                  <a:cubicBezTo>
                    <a:pt x="0" y="4418"/>
                    <a:pt x="827" y="5206"/>
                    <a:pt x="827" y="5206"/>
                  </a:cubicBezTo>
                  <a:lnTo>
                    <a:pt x="1163" y="5299"/>
                  </a:lnTo>
                  <a:cubicBezTo>
                    <a:pt x="881" y="4979"/>
                    <a:pt x="548" y="4405"/>
                    <a:pt x="734" y="3633"/>
                  </a:cubicBezTo>
                  <a:cubicBezTo>
                    <a:pt x="961" y="2871"/>
                    <a:pt x="1467" y="2483"/>
                    <a:pt x="1829" y="2031"/>
                  </a:cubicBezTo>
                  <a:cubicBezTo>
                    <a:pt x="2188" y="1577"/>
                    <a:pt x="2044" y="33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9"/>
            <p:cNvSpPr/>
            <p:nvPr/>
          </p:nvSpPr>
          <p:spPr>
            <a:xfrm>
              <a:off x="8758147" y="3599825"/>
              <a:ext cx="159031" cy="429863"/>
            </a:xfrm>
            <a:custGeom>
              <a:avLst/>
              <a:gdLst/>
              <a:ahLst/>
              <a:cxnLst/>
              <a:rect l="l" t="t" r="r" b="b"/>
              <a:pathLst>
                <a:path w="1990" h="5379" extrusionOk="0">
                  <a:moveTo>
                    <a:pt x="1990" y="0"/>
                  </a:moveTo>
                  <a:cubicBezTo>
                    <a:pt x="1990" y="1"/>
                    <a:pt x="401" y="2630"/>
                    <a:pt x="0" y="5244"/>
                  </a:cubicBezTo>
                  <a:lnTo>
                    <a:pt x="494" y="5379"/>
                  </a:lnTo>
                  <a:lnTo>
                    <a:pt x="1990" y="0"/>
                  </a:ln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9"/>
            <p:cNvSpPr/>
            <p:nvPr/>
          </p:nvSpPr>
          <p:spPr>
            <a:xfrm>
              <a:off x="8644989" y="3432405"/>
              <a:ext cx="374642" cy="205861"/>
            </a:xfrm>
            <a:custGeom>
              <a:avLst/>
              <a:gdLst/>
              <a:ahLst/>
              <a:cxnLst/>
              <a:rect l="l" t="t" r="r" b="b"/>
              <a:pathLst>
                <a:path w="4688" h="2576" extrusionOk="0">
                  <a:moveTo>
                    <a:pt x="523" y="0"/>
                  </a:moveTo>
                  <a:lnTo>
                    <a:pt x="0" y="359"/>
                  </a:lnTo>
                  <a:cubicBezTo>
                    <a:pt x="189" y="827"/>
                    <a:pt x="548" y="1695"/>
                    <a:pt x="628" y="1826"/>
                  </a:cubicBezTo>
                  <a:cubicBezTo>
                    <a:pt x="737" y="2015"/>
                    <a:pt x="3271" y="2576"/>
                    <a:pt x="3271" y="2576"/>
                  </a:cubicBezTo>
                  <a:cubicBezTo>
                    <a:pt x="3271" y="2576"/>
                    <a:pt x="3866" y="1401"/>
                    <a:pt x="4525" y="1401"/>
                  </a:cubicBezTo>
                  <a:cubicBezTo>
                    <a:pt x="4579" y="1401"/>
                    <a:pt x="4633" y="1409"/>
                    <a:pt x="4687" y="1426"/>
                  </a:cubicBezTo>
                  <a:cubicBezTo>
                    <a:pt x="4674" y="1227"/>
                    <a:pt x="4662" y="1025"/>
                    <a:pt x="4620" y="801"/>
                  </a:cubicBezTo>
                  <a:cubicBezTo>
                    <a:pt x="4620" y="814"/>
                    <a:pt x="3672" y="1105"/>
                    <a:pt x="3431" y="1788"/>
                  </a:cubicBezTo>
                  <a:lnTo>
                    <a:pt x="990" y="1105"/>
                  </a:lnTo>
                  <a:cubicBezTo>
                    <a:pt x="990" y="1105"/>
                    <a:pt x="603" y="772"/>
                    <a:pt x="5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9"/>
            <p:cNvSpPr/>
            <p:nvPr/>
          </p:nvSpPr>
          <p:spPr>
            <a:xfrm>
              <a:off x="8816804" y="3321245"/>
              <a:ext cx="214572" cy="720274"/>
            </a:xfrm>
            <a:custGeom>
              <a:avLst/>
              <a:gdLst/>
              <a:ahLst/>
              <a:cxnLst/>
              <a:rect l="l" t="t" r="r" b="b"/>
              <a:pathLst>
                <a:path w="2685" h="9013" extrusionOk="0">
                  <a:moveTo>
                    <a:pt x="1390" y="1"/>
                  </a:moveTo>
                  <a:lnTo>
                    <a:pt x="1390" y="1"/>
                  </a:lnTo>
                  <a:cubicBezTo>
                    <a:pt x="1602" y="122"/>
                    <a:pt x="1855" y="414"/>
                    <a:pt x="1871" y="1071"/>
                  </a:cubicBezTo>
                  <a:cubicBezTo>
                    <a:pt x="1897" y="2243"/>
                    <a:pt x="2255" y="3714"/>
                    <a:pt x="1695" y="4380"/>
                  </a:cubicBezTo>
                  <a:cubicBezTo>
                    <a:pt x="1134" y="5046"/>
                    <a:pt x="215" y="7971"/>
                    <a:pt x="0" y="8718"/>
                  </a:cubicBezTo>
                  <a:lnTo>
                    <a:pt x="1028" y="9012"/>
                  </a:lnTo>
                  <a:cubicBezTo>
                    <a:pt x="1028" y="9012"/>
                    <a:pt x="2217" y="4726"/>
                    <a:pt x="2457" y="3858"/>
                  </a:cubicBezTo>
                  <a:cubicBezTo>
                    <a:pt x="2685" y="3057"/>
                    <a:pt x="2457" y="2003"/>
                    <a:pt x="2191" y="696"/>
                  </a:cubicBezTo>
                  <a:cubicBezTo>
                    <a:pt x="2150" y="481"/>
                    <a:pt x="2031" y="295"/>
                    <a:pt x="1842" y="203"/>
                  </a:cubicBezTo>
                  <a:cubicBezTo>
                    <a:pt x="1695" y="122"/>
                    <a:pt x="1551" y="55"/>
                    <a:pt x="1390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9"/>
            <p:cNvSpPr/>
            <p:nvPr/>
          </p:nvSpPr>
          <p:spPr>
            <a:xfrm>
              <a:off x="8573546" y="3970704"/>
              <a:ext cx="275627" cy="166783"/>
            </a:xfrm>
            <a:custGeom>
              <a:avLst/>
              <a:gdLst/>
              <a:ahLst/>
              <a:cxnLst/>
              <a:rect l="l" t="t" r="r" b="b"/>
              <a:pathLst>
                <a:path w="3449" h="2087" extrusionOk="0">
                  <a:moveTo>
                    <a:pt x="1900" y="1"/>
                  </a:moveTo>
                  <a:cubicBezTo>
                    <a:pt x="659" y="1"/>
                    <a:pt x="1" y="1324"/>
                    <a:pt x="1" y="1324"/>
                  </a:cubicBezTo>
                  <a:lnTo>
                    <a:pt x="2736" y="2087"/>
                  </a:lnTo>
                  <a:lnTo>
                    <a:pt x="3393" y="616"/>
                  </a:lnTo>
                  <a:cubicBezTo>
                    <a:pt x="3393" y="616"/>
                    <a:pt x="3432" y="640"/>
                    <a:pt x="3439" y="640"/>
                  </a:cubicBezTo>
                  <a:cubicBezTo>
                    <a:pt x="3449" y="640"/>
                    <a:pt x="3395" y="594"/>
                    <a:pt x="3086" y="376"/>
                  </a:cubicBezTo>
                  <a:cubicBezTo>
                    <a:pt x="2645" y="106"/>
                    <a:pt x="2249" y="1"/>
                    <a:pt x="19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9"/>
            <p:cNvSpPr/>
            <p:nvPr/>
          </p:nvSpPr>
          <p:spPr>
            <a:xfrm>
              <a:off x="8755030" y="3850434"/>
              <a:ext cx="135536" cy="293448"/>
            </a:xfrm>
            <a:custGeom>
              <a:avLst/>
              <a:gdLst/>
              <a:ahLst/>
              <a:cxnLst/>
              <a:rect l="l" t="t" r="r" b="b"/>
              <a:pathLst>
                <a:path w="1696" h="3672" extrusionOk="0">
                  <a:moveTo>
                    <a:pt x="962" y="0"/>
                  </a:moveTo>
                  <a:lnTo>
                    <a:pt x="1" y="3457"/>
                  </a:lnTo>
                  <a:lnTo>
                    <a:pt x="735" y="3672"/>
                  </a:lnTo>
                  <a:lnTo>
                    <a:pt x="1696" y="215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9"/>
            <p:cNvSpPr/>
            <p:nvPr/>
          </p:nvSpPr>
          <p:spPr>
            <a:xfrm>
              <a:off x="8657775" y="4127655"/>
              <a:ext cx="174215" cy="58738"/>
            </a:xfrm>
            <a:custGeom>
              <a:avLst/>
              <a:gdLst/>
              <a:ahLst/>
              <a:cxnLst/>
              <a:rect l="l" t="t" r="r" b="b"/>
              <a:pathLst>
                <a:path w="2180" h="735" extrusionOk="0">
                  <a:moveTo>
                    <a:pt x="42" y="1"/>
                  </a:moveTo>
                  <a:lnTo>
                    <a:pt x="1" y="135"/>
                  </a:lnTo>
                  <a:lnTo>
                    <a:pt x="2137" y="734"/>
                  </a:lnTo>
                  <a:lnTo>
                    <a:pt x="2179" y="590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9"/>
            <p:cNvSpPr/>
            <p:nvPr/>
          </p:nvSpPr>
          <p:spPr>
            <a:xfrm>
              <a:off x="8776287" y="4156024"/>
              <a:ext cx="73602" cy="38519"/>
            </a:xfrm>
            <a:custGeom>
              <a:avLst/>
              <a:gdLst/>
              <a:ahLst/>
              <a:cxnLst/>
              <a:rect l="l" t="t" r="r" b="b"/>
              <a:pathLst>
                <a:path w="921" h="482" extrusionOk="0">
                  <a:moveTo>
                    <a:pt x="183" y="0"/>
                  </a:moveTo>
                  <a:cubicBezTo>
                    <a:pt x="116" y="0"/>
                    <a:pt x="50" y="48"/>
                    <a:pt x="27" y="114"/>
                  </a:cubicBezTo>
                  <a:cubicBezTo>
                    <a:pt x="1" y="206"/>
                    <a:pt x="55" y="299"/>
                    <a:pt x="148" y="328"/>
                  </a:cubicBezTo>
                  <a:lnTo>
                    <a:pt x="680" y="476"/>
                  </a:lnTo>
                  <a:cubicBezTo>
                    <a:pt x="696" y="480"/>
                    <a:pt x="713" y="482"/>
                    <a:pt x="728" y="482"/>
                  </a:cubicBezTo>
                  <a:cubicBezTo>
                    <a:pt x="806" y="482"/>
                    <a:pt x="873" y="433"/>
                    <a:pt x="895" y="367"/>
                  </a:cubicBezTo>
                  <a:cubicBezTo>
                    <a:pt x="920" y="274"/>
                    <a:pt x="869" y="181"/>
                    <a:pt x="776" y="155"/>
                  </a:cubicBezTo>
                  <a:lnTo>
                    <a:pt x="228" y="8"/>
                  </a:lnTo>
                  <a:cubicBezTo>
                    <a:pt x="214" y="3"/>
                    <a:pt x="198" y="0"/>
                    <a:pt x="183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9"/>
            <p:cNvSpPr/>
            <p:nvPr/>
          </p:nvSpPr>
          <p:spPr>
            <a:xfrm>
              <a:off x="8694136" y="3622920"/>
              <a:ext cx="151679" cy="56020"/>
            </a:xfrm>
            <a:custGeom>
              <a:avLst/>
              <a:gdLst/>
              <a:ahLst/>
              <a:cxnLst/>
              <a:rect l="l" t="t" r="r" b="b"/>
              <a:pathLst>
                <a:path w="1898" h="701" extrusionOk="0">
                  <a:moveTo>
                    <a:pt x="141" y="0"/>
                  </a:moveTo>
                  <a:cubicBezTo>
                    <a:pt x="91" y="0"/>
                    <a:pt x="39" y="40"/>
                    <a:pt x="13" y="99"/>
                  </a:cubicBezTo>
                  <a:cubicBezTo>
                    <a:pt x="1" y="150"/>
                    <a:pt x="42" y="230"/>
                    <a:pt x="106" y="243"/>
                  </a:cubicBezTo>
                  <a:lnTo>
                    <a:pt x="1724" y="698"/>
                  </a:lnTo>
                  <a:cubicBezTo>
                    <a:pt x="1732" y="699"/>
                    <a:pt x="1741" y="700"/>
                    <a:pt x="1749" y="700"/>
                  </a:cubicBezTo>
                  <a:cubicBezTo>
                    <a:pt x="1805" y="700"/>
                    <a:pt x="1857" y="664"/>
                    <a:pt x="1868" y="605"/>
                  </a:cubicBezTo>
                  <a:cubicBezTo>
                    <a:pt x="1897" y="550"/>
                    <a:pt x="1855" y="483"/>
                    <a:pt x="1788" y="458"/>
                  </a:cubicBezTo>
                  <a:lnTo>
                    <a:pt x="161" y="3"/>
                  </a:lnTo>
                  <a:cubicBezTo>
                    <a:pt x="154" y="1"/>
                    <a:pt x="147" y="0"/>
                    <a:pt x="141" y="0"/>
                  </a:cubicBezTo>
                  <a:close/>
                </a:path>
              </a:pathLst>
            </a:custGeom>
            <a:solidFill>
              <a:srgbClr val="4B0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9"/>
            <p:cNvSpPr/>
            <p:nvPr/>
          </p:nvSpPr>
          <p:spPr>
            <a:xfrm>
              <a:off x="8664168" y="3678460"/>
              <a:ext cx="151679" cy="56020"/>
            </a:xfrm>
            <a:custGeom>
              <a:avLst/>
              <a:gdLst/>
              <a:ahLst/>
              <a:cxnLst/>
              <a:rect l="l" t="t" r="r" b="b"/>
              <a:pathLst>
                <a:path w="1898" h="701" extrusionOk="0">
                  <a:moveTo>
                    <a:pt x="151" y="0"/>
                  </a:moveTo>
                  <a:cubicBezTo>
                    <a:pt x="93" y="0"/>
                    <a:pt x="41" y="36"/>
                    <a:pt x="30" y="83"/>
                  </a:cubicBezTo>
                  <a:cubicBezTo>
                    <a:pt x="1" y="150"/>
                    <a:pt x="42" y="217"/>
                    <a:pt x="110" y="243"/>
                  </a:cubicBezTo>
                  <a:lnTo>
                    <a:pt x="1737" y="698"/>
                  </a:lnTo>
                  <a:cubicBezTo>
                    <a:pt x="1744" y="700"/>
                    <a:pt x="1751" y="700"/>
                    <a:pt x="1757" y="700"/>
                  </a:cubicBezTo>
                  <a:cubicBezTo>
                    <a:pt x="1807" y="700"/>
                    <a:pt x="1862" y="661"/>
                    <a:pt x="1884" y="605"/>
                  </a:cubicBezTo>
                  <a:cubicBezTo>
                    <a:pt x="1897" y="538"/>
                    <a:pt x="1859" y="471"/>
                    <a:pt x="1792" y="458"/>
                  </a:cubicBezTo>
                  <a:lnTo>
                    <a:pt x="177" y="3"/>
                  </a:lnTo>
                  <a:cubicBezTo>
                    <a:pt x="168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rgbClr val="4B0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9"/>
            <p:cNvSpPr/>
            <p:nvPr/>
          </p:nvSpPr>
          <p:spPr>
            <a:xfrm>
              <a:off x="8639874" y="3735039"/>
              <a:ext cx="151359" cy="56020"/>
            </a:xfrm>
            <a:custGeom>
              <a:avLst/>
              <a:gdLst/>
              <a:ahLst/>
              <a:cxnLst/>
              <a:rect l="l" t="t" r="r" b="b"/>
              <a:pathLst>
                <a:path w="1894" h="701" extrusionOk="0">
                  <a:moveTo>
                    <a:pt x="148" y="0"/>
                  </a:moveTo>
                  <a:cubicBezTo>
                    <a:pt x="90" y="0"/>
                    <a:pt x="37" y="37"/>
                    <a:pt x="26" y="96"/>
                  </a:cubicBezTo>
                  <a:cubicBezTo>
                    <a:pt x="0" y="150"/>
                    <a:pt x="39" y="217"/>
                    <a:pt x="106" y="243"/>
                  </a:cubicBezTo>
                  <a:lnTo>
                    <a:pt x="1734" y="698"/>
                  </a:lnTo>
                  <a:cubicBezTo>
                    <a:pt x="1740" y="700"/>
                    <a:pt x="1747" y="700"/>
                    <a:pt x="1754" y="700"/>
                  </a:cubicBezTo>
                  <a:cubicBezTo>
                    <a:pt x="1804" y="700"/>
                    <a:pt x="1858" y="661"/>
                    <a:pt x="1881" y="602"/>
                  </a:cubicBezTo>
                  <a:cubicBezTo>
                    <a:pt x="1894" y="538"/>
                    <a:pt x="1855" y="471"/>
                    <a:pt x="1788" y="458"/>
                  </a:cubicBezTo>
                  <a:lnTo>
                    <a:pt x="173" y="3"/>
                  </a:lnTo>
                  <a:cubicBezTo>
                    <a:pt x="165" y="1"/>
                    <a:pt x="156" y="0"/>
                    <a:pt x="148" y="0"/>
                  </a:cubicBezTo>
                  <a:close/>
                </a:path>
              </a:pathLst>
            </a:custGeom>
            <a:solidFill>
              <a:srgbClr val="4B0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9"/>
            <p:cNvSpPr/>
            <p:nvPr/>
          </p:nvSpPr>
          <p:spPr>
            <a:xfrm>
              <a:off x="8620695" y="3793216"/>
              <a:ext cx="151359" cy="55461"/>
            </a:xfrm>
            <a:custGeom>
              <a:avLst/>
              <a:gdLst/>
              <a:ahLst/>
              <a:cxnLst/>
              <a:rect l="l" t="t" r="r" b="b"/>
              <a:pathLst>
                <a:path w="1894" h="694" extrusionOk="0">
                  <a:moveTo>
                    <a:pt x="131" y="0"/>
                  </a:moveTo>
                  <a:cubicBezTo>
                    <a:pt x="79" y="0"/>
                    <a:pt x="33" y="36"/>
                    <a:pt x="13" y="89"/>
                  </a:cubicBezTo>
                  <a:cubicBezTo>
                    <a:pt x="0" y="156"/>
                    <a:pt x="39" y="223"/>
                    <a:pt x="106" y="236"/>
                  </a:cubicBezTo>
                  <a:lnTo>
                    <a:pt x="1720" y="691"/>
                  </a:lnTo>
                  <a:cubicBezTo>
                    <a:pt x="1729" y="692"/>
                    <a:pt x="1737" y="693"/>
                    <a:pt x="1745" y="693"/>
                  </a:cubicBezTo>
                  <a:cubicBezTo>
                    <a:pt x="1804" y="693"/>
                    <a:pt x="1857" y="656"/>
                    <a:pt x="1868" y="611"/>
                  </a:cubicBezTo>
                  <a:cubicBezTo>
                    <a:pt x="1893" y="543"/>
                    <a:pt x="1855" y="476"/>
                    <a:pt x="1788" y="451"/>
                  </a:cubicBezTo>
                  <a:lnTo>
                    <a:pt x="173" y="8"/>
                  </a:lnTo>
                  <a:cubicBezTo>
                    <a:pt x="159" y="3"/>
                    <a:pt x="145" y="0"/>
                    <a:pt x="131" y="0"/>
                  </a:cubicBezTo>
                  <a:close/>
                </a:path>
              </a:pathLst>
            </a:custGeom>
            <a:solidFill>
              <a:srgbClr val="4B0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9"/>
            <p:cNvSpPr/>
            <p:nvPr/>
          </p:nvSpPr>
          <p:spPr>
            <a:xfrm>
              <a:off x="8603513" y="3852911"/>
              <a:ext cx="151599" cy="55381"/>
            </a:xfrm>
            <a:custGeom>
              <a:avLst/>
              <a:gdLst/>
              <a:ahLst/>
              <a:cxnLst/>
              <a:rect l="l" t="t" r="r" b="b"/>
              <a:pathLst>
                <a:path w="1897" h="693" extrusionOk="0">
                  <a:moveTo>
                    <a:pt x="133" y="0"/>
                  </a:moveTo>
                  <a:cubicBezTo>
                    <a:pt x="81" y="0"/>
                    <a:pt x="36" y="37"/>
                    <a:pt x="26" y="88"/>
                  </a:cubicBezTo>
                  <a:cubicBezTo>
                    <a:pt x="0" y="155"/>
                    <a:pt x="39" y="222"/>
                    <a:pt x="106" y="235"/>
                  </a:cubicBezTo>
                  <a:lnTo>
                    <a:pt x="1737" y="690"/>
                  </a:lnTo>
                  <a:cubicBezTo>
                    <a:pt x="1744" y="692"/>
                    <a:pt x="1751" y="693"/>
                    <a:pt x="1758" y="693"/>
                  </a:cubicBezTo>
                  <a:cubicBezTo>
                    <a:pt x="1808" y="693"/>
                    <a:pt x="1870" y="657"/>
                    <a:pt x="1881" y="610"/>
                  </a:cubicBezTo>
                  <a:cubicBezTo>
                    <a:pt x="1897" y="543"/>
                    <a:pt x="1855" y="476"/>
                    <a:pt x="1801" y="450"/>
                  </a:cubicBezTo>
                  <a:lnTo>
                    <a:pt x="173" y="8"/>
                  </a:lnTo>
                  <a:cubicBezTo>
                    <a:pt x="160" y="3"/>
                    <a:pt x="146" y="0"/>
                    <a:pt x="133" y="0"/>
                  </a:cubicBezTo>
                  <a:close/>
                </a:path>
              </a:pathLst>
            </a:custGeom>
            <a:solidFill>
              <a:srgbClr val="4B0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9"/>
            <p:cNvSpPr/>
            <p:nvPr/>
          </p:nvSpPr>
          <p:spPr>
            <a:xfrm>
              <a:off x="8752793" y="3813354"/>
              <a:ext cx="178210" cy="80315"/>
            </a:xfrm>
            <a:custGeom>
              <a:avLst/>
              <a:gdLst/>
              <a:ahLst/>
              <a:cxnLst/>
              <a:rect l="l" t="t" r="r" b="b"/>
              <a:pathLst>
                <a:path w="2230" h="1005" extrusionOk="0">
                  <a:moveTo>
                    <a:pt x="288" y="1"/>
                  </a:moveTo>
                  <a:cubicBezTo>
                    <a:pt x="176" y="1"/>
                    <a:pt x="74" y="87"/>
                    <a:pt x="42" y="211"/>
                  </a:cubicBezTo>
                  <a:cubicBezTo>
                    <a:pt x="0" y="343"/>
                    <a:pt x="67" y="490"/>
                    <a:pt x="202" y="532"/>
                  </a:cubicBezTo>
                  <a:lnTo>
                    <a:pt x="1884" y="999"/>
                  </a:lnTo>
                  <a:cubicBezTo>
                    <a:pt x="1900" y="1003"/>
                    <a:pt x="1916" y="1004"/>
                    <a:pt x="1933" y="1004"/>
                  </a:cubicBezTo>
                  <a:cubicBezTo>
                    <a:pt x="2047" y="1004"/>
                    <a:pt x="2155" y="927"/>
                    <a:pt x="2191" y="798"/>
                  </a:cubicBezTo>
                  <a:cubicBezTo>
                    <a:pt x="2230" y="663"/>
                    <a:pt x="2150" y="519"/>
                    <a:pt x="2031" y="477"/>
                  </a:cubicBezTo>
                  <a:lnTo>
                    <a:pt x="349" y="10"/>
                  </a:lnTo>
                  <a:cubicBezTo>
                    <a:pt x="329" y="4"/>
                    <a:pt x="308" y="1"/>
                    <a:pt x="28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1000">
                  <a:schemeClr val="accent1"/>
                </a:gs>
                <a:gs pos="47000">
                  <a:schemeClr val="accent3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1" name="Google Shape;3411;p29"/>
          <p:cNvGrpSpPr/>
          <p:nvPr/>
        </p:nvGrpSpPr>
        <p:grpSpPr>
          <a:xfrm flipH="1">
            <a:off x="8249402" y="3426935"/>
            <a:ext cx="205749" cy="1135180"/>
            <a:chOff x="425780" y="482769"/>
            <a:chExt cx="127819" cy="561525"/>
          </a:xfrm>
        </p:grpSpPr>
        <p:sp>
          <p:nvSpPr>
            <p:cNvPr id="3412" name="Google Shape;3412;p29"/>
            <p:cNvSpPr/>
            <p:nvPr/>
          </p:nvSpPr>
          <p:spPr>
            <a:xfrm>
              <a:off x="425780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9"/>
            <p:cNvSpPr/>
            <p:nvPr/>
          </p:nvSpPr>
          <p:spPr>
            <a:xfrm>
              <a:off x="445160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9"/>
            <p:cNvSpPr/>
            <p:nvPr/>
          </p:nvSpPr>
          <p:spPr>
            <a:xfrm>
              <a:off x="46470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9"/>
            <p:cNvSpPr/>
            <p:nvPr/>
          </p:nvSpPr>
          <p:spPr>
            <a:xfrm>
              <a:off x="48408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9"/>
            <p:cNvSpPr/>
            <p:nvPr/>
          </p:nvSpPr>
          <p:spPr>
            <a:xfrm>
              <a:off x="503468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9"/>
            <p:cNvSpPr/>
            <p:nvPr/>
          </p:nvSpPr>
          <p:spPr>
            <a:xfrm>
              <a:off x="52307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9"/>
            <p:cNvSpPr/>
            <p:nvPr/>
          </p:nvSpPr>
          <p:spPr>
            <a:xfrm>
              <a:off x="54245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9" name="Google Shape;3419;p29"/>
          <p:cNvGrpSpPr/>
          <p:nvPr/>
        </p:nvGrpSpPr>
        <p:grpSpPr>
          <a:xfrm>
            <a:off x="6201951" y="4367998"/>
            <a:ext cx="1129918" cy="278457"/>
            <a:chOff x="713231" y="815211"/>
            <a:chExt cx="894914" cy="220542"/>
          </a:xfrm>
        </p:grpSpPr>
        <p:sp>
          <p:nvSpPr>
            <p:cNvPr id="3420" name="Google Shape;3420;p29"/>
            <p:cNvSpPr/>
            <p:nvPr/>
          </p:nvSpPr>
          <p:spPr>
            <a:xfrm>
              <a:off x="1387603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1" y="481"/>
                  </a:lnTo>
                  <a:lnTo>
                    <a:pt x="401" y="881"/>
                  </a:lnTo>
                  <a:lnTo>
                    <a:pt x="1" y="1282"/>
                  </a:lnTo>
                  <a:lnTo>
                    <a:pt x="481" y="1762"/>
                  </a:lnTo>
                  <a:lnTo>
                    <a:pt x="882" y="1362"/>
                  </a:lnTo>
                  <a:lnTo>
                    <a:pt x="1295" y="1762"/>
                  </a:lnTo>
                  <a:lnTo>
                    <a:pt x="1763" y="1282"/>
                  </a:lnTo>
                  <a:lnTo>
                    <a:pt x="1362" y="881"/>
                  </a:lnTo>
                  <a:lnTo>
                    <a:pt x="1763" y="481"/>
                  </a:lnTo>
                  <a:lnTo>
                    <a:pt x="1295" y="0"/>
                  </a:lnTo>
                  <a:lnTo>
                    <a:pt x="882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9"/>
            <p:cNvSpPr/>
            <p:nvPr/>
          </p:nvSpPr>
          <p:spPr>
            <a:xfrm>
              <a:off x="713231" y="815211"/>
              <a:ext cx="222044" cy="220542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3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75" y="1282"/>
                  </a:lnTo>
                  <a:lnTo>
                    <a:pt x="1362" y="881"/>
                  </a:lnTo>
                  <a:lnTo>
                    <a:pt x="1775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9"/>
            <p:cNvSpPr/>
            <p:nvPr/>
          </p:nvSpPr>
          <p:spPr>
            <a:xfrm>
              <a:off x="1050229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4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62" y="1282"/>
                  </a:lnTo>
                  <a:lnTo>
                    <a:pt x="1362" y="881"/>
                  </a:lnTo>
                  <a:lnTo>
                    <a:pt x="1762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7" name="Google Shape;3427;p30"/>
          <p:cNvSpPr txBox="1">
            <a:spLocks noGrp="1"/>
          </p:cNvSpPr>
          <p:nvPr>
            <p:ph type="title"/>
          </p:nvPr>
        </p:nvSpPr>
        <p:spPr>
          <a:xfrm>
            <a:off x="435505" y="5619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Fungsi</a:t>
            </a:r>
            <a:r>
              <a:rPr lang="en-ID" dirty="0"/>
              <a:t> dan </a:t>
            </a:r>
            <a:r>
              <a:rPr lang="en-ID" dirty="0" err="1"/>
              <a:t>Manfaat</a:t>
            </a:r>
            <a:r>
              <a:rPr lang="en-ID" dirty="0"/>
              <a:t> </a:t>
            </a:r>
            <a:r>
              <a:rPr lang="en" dirty="0"/>
              <a:t> </a:t>
            </a:r>
            <a:r>
              <a:rPr lang="en-ID" dirty="0">
                <a:solidFill>
                  <a:schemeClr val="accent4"/>
                </a:solidFill>
              </a:rPr>
              <a:t>SISDM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428" name="Google Shape;3428;p30"/>
          <p:cNvSpPr txBox="1">
            <a:spLocks noGrp="1"/>
          </p:cNvSpPr>
          <p:nvPr>
            <p:ph type="subTitle" idx="4"/>
          </p:nvPr>
        </p:nvSpPr>
        <p:spPr>
          <a:xfrm>
            <a:off x="713229" y="2424894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Perekrutan</a:t>
            </a:r>
            <a:r>
              <a:rPr lang="en-ID" sz="1600" dirty="0"/>
              <a:t> dan </a:t>
            </a:r>
            <a:r>
              <a:rPr lang="en-ID" sz="1600" dirty="0" err="1"/>
              <a:t>Penerimaan</a:t>
            </a:r>
            <a:endParaRPr lang="en-ID" sz="1600" dirty="0"/>
          </a:p>
        </p:txBody>
      </p:sp>
      <p:sp>
        <p:nvSpPr>
          <p:cNvPr id="3429" name="Google Shape;3429;p30"/>
          <p:cNvSpPr txBox="1">
            <a:spLocks noGrp="1"/>
          </p:cNvSpPr>
          <p:nvPr>
            <p:ph type="subTitle" idx="5"/>
          </p:nvPr>
        </p:nvSpPr>
        <p:spPr>
          <a:xfrm>
            <a:off x="3255750" y="2424894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/>
              <a:t>Pendidikan dan </a:t>
            </a:r>
            <a:r>
              <a:rPr lang="en-ID" sz="1600" dirty="0" err="1"/>
              <a:t>Pelatihan</a:t>
            </a:r>
            <a:endParaRPr lang="en-ID" sz="1600" dirty="0"/>
          </a:p>
        </p:txBody>
      </p:sp>
      <p:sp>
        <p:nvSpPr>
          <p:cNvPr id="3430" name="Google Shape;3430;p30"/>
          <p:cNvSpPr txBox="1">
            <a:spLocks noGrp="1"/>
          </p:cNvSpPr>
          <p:nvPr>
            <p:ph type="subTitle" idx="1"/>
          </p:nvPr>
        </p:nvSpPr>
        <p:spPr>
          <a:xfrm>
            <a:off x="713229" y="2884467"/>
            <a:ext cx="21753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Mencari</a:t>
            </a:r>
            <a:r>
              <a:rPr lang="es-ES" dirty="0"/>
              <a:t> dan </a:t>
            </a:r>
            <a:r>
              <a:rPr lang="es-ES" dirty="0" err="1"/>
              <a:t>menetapkan</a:t>
            </a:r>
            <a:r>
              <a:rPr lang="es-ES" dirty="0"/>
              <a:t> </a:t>
            </a:r>
            <a:r>
              <a:rPr lang="es-ES" dirty="0" err="1"/>
              <a:t>calon</a:t>
            </a:r>
            <a:r>
              <a:rPr lang="es-ES" dirty="0"/>
              <a:t> </a:t>
            </a:r>
            <a:r>
              <a:rPr lang="es-ES" dirty="0" err="1"/>
              <a:t>tenaga</a:t>
            </a:r>
            <a:r>
              <a:rPr lang="es-ES" dirty="0"/>
              <a:t> </a:t>
            </a:r>
            <a:r>
              <a:rPr lang="es-ES" dirty="0" err="1"/>
              <a:t>kerja</a:t>
            </a:r>
            <a:endParaRPr lang="en-US" dirty="0"/>
          </a:p>
        </p:txBody>
      </p:sp>
      <p:sp>
        <p:nvSpPr>
          <p:cNvPr id="3431" name="Google Shape;3431;p30"/>
          <p:cNvSpPr txBox="1">
            <a:spLocks noGrp="1"/>
          </p:cNvSpPr>
          <p:nvPr>
            <p:ph type="subTitle" idx="2"/>
          </p:nvPr>
        </p:nvSpPr>
        <p:spPr>
          <a:xfrm>
            <a:off x="3255750" y="2884467"/>
            <a:ext cx="21753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Meningkatkan keterampilan dan kualitas SDM</a:t>
            </a:r>
            <a:endParaRPr lang="en-US" dirty="0"/>
          </a:p>
        </p:txBody>
      </p:sp>
      <p:sp>
        <p:nvSpPr>
          <p:cNvPr id="3432" name="Google Shape;3432;p30"/>
          <p:cNvSpPr txBox="1">
            <a:spLocks noGrp="1"/>
          </p:cNvSpPr>
          <p:nvPr>
            <p:ph type="subTitle" idx="3"/>
          </p:nvPr>
        </p:nvSpPr>
        <p:spPr>
          <a:xfrm>
            <a:off x="6031075" y="2681999"/>
            <a:ext cx="21753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Mengolah</a:t>
            </a:r>
            <a:r>
              <a:rPr lang="en-US" dirty="0"/>
              <a:t> data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3433" name="Google Shape;3433;p30"/>
          <p:cNvSpPr txBox="1">
            <a:spLocks noGrp="1"/>
          </p:cNvSpPr>
          <p:nvPr>
            <p:ph type="subTitle" idx="6"/>
          </p:nvPr>
        </p:nvSpPr>
        <p:spPr>
          <a:xfrm>
            <a:off x="6031075" y="222242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Manajemen</a:t>
            </a:r>
            <a:r>
              <a:rPr lang="en-ID" sz="1600" dirty="0"/>
              <a:t> Data</a:t>
            </a:r>
          </a:p>
        </p:txBody>
      </p:sp>
      <p:grpSp>
        <p:nvGrpSpPr>
          <p:cNvPr id="3434" name="Google Shape;3434;p30"/>
          <p:cNvGrpSpPr/>
          <p:nvPr/>
        </p:nvGrpSpPr>
        <p:grpSpPr>
          <a:xfrm>
            <a:off x="713229" y="4158279"/>
            <a:ext cx="1129918" cy="278457"/>
            <a:chOff x="713231" y="815211"/>
            <a:chExt cx="894914" cy="220542"/>
          </a:xfrm>
        </p:grpSpPr>
        <p:sp>
          <p:nvSpPr>
            <p:cNvPr id="3435" name="Google Shape;3435;p30"/>
            <p:cNvSpPr/>
            <p:nvPr/>
          </p:nvSpPr>
          <p:spPr>
            <a:xfrm>
              <a:off x="1387603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1" y="481"/>
                  </a:lnTo>
                  <a:lnTo>
                    <a:pt x="401" y="881"/>
                  </a:lnTo>
                  <a:lnTo>
                    <a:pt x="1" y="1282"/>
                  </a:lnTo>
                  <a:lnTo>
                    <a:pt x="481" y="1762"/>
                  </a:lnTo>
                  <a:lnTo>
                    <a:pt x="882" y="1362"/>
                  </a:lnTo>
                  <a:lnTo>
                    <a:pt x="1295" y="1762"/>
                  </a:lnTo>
                  <a:lnTo>
                    <a:pt x="1763" y="1282"/>
                  </a:lnTo>
                  <a:lnTo>
                    <a:pt x="1362" y="881"/>
                  </a:lnTo>
                  <a:lnTo>
                    <a:pt x="1763" y="481"/>
                  </a:lnTo>
                  <a:lnTo>
                    <a:pt x="1295" y="0"/>
                  </a:lnTo>
                  <a:lnTo>
                    <a:pt x="882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0"/>
            <p:cNvSpPr/>
            <p:nvPr/>
          </p:nvSpPr>
          <p:spPr>
            <a:xfrm>
              <a:off x="713231" y="815211"/>
              <a:ext cx="222044" cy="220542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3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75" y="1282"/>
                  </a:lnTo>
                  <a:lnTo>
                    <a:pt x="1362" y="881"/>
                  </a:lnTo>
                  <a:lnTo>
                    <a:pt x="1775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0"/>
            <p:cNvSpPr/>
            <p:nvPr/>
          </p:nvSpPr>
          <p:spPr>
            <a:xfrm>
              <a:off x="1050229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4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62" y="1282"/>
                  </a:lnTo>
                  <a:lnTo>
                    <a:pt x="1362" y="881"/>
                  </a:lnTo>
                  <a:lnTo>
                    <a:pt x="1762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8" name="Google Shape;3438;p30"/>
          <p:cNvGrpSpPr/>
          <p:nvPr/>
        </p:nvGrpSpPr>
        <p:grpSpPr>
          <a:xfrm>
            <a:off x="7214485" y="1092693"/>
            <a:ext cx="1089967" cy="897481"/>
            <a:chOff x="1421488" y="3951845"/>
            <a:chExt cx="698697" cy="575308"/>
          </a:xfrm>
        </p:grpSpPr>
        <p:sp>
          <p:nvSpPr>
            <p:cNvPr id="3439" name="Google Shape;3439;p30"/>
            <p:cNvSpPr/>
            <p:nvPr/>
          </p:nvSpPr>
          <p:spPr>
            <a:xfrm>
              <a:off x="1431956" y="3951845"/>
              <a:ext cx="668009" cy="575308"/>
            </a:xfrm>
            <a:custGeom>
              <a:avLst/>
              <a:gdLst/>
              <a:ahLst/>
              <a:cxnLst/>
              <a:rect l="l" t="t" r="r" b="b"/>
              <a:pathLst>
                <a:path w="8359" h="7199" extrusionOk="0">
                  <a:moveTo>
                    <a:pt x="5286" y="0"/>
                  </a:moveTo>
                  <a:cubicBezTo>
                    <a:pt x="5286" y="0"/>
                    <a:pt x="1" y="2508"/>
                    <a:pt x="696" y="4873"/>
                  </a:cubicBezTo>
                  <a:cubicBezTo>
                    <a:pt x="898" y="5526"/>
                    <a:pt x="1070" y="5818"/>
                    <a:pt x="1163" y="5927"/>
                  </a:cubicBezTo>
                  <a:cubicBezTo>
                    <a:pt x="1202" y="5978"/>
                    <a:pt x="1243" y="6032"/>
                    <a:pt x="1269" y="6087"/>
                  </a:cubicBezTo>
                  <a:cubicBezTo>
                    <a:pt x="1349" y="6205"/>
                    <a:pt x="1564" y="6474"/>
                    <a:pt x="2124" y="6888"/>
                  </a:cubicBezTo>
                  <a:cubicBezTo>
                    <a:pt x="2421" y="7106"/>
                    <a:pt x="2766" y="7198"/>
                    <a:pt x="3138" y="7198"/>
                  </a:cubicBezTo>
                  <a:cubicBezTo>
                    <a:pt x="5251" y="7198"/>
                    <a:pt x="8250" y="4216"/>
                    <a:pt x="8250" y="4216"/>
                  </a:cubicBezTo>
                  <a:lnTo>
                    <a:pt x="8359" y="3271"/>
                  </a:lnTo>
                  <a:lnTo>
                    <a:pt x="7638" y="1509"/>
                  </a:lnTo>
                  <a:lnTo>
                    <a:pt x="6222" y="227"/>
                  </a:lnTo>
                  <a:lnTo>
                    <a:pt x="528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0"/>
            <p:cNvSpPr/>
            <p:nvPr/>
          </p:nvSpPr>
          <p:spPr>
            <a:xfrm>
              <a:off x="1421488" y="3951845"/>
              <a:ext cx="698697" cy="541264"/>
            </a:xfrm>
            <a:custGeom>
              <a:avLst/>
              <a:gdLst/>
              <a:ahLst/>
              <a:cxnLst/>
              <a:rect l="l" t="t" r="r" b="b"/>
              <a:pathLst>
                <a:path w="8743" h="6773" extrusionOk="0">
                  <a:moveTo>
                    <a:pt x="6340" y="0"/>
                  </a:moveTo>
                  <a:cubicBezTo>
                    <a:pt x="3229" y="1374"/>
                    <a:pt x="0" y="3296"/>
                    <a:pt x="1720" y="5754"/>
                  </a:cubicBezTo>
                  <a:cubicBezTo>
                    <a:pt x="2229" y="6474"/>
                    <a:pt x="2840" y="6773"/>
                    <a:pt x="3509" y="6773"/>
                  </a:cubicBezTo>
                  <a:cubicBezTo>
                    <a:pt x="5106" y="6773"/>
                    <a:pt x="7033" y="5071"/>
                    <a:pt x="8688" y="3351"/>
                  </a:cubicBezTo>
                  <a:cubicBezTo>
                    <a:pt x="8743" y="2854"/>
                    <a:pt x="8115" y="1253"/>
                    <a:pt x="8115" y="1253"/>
                  </a:cubicBezTo>
                  <a:cubicBezTo>
                    <a:pt x="8115" y="1253"/>
                    <a:pt x="6821" y="119"/>
                    <a:pt x="634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5000">
                  <a:schemeClr val="accent5"/>
                </a:gs>
                <a:gs pos="49000">
                  <a:schemeClr val="accent4"/>
                </a:gs>
                <a:gs pos="73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0"/>
            <p:cNvSpPr/>
            <p:nvPr/>
          </p:nvSpPr>
          <p:spPr>
            <a:xfrm>
              <a:off x="1522818" y="3983810"/>
              <a:ext cx="582500" cy="464945"/>
            </a:xfrm>
            <a:custGeom>
              <a:avLst/>
              <a:gdLst/>
              <a:ahLst/>
              <a:cxnLst/>
              <a:rect l="l" t="t" r="r" b="b"/>
              <a:pathLst>
                <a:path w="7289" h="5818" extrusionOk="0">
                  <a:moveTo>
                    <a:pt x="5780" y="0"/>
                  </a:moveTo>
                  <a:cubicBezTo>
                    <a:pt x="5498" y="427"/>
                    <a:pt x="4777" y="1429"/>
                    <a:pt x="4018" y="2121"/>
                  </a:cubicBezTo>
                  <a:cubicBezTo>
                    <a:pt x="3015" y="3015"/>
                    <a:pt x="1535" y="3323"/>
                    <a:pt x="1055" y="3470"/>
                  </a:cubicBezTo>
                  <a:cubicBezTo>
                    <a:pt x="574" y="3617"/>
                    <a:pt x="1" y="4165"/>
                    <a:pt x="706" y="5165"/>
                  </a:cubicBezTo>
                  <a:cubicBezTo>
                    <a:pt x="1041" y="5649"/>
                    <a:pt x="1383" y="5818"/>
                    <a:pt x="1680" y="5818"/>
                  </a:cubicBezTo>
                  <a:cubicBezTo>
                    <a:pt x="1998" y="5818"/>
                    <a:pt x="2264" y="5625"/>
                    <a:pt x="2416" y="5418"/>
                  </a:cubicBezTo>
                  <a:cubicBezTo>
                    <a:pt x="2708" y="5017"/>
                    <a:pt x="3509" y="3723"/>
                    <a:pt x="4697" y="3082"/>
                  </a:cubicBezTo>
                  <a:cubicBezTo>
                    <a:pt x="5607" y="2589"/>
                    <a:pt x="6779" y="2269"/>
                    <a:pt x="7289" y="2134"/>
                  </a:cubicBezTo>
                  <a:cubicBezTo>
                    <a:pt x="7113" y="1535"/>
                    <a:pt x="6847" y="853"/>
                    <a:pt x="6847" y="853"/>
                  </a:cubicBezTo>
                  <a:cubicBezTo>
                    <a:pt x="6847" y="853"/>
                    <a:pt x="6299" y="372"/>
                    <a:pt x="578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1000">
                  <a:schemeClr val="accent1"/>
                </a:gs>
                <a:gs pos="47000">
                  <a:schemeClr val="accent3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0"/>
            <p:cNvSpPr/>
            <p:nvPr/>
          </p:nvSpPr>
          <p:spPr>
            <a:xfrm>
              <a:off x="1731714" y="4057251"/>
              <a:ext cx="328850" cy="234870"/>
            </a:xfrm>
            <a:custGeom>
              <a:avLst/>
              <a:gdLst/>
              <a:ahLst/>
              <a:cxnLst/>
              <a:rect l="l" t="t" r="r" b="b"/>
              <a:pathLst>
                <a:path w="4115" h="2939" extrusionOk="0">
                  <a:moveTo>
                    <a:pt x="4047" y="1"/>
                  </a:moveTo>
                  <a:lnTo>
                    <a:pt x="1" y="2858"/>
                  </a:lnTo>
                  <a:lnTo>
                    <a:pt x="55" y="2939"/>
                  </a:lnTo>
                  <a:lnTo>
                    <a:pt x="4114" y="94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0"/>
            <p:cNvSpPr/>
            <p:nvPr/>
          </p:nvSpPr>
          <p:spPr>
            <a:xfrm>
              <a:off x="1899133" y="4083782"/>
              <a:ext cx="115317" cy="93341"/>
            </a:xfrm>
            <a:custGeom>
              <a:avLst/>
              <a:gdLst/>
              <a:ahLst/>
              <a:cxnLst/>
              <a:rect l="l" t="t" r="r" b="b"/>
              <a:pathLst>
                <a:path w="1443" h="1168" extrusionOk="0">
                  <a:moveTo>
                    <a:pt x="1038" y="0"/>
                  </a:moveTo>
                  <a:cubicBezTo>
                    <a:pt x="963" y="0"/>
                    <a:pt x="886" y="22"/>
                    <a:pt x="818" y="69"/>
                  </a:cubicBezTo>
                  <a:lnTo>
                    <a:pt x="203" y="499"/>
                  </a:lnTo>
                  <a:cubicBezTo>
                    <a:pt x="43" y="617"/>
                    <a:pt x="1" y="845"/>
                    <a:pt x="123" y="1005"/>
                  </a:cubicBezTo>
                  <a:cubicBezTo>
                    <a:pt x="187" y="1111"/>
                    <a:pt x="303" y="1167"/>
                    <a:pt x="419" y="1167"/>
                  </a:cubicBezTo>
                  <a:cubicBezTo>
                    <a:pt x="493" y="1167"/>
                    <a:pt x="567" y="1145"/>
                    <a:pt x="629" y="1098"/>
                  </a:cubicBezTo>
                  <a:lnTo>
                    <a:pt x="1244" y="672"/>
                  </a:lnTo>
                  <a:cubicBezTo>
                    <a:pt x="1404" y="550"/>
                    <a:pt x="1443" y="322"/>
                    <a:pt x="1337" y="149"/>
                  </a:cubicBezTo>
                  <a:cubicBezTo>
                    <a:pt x="1265" y="53"/>
                    <a:pt x="1154" y="0"/>
                    <a:pt x="1038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0"/>
            <p:cNvSpPr/>
            <p:nvPr/>
          </p:nvSpPr>
          <p:spPr>
            <a:xfrm>
              <a:off x="1776545" y="4247206"/>
              <a:ext cx="312707" cy="232553"/>
            </a:xfrm>
            <a:custGeom>
              <a:avLst/>
              <a:gdLst/>
              <a:ahLst/>
              <a:cxnLst/>
              <a:rect l="l" t="t" r="r" b="b"/>
              <a:pathLst>
                <a:path w="3913" h="2910" extrusionOk="0">
                  <a:moveTo>
                    <a:pt x="3912" y="1"/>
                  </a:moveTo>
                  <a:lnTo>
                    <a:pt x="3912" y="1"/>
                  </a:lnTo>
                  <a:cubicBezTo>
                    <a:pt x="2711" y="241"/>
                    <a:pt x="455" y="936"/>
                    <a:pt x="0" y="2910"/>
                  </a:cubicBezTo>
                  <a:cubicBezTo>
                    <a:pt x="1269" y="2471"/>
                    <a:pt x="2656" y="1282"/>
                    <a:pt x="3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0"/>
            <p:cNvSpPr/>
            <p:nvPr/>
          </p:nvSpPr>
          <p:spPr>
            <a:xfrm>
              <a:off x="1568689" y="3967668"/>
              <a:ext cx="324135" cy="216330"/>
            </a:xfrm>
            <a:custGeom>
              <a:avLst/>
              <a:gdLst/>
              <a:ahLst/>
              <a:cxnLst/>
              <a:rect l="l" t="t" r="r" b="b"/>
              <a:pathLst>
                <a:path w="4056" h="2707" extrusionOk="0">
                  <a:moveTo>
                    <a:pt x="4056" y="1"/>
                  </a:moveTo>
                  <a:lnTo>
                    <a:pt x="4056" y="1"/>
                  </a:lnTo>
                  <a:cubicBezTo>
                    <a:pt x="2428" y="750"/>
                    <a:pt x="827" y="1644"/>
                    <a:pt x="0" y="2685"/>
                  </a:cubicBezTo>
                  <a:cubicBezTo>
                    <a:pt x="118" y="2699"/>
                    <a:pt x="234" y="2706"/>
                    <a:pt x="349" y="2706"/>
                  </a:cubicBezTo>
                  <a:cubicBezTo>
                    <a:pt x="2168" y="2706"/>
                    <a:pt x="3468" y="980"/>
                    <a:pt x="4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6" name="Google Shape;3446;p30"/>
          <p:cNvGrpSpPr/>
          <p:nvPr/>
        </p:nvGrpSpPr>
        <p:grpSpPr>
          <a:xfrm rot="5400000" flipH="1">
            <a:off x="7623125" y="1429220"/>
            <a:ext cx="205749" cy="1508819"/>
            <a:chOff x="425780" y="482769"/>
            <a:chExt cx="127819" cy="561525"/>
          </a:xfrm>
        </p:grpSpPr>
        <p:sp>
          <p:nvSpPr>
            <p:cNvPr id="3447" name="Google Shape;3447;p30"/>
            <p:cNvSpPr/>
            <p:nvPr/>
          </p:nvSpPr>
          <p:spPr>
            <a:xfrm>
              <a:off x="425780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0"/>
            <p:cNvSpPr/>
            <p:nvPr/>
          </p:nvSpPr>
          <p:spPr>
            <a:xfrm>
              <a:off x="445160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0"/>
            <p:cNvSpPr/>
            <p:nvPr/>
          </p:nvSpPr>
          <p:spPr>
            <a:xfrm>
              <a:off x="46470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0"/>
            <p:cNvSpPr/>
            <p:nvPr/>
          </p:nvSpPr>
          <p:spPr>
            <a:xfrm>
              <a:off x="48408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0"/>
            <p:cNvSpPr/>
            <p:nvPr/>
          </p:nvSpPr>
          <p:spPr>
            <a:xfrm>
              <a:off x="503468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0"/>
            <p:cNvSpPr/>
            <p:nvPr/>
          </p:nvSpPr>
          <p:spPr>
            <a:xfrm>
              <a:off x="52307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0"/>
            <p:cNvSpPr/>
            <p:nvPr/>
          </p:nvSpPr>
          <p:spPr>
            <a:xfrm>
              <a:off x="54245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4" name="Google Shape;3454;p30"/>
          <p:cNvSpPr/>
          <p:nvPr/>
        </p:nvSpPr>
        <p:spPr>
          <a:xfrm>
            <a:off x="1042525" y="1676063"/>
            <a:ext cx="471300" cy="4713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0"/>
          <p:cNvSpPr/>
          <p:nvPr/>
        </p:nvSpPr>
        <p:spPr>
          <a:xfrm>
            <a:off x="3580175" y="1676063"/>
            <a:ext cx="471300" cy="4713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0"/>
          <p:cNvSpPr/>
          <p:nvPr/>
        </p:nvSpPr>
        <p:spPr>
          <a:xfrm>
            <a:off x="6138275" y="1676063"/>
            <a:ext cx="471300" cy="4713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7" name="Google Shape;3457;p30"/>
          <p:cNvGrpSpPr/>
          <p:nvPr/>
        </p:nvGrpSpPr>
        <p:grpSpPr>
          <a:xfrm>
            <a:off x="6229492" y="1740161"/>
            <a:ext cx="288866" cy="320236"/>
            <a:chOff x="3082217" y="2788586"/>
            <a:chExt cx="288866" cy="320236"/>
          </a:xfrm>
        </p:grpSpPr>
        <p:sp>
          <p:nvSpPr>
            <p:cNvPr id="3458" name="Google Shape;3458;p30"/>
            <p:cNvSpPr/>
            <p:nvPr/>
          </p:nvSpPr>
          <p:spPr>
            <a:xfrm>
              <a:off x="3082401" y="2867508"/>
              <a:ext cx="275178" cy="241313"/>
            </a:xfrm>
            <a:custGeom>
              <a:avLst/>
              <a:gdLst/>
              <a:ahLst/>
              <a:cxnLst/>
              <a:rect l="l" t="t" r="r" b="b"/>
              <a:pathLst>
                <a:path w="10474" h="9185" extrusionOk="0">
                  <a:moveTo>
                    <a:pt x="3096" y="0"/>
                  </a:moveTo>
                  <a:cubicBezTo>
                    <a:pt x="2877" y="0"/>
                    <a:pt x="2660" y="23"/>
                    <a:pt x="2456" y="78"/>
                  </a:cubicBezTo>
                  <a:cubicBezTo>
                    <a:pt x="1263" y="383"/>
                    <a:pt x="0" y="1666"/>
                    <a:pt x="0" y="3782"/>
                  </a:cubicBezTo>
                  <a:cubicBezTo>
                    <a:pt x="0" y="5217"/>
                    <a:pt x="909" y="7194"/>
                    <a:pt x="2033" y="8311"/>
                  </a:cubicBezTo>
                  <a:cubicBezTo>
                    <a:pt x="2567" y="8845"/>
                    <a:pt x="3142" y="9185"/>
                    <a:pt x="3690" y="9185"/>
                  </a:cubicBezTo>
                  <a:cubicBezTo>
                    <a:pt x="4016" y="9185"/>
                    <a:pt x="4335" y="9136"/>
                    <a:pt x="4641" y="9046"/>
                  </a:cubicBezTo>
                  <a:cubicBezTo>
                    <a:pt x="4835" y="8987"/>
                    <a:pt x="5036" y="8958"/>
                    <a:pt x="5237" y="8958"/>
                  </a:cubicBezTo>
                  <a:cubicBezTo>
                    <a:pt x="5438" y="8958"/>
                    <a:pt x="5639" y="8987"/>
                    <a:pt x="5834" y="9046"/>
                  </a:cubicBezTo>
                  <a:cubicBezTo>
                    <a:pt x="6139" y="9136"/>
                    <a:pt x="6458" y="9185"/>
                    <a:pt x="6784" y="9185"/>
                  </a:cubicBezTo>
                  <a:cubicBezTo>
                    <a:pt x="7304" y="9185"/>
                    <a:pt x="7852" y="8873"/>
                    <a:pt x="8365" y="8387"/>
                  </a:cubicBezTo>
                  <a:cubicBezTo>
                    <a:pt x="9524" y="7277"/>
                    <a:pt x="10474" y="5252"/>
                    <a:pt x="10474" y="3782"/>
                  </a:cubicBezTo>
                  <a:cubicBezTo>
                    <a:pt x="10474" y="1666"/>
                    <a:pt x="9205" y="383"/>
                    <a:pt x="8018" y="78"/>
                  </a:cubicBezTo>
                  <a:cubicBezTo>
                    <a:pt x="7812" y="23"/>
                    <a:pt x="7594" y="0"/>
                    <a:pt x="7375" y="0"/>
                  </a:cubicBezTo>
                  <a:cubicBezTo>
                    <a:pt x="6985" y="0"/>
                    <a:pt x="6592" y="72"/>
                    <a:pt x="6250" y="161"/>
                  </a:cubicBezTo>
                  <a:cubicBezTo>
                    <a:pt x="6139" y="189"/>
                    <a:pt x="6028" y="216"/>
                    <a:pt x="5910" y="237"/>
                  </a:cubicBezTo>
                  <a:cubicBezTo>
                    <a:pt x="5687" y="273"/>
                    <a:pt x="5462" y="291"/>
                    <a:pt x="5238" y="291"/>
                  </a:cubicBezTo>
                  <a:cubicBezTo>
                    <a:pt x="4896" y="291"/>
                    <a:pt x="4555" y="249"/>
                    <a:pt x="4224" y="161"/>
                  </a:cubicBezTo>
                  <a:cubicBezTo>
                    <a:pt x="3882" y="72"/>
                    <a:pt x="3486" y="0"/>
                    <a:pt x="3096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0"/>
            <p:cNvSpPr/>
            <p:nvPr/>
          </p:nvSpPr>
          <p:spPr>
            <a:xfrm>
              <a:off x="3082217" y="2867508"/>
              <a:ext cx="219980" cy="241313"/>
            </a:xfrm>
            <a:custGeom>
              <a:avLst/>
              <a:gdLst/>
              <a:ahLst/>
              <a:cxnLst/>
              <a:rect l="l" t="t" r="r" b="b"/>
              <a:pathLst>
                <a:path w="8373" h="9185" extrusionOk="0">
                  <a:moveTo>
                    <a:pt x="8372" y="8380"/>
                  </a:moveTo>
                  <a:cubicBezTo>
                    <a:pt x="8369" y="8383"/>
                    <a:pt x="8366" y="8386"/>
                    <a:pt x="8364" y="8389"/>
                  </a:cubicBezTo>
                  <a:lnTo>
                    <a:pt x="8364" y="8389"/>
                  </a:lnTo>
                  <a:cubicBezTo>
                    <a:pt x="8366" y="8388"/>
                    <a:pt x="8369" y="8388"/>
                    <a:pt x="8372" y="8387"/>
                  </a:cubicBezTo>
                  <a:lnTo>
                    <a:pt x="8372" y="8380"/>
                  </a:lnTo>
                  <a:close/>
                  <a:moveTo>
                    <a:pt x="3101" y="0"/>
                  </a:moveTo>
                  <a:cubicBezTo>
                    <a:pt x="2883" y="0"/>
                    <a:pt x="2667" y="23"/>
                    <a:pt x="2463" y="78"/>
                  </a:cubicBezTo>
                  <a:cubicBezTo>
                    <a:pt x="1270" y="383"/>
                    <a:pt x="0" y="1666"/>
                    <a:pt x="0" y="3782"/>
                  </a:cubicBezTo>
                  <a:cubicBezTo>
                    <a:pt x="0" y="5897"/>
                    <a:pt x="1991" y="9185"/>
                    <a:pt x="3697" y="9185"/>
                  </a:cubicBezTo>
                  <a:cubicBezTo>
                    <a:pt x="4023" y="9185"/>
                    <a:pt x="4342" y="9136"/>
                    <a:pt x="4648" y="9046"/>
                  </a:cubicBezTo>
                  <a:cubicBezTo>
                    <a:pt x="4842" y="8987"/>
                    <a:pt x="5043" y="8958"/>
                    <a:pt x="5244" y="8958"/>
                  </a:cubicBezTo>
                  <a:cubicBezTo>
                    <a:pt x="5445" y="8958"/>
                    <a:pt x="5646" y="8987"/>
                    <a:pt x="5841" y="9046"/>
                  </a:cubicBezTo>
                  <a:cubicBezTo>
                    <a:pt x="6146" y="9136"/>
                    <a:pt x="6465" y="9185"/>
                    <a:pt x="6791" y="9185"/>
                  </a:cubicBezTo>
                  <a:cubicBezTo>
                    <a:pt x="7308" y="9185"/>
                    <a:pt x="7860" y="8876"/>
                    <a:pt x="8364" y="8389"/>
                  </a:cubicBezTo>
                  <a:lnTo>
                    <a:pt x="8364" y="8389"/>
                  </a:lnTo>
                  <a:cubicBezTo>
                    <a:pt x="7729" y="8500"/>
                    <a:pt x="7160" y="8547"/>
                    <a:pt x="6651" y="8547"/>
                  </a:cubicBezTo>
                  <a:cubicBezTo>
                    <a:pt x="6029" y="8547"/>
                    <a:pt x="5496" y="8477"/>
                    <a:pt x="5043" y="8366"/>
                  </a:cubicBezTo>
                  <a:cubicBezTo>
                    <a:pt x="3704" y="8033"/>
                    <a:pt x="2705" y="6910"/>
                    <a:pt x="2539" y="5536"/>
                  </a:cubicBezTo>
                  <a:cubicBezTo>
                    <a:pt x="2123" y="2110"/>
                    <a:pt x="4363" y="1111"/>
                    <a:pt x="4363" y="1111"/>
                  </a:cubicBezTo>
                  <a:cubicBezTo>
                    <a:pt x="4682" y="1255"/>
                    <a:pt x="5018" y="1292"/>
                    <a:pt x="5280" y="1292"/>
                  </a:cubicBezTo>
                  <a:cubicBezTo>
                    <a:pt x="5561" y="1292"/>
                    <a:pt x="5757" y="1250"/>
                    <a:pt x="5757" y="1250"/>
                  </a:cubicBezTo>
                  <a:cubicBezTo>
                    <a:pt x="5286" y="778"/>
                    <a:pt x="5917" y="237"/>
                    <a:pt x="5917" y="237"/>
                  </a:cubicBezTo>
                  <a:lnTo>
                    <a:pt x="5917" y="237"/>
                  </a:lnTo>
                  <a:cubicBezTo>
                    <a:pt x="5694" y="273"/>
                    <a:pt x="5469" y="291"/>
                    <a:pt x="5245" y="291"/>
                  </a:cubicBezTo>
                  <a:cubicBezTo>
                    <a:pt x="4903" y="291"/>
                    <a:pt x="4562" y="249"/>
                    <a:pt x="4231" y="161"/>
                  </a:cubicBezTo>
                  <a:cubicBezTo>
                    <a:pt x="3885" y="72"/>
                    <a:pt x="3490" y="0"/>
                    <a:pt x="3101" y="0"/>
                  </a:cubicBezTo>
                  <a:close/>
                </a:path>
              </a:pathLst>
            </a:custGeom>
            <a:solidFill>
              <a:srgbClr val="284179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0"/>
            <p:cNvSpPr/>
            <p:nvPr/>
          </p:nvSpPr>
          <p:spPr>
            <a:xfrm>
              <a:off x="3233100" y="2788586"/>
              <a:ext cx="137983" cy="76269"/>
            </a:xfrm>
            <a:custGeom>
              <a:avLst/>
              <a:gdLst/>
              <a:ahLst/>
              <a:cxnLst/>
              <a:rect l="l" t="t" r="r" b="b"/>
              <a:pathLst>
                <a:path w="5252" h="2903" extrusionOk="0">
                  <a:moveTo>
                    <a:pt x="2510" y="1"/>
                  </a:moveTo>
                  <a:cubicBezTo>
                    <a:pt x="2390" y="1"/>
                    <a:pt x="2266" y="5"/>
                    <a:pt x="2137" y="16"/>
                  </a:cubicBezTo>
                  <a:cubicBezTo>
                    <a:pt x="611" y="134"/>
                    <a:pt x="14" y="1896"/>
                    <a:pt x="0" y="1951"/>
                  </a:cubicBezTo>
                  <a:cubicBezTo>
                    <a:pt x="21" y="1944"/>
                    <a:pt x="42" y="1930"/>
                    <a:pt x="63" y="1930"/>
                  </a:cubicBezTo>
                  <a:cubicBezTo>
                    <a:pt x="84" y="1925"/>
                    <a:pt x="107" y="1923"/>
                    <a:pt x="131" y="1923"/>
                  </a:cubicBezTo>
                  <a:cubicBezTo>
                    <a:pt x="619" y="1923"/>
                    <a:pt x="1590" y="2903"/>
                    <a:pt x="2725" y="2903"/>
                  </a:cubicBezTo>
                  <a:cubicBezTo>
                    <a:pt x="2946" y="2903"/>
                    <a:pt x="3174" y="2866"/>
                    <a:pt x="3406" y="2776"/>
                  </a:cubicBezTo>
                  <a:cubicBezTo>
                    <a:pt x="4960" y="2180"/>
                    <a:pt x="5251" y="127"/>
                    <a:pt x="5251" y="127"/>
                  </a:cubicBezTo>
                  <a:lnTo>
                    <a:pt x="5251" y="127"/>
                  </a:lnTo>
                  <a:cubicBezTo>
                    <a:pt x="5067" y="247"/>
                    <a:pt x="4874" y="291"/>
                    <a:pt x="4663" y="291"/>
                  </a:cubicBezTo>
                  <a:cubicBezTo>
                    <a:pt x="4120" y="291"/>
                    <a:pt x="3457" y="1"/>
                    <a:pt x="2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0"/>
            <p:cNvSpPr/>
            <p:nvPr/>
          </p:nvSpPr>
          <p:spPr>
            <a:xfrm>
              <a:off x="3232916" y="2788586"/>
              <a:ext cx="138167" cy="51258"/>
            </a:xfrm>
            <a:custGeom>
              <a:avLst/>
              <a:gdLst/>
              <a:ahLst/>
              <a:cxnLst/>
              <a:rect l="l" t="t" r="r" b="b"/>
              <a:pathLst>
                <a:path w="5259" h="1951" extrusionOk="0">
                  <a:moveTo>
                    <a:pt x="2517" y="1"/>
                  </a:moveTo>
                  <a:cubicBezTo>
                    <a:pt x="2397" y="1"/>
                    <a:pt x="2273" y="5"/>
                    <a:pt x="2144" y="16"/>
                  </a:cubicBezTo>
                  <a:cubicBezTo>
                    <a:pt x="618" y="134"/>
                    <a:pt x="21" y="1896"/>
                    <a:pt x="1" y="1951"/>
                  </a:cubicBezTo>
                  <a:lnTo>
                    <a:pt x="70" y="1923"/>
                  </a:lnTo>
                  <a:cubicBezTo>
                    <a:pt x="403" y="1798"/>
                    <a:pt x="1832" y="1278"/>
                    <a:pt x="2990" y="1278"/>
                  </a:cubicBezTo>
                  <a:cubicBezTo>
                    <a:pt x="4315" y="1278"/>
                    <a:pt x="5258" y="127"/>
                    <a:pt x="5258" y="127"/>
                  </a:cubicBezTo>
                  <a:lnTo>
                    <a:pt x="5258" y="127"/>
                  </a:lnTo>
                  <a:cubicBezTo>
                    <a:pt x="5074" y="247"/>
                    <a:pt x="4881" y="291"/>
                    <a:pt x="4670" y="291"/>
                  </a:cubicBezTo>
                  <a:cubicBezTo>
                    <a:pt x="4127" y="291"/>
                    <a:pt x="3464" y="1"/>
                    <a:pt x="2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0"/>
            <p:cNvSpPr/>
            <p:nvPr/>
          </p:nvSpPr>
          <p:spPr>
            <a:xfrm>
              <a:off x="3293605" y="2915403"/>
              <a:ext cx="38831" cy="55540"/>
            </a:xfrm>
            <a:custGeom>
              <a:avLst/>
              <a:gdLst/>
              <a:ahLst/>
              <a:cxnLst/>
              <a:rect l="l" t="t" r="r" b="b"/>
              <a:pathLst>
                <a:path w="1478" h="2114" extrusionOk="0">
                  <a:moveTo>
                    <a:pt x="674" y="1"/>
                  </a:moveTo>
                  <a:cubicBezTo>
                    <a:pt x="660" y="1"/>
                    <a:pt x="646" y="1"/>
                    <a:pt x="631" y="3"/>
                  </a:cubicBezTo>
                  <a:cubicBezTo>
                    <a:pt x="257" y="44"/>
                    <a:pt x="0" y="544"/>
                    <a:pt x="56" y="1126"/>
                  </a:cubicBezTo>
                  <a:cubicBezTo>
                    <a:pt x="116" y="1687"/>
                    <a:pt x="440" y="2113"/>
                    <a:pt x="804" y="2113"/>
                  </a:cubicBezTo>
                  <a:cubicBezTo>
                    <a:pt x="818" y="2113"/>
                    <a:pt x="832" y="2112"/>
                    <a:pt x="847" y="2111"/>
                  </a:cubicBezTo>
                  <a:cubicBezTo>
                    <a:pt x="1221" y="2076"/>
                    <a:pt x="1478" y="1570"/>
                    <a:pt x="1422" y="987"/>
                  </a:cubicBezTo>
                  <a:cubicBezTo>
                    <a:pt x="1362" y="427"/>
                    <a:pt x="1038" y="1"/>
                    <a:pt x="674" y="1"/>
                  </a:cubicBezTo>
                  <a:close/>
                </a:path>
              </a:pathLst>
            </a:custGeom>
            <a:solidFill>
              <a:srgbClr val="FFFFFF">
                <a:alpha val="518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0"/>
            <p:cNvSpPr/>
            <p:nvPr/>
          </p:nvSpPr>
          <p:spPr>
            <a:xfrm>
              <a:off x="3191379" y="2892677"/>
              <a:ext cx="57405" cy="13136"/>
            </a:xfrm>
            <a:custGeom>
              <a:avLst/>
              <a:gdLst/>
              <a:ahLst/>
              <a:cxnLst/>
              <a:rect l="l" t="t" r="r" b="b"/>
              <a:pathLst>
                <a:path w="2185" h="500" extrusionOk="0">
                  <a:moveTo>
                    <a:pt x="0" y="0"/>
                  </a:moveTo>
                  <a:cubicBezTo>
                    <a:pt x="0" y="236"/>
                    <a:pt x="368" y="437"/>
                    <a:pt x="867" y="486"/>
                  </a:cubicBezTo>
                  <a:cubicBezTo>
                    <a:pt x="936" y="500"/>
                    <a:pt x="1013" y="500"/>
                    <a:pt x="1089" y="500"/>
                  </a:cubicBezTo>
                  <a:cubicBezTo>
                    <a:pt x="1165" y="500"/>
                    <a:pt x="1235" y="493"/>
                    <a:pt x="1304" y="486"/>
                  </a:cubicBezTo>
                  <a:cubicBezTo>
                    <a:pt x="1810" y="444"/>
                    <a:pt x="2185" y="243"/>
                    <a:pt x="218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0"/>
            <p:cNvSpPr/>
            <p:nvPr/>
          </p:nvSpPr>
          <p:spPr>
            <a:xfrm>
              <a:off x="3195320" y="2830070"/>
              <a:ext cx="49708" cy="75560"/>
            </a:xfrm>
            <a:custGeom>
              <a:avLst/>
              <a:gdLst/>
              <a:ahLst/>
              <a:cxnLst/>
              <a:rect l="l" t="t" r="r" b="b"/>
              <a:pathLst>
                <a:path w="1892" h="2876" extrusionOk="0">
                  <a:moveTo>
                    <a:pt x="1586" y="1"/>
                  </a:moveTo>
                  <a:cubicBezTo>
                    <a:pt x="1522" y="1"/>
                    <a:pt x="1457" y="30"/>
                    <a:pt x="1411" y="101"/>
                  </a:cubicBezTo>
                  <a:lnTo>
                    <a:pt x="814" y="1010"/>
                  </a:lnTo>
                  <a:cubicBezTo>
                    <a:pt x="717" y="726"/>
                    <a:pt x="606" y="448"/>
                    <a:pt x="474" y="178"/>
                  </a:cubicBezTo>
                  <a:cubicBezTo>
                    <a:pt x="428" y="100"/>
                    <a:pt x="359" y="68"/>
                    <a:pt x="291" y="68"/>
                  </a:cubicBezTo>
                  <a:cubicBezTo>
                    <a:pt x="144" y="68"/>
                    <a:pt x="1" y="216"/>
                    <a:pt x="86" y="386"/>
                  </a:cubicBezTo>
                  <a:cubicBezTo>
                    <a:pt x="384" y="1017"/>
                    <a:pt x="585" y="1690"/>
                    <a:pt x="676" y="2383"/>
                  </a:cubicBezTo>
                  <a:cubicBezTo>
                    <a:pt x="696" y="2536"/>
                    <a:pt x="710" y="2703"/>
                    <a:pt x="717" y="2869"/>
                  </a:cubicBezTo>
                  <a:cubicBezTo>
                    <a:pt x="786" y="2876"/>
                    <a:pt x="863" y="2876"/>
                    <a:pt x="939" y="2876"/>
                  </a:cubicBezTo>
                  <a:cubicBezTo>
                    <a:pt x="1015" y="2876"/>
                    <a:pt x="1085" y="2876"/>
                    <a:pt x="1154" y="2869"/>
                  </a:cubicBezTo>
                  <a:cubicBezTo>
                    <a:pt x="1147" y="2703"/>
                    <a:pt x="1133" y="2536"/>
                    <a:pt x="1119" y="2383"/>
                  </a:cubicBezTo>
                  <a:cubicBezTo>
                    <a:pt x="1085" y="2106"/>
                    <a:pt x="1036" y="1836"/>
                    <a:pt x="974" y="1572"/>
                  </a:cubicBezTo>
                  <a:lnTo>
                    <a:pt x="1778" y="351"/>
                  </a:lnTo>
                  <a:lnTo>
                    <a:pt x="1778" y="344"/>
                  </a:lnTo>
                  <a:cubicBezTo>
                    <a:pt x="1891" y="173"/>
                    <a:pt x="1740" y="1"/>
                    <a:pt x="1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5" name="Google Shape;3465;p30"/>
          <p:cNvGrpSpPr/>
          <p:nvPr/>
        </p:nvGrpSpPr>
        <p:grpSpPr>
          <a:xfrm>
            <a:off x="1170315" y="1725828"/>
            <a:ext cx="231829" cy="371782"/>
            <a:chOff x="8027227" y="3215041"/>
            <a:chExt cx="231829" cy="371782"/>
          </a:xfrm>
        </p:grpSpPr>
        <p:sp>
          <p:nvSpPr>
            <p:cNvPr id="3466" name="Google Shape;3466;p30"/>
            <p:cNvSpPr/>
            <p:nvPr/>
          </p:nvSpPr>
          <p:spPr>
            <a:xfrm>
              <a:off x="8135102" y="3239080"/>
              <a:ext cx="123954" cy="131967"/>
            </a:xfrm>
            <a:custGeom>
              <a:avLst/>
              <a:gdLst/>
              <a:ahLst/>
              <a:cxnLst/>
              <a:rect l="l" t="t" r="r" b="b"/>
              <a:pathLst>
                <a:path w="4718" h="5023" extrusionOk="0">
                  <a:moveTo>
                    <a:pt x="4450" y="1"/>
                  </a:moveTo>
                  <a:cubicBezTo>
                    <a:pt x="4446" y="1"/>
                    <a:pt x="4443" y="1"/>
                    <a:pt x="4440" y="1"/>
                  </a:cubicBezTo>
                  <a:lnTo>
                    <a:pt x="230" y="1"/>
                  </a:lnTo>
                  <a:cubicBezTo>
                    <a:pt x="105" y="1"/>
                    <a:pt x="1" y="98"/>
                    <a:pt x="1" y="223"/>
                  </a:cubicBezTo>
                  <a:lnTo>
                    <a:pt x="1" y="5023"/>
                  </a:lnTo>
                  <a:lnTo>
                    <a:pt x="4440" y="5023"/>
                  </a:lnTo>
                  <a:cubicBezTo>
                    <a:pt x="4606" y="5023"/>
                    <a:pt x="4717" y="4850"/>
                    <a:pt x="4648" y="4697"/>
                  </a:cubicBezTo>
                  <a:lnTo>
                    <a:pt x="3656" y="2512"/>
                  </a:lnTo>
                  <a:lnTo>
                    <a:pt x="4655" y="320"/>
                  </a:lnTo>
                  <a:cubicBezTo>
                    <a:pt x="4716" y="171"/>
                    <a:pt x="4611" y="1"/>
                    <a:pt x="445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0"/>
            <p:cNvSpPr/>
            <p:nvPr/>
          </p:nvSpPr>
          <p:spPr>
            <a:xfrm>
              <a:off x="8135285" y="3240184"/>
              <a:ext cx="40302" cy="22805"/>
            </a:xfrm>
            <a:custGeom>
              <a:avLst/>
              <a:gdLst/>
              <a:ahLst/>
              <a:cxnLst/>
              <a:rect l="l" t="t" r="r" b="b"/>
              <a:pathLst>
                <a:path w="1534" h="868" extrusionOk="0">
                  <a:moveTo>
                    <a:pt x="91" y="1"/>
                  </a:moveTo>
                  <a:cubicBezTo>
                    <a:pt x="35" y="42"/>
                    <a:pt x="1" y="112"/>
                    <a:pt x="1" y="181"/>
                  </a:cubicBezTo>
                  <a:lnTo>
                    <a:pt x="1" y="868"/>
                  </a:lnTo>
                  <a:lnTo>
                    <a:pt x="1388" y="868"/>
                  </a:lnTo>
                  <a:cubicBezTo>
                    <a:pt x="1492" y="868"/>
                    <a:pt x="1534" y="722"/>
                    <a:pt x="1430" y="67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0"/>
            <p:cNvSpPr/>
            <p:nvPr/>
          </p:nvSpPr>
          <p:spPr>
            <a:xfrm>
              <a:off x="8057309" y="3262962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0"/>
            <p:cNvSpPr/>
            <p:nvPr/>
          </p:nvSpPr>
          <p:spPr>
            <a:xfrm>
              <a:off x="8057309" y="3382870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0"/>
            <p:cNvSpPr/>
            <p:nvPr/>
          </p:nvSpPr>
          <p:spPr>
            <a:xfrm>
              <a:off x="8075148" y="3256946"/>
              <a:ext cx="102095" cy="144000"/>
            </a:xfrm>
            <a:custGeom>
              <a:avLst/>
              <a:gdLst/>
              <a:ahLst/>
              <a:cxnLst/>
              <a:rect l="l" t="t" r="r" b="b"/>
              <a:pathLst>
                <a:path w="3886" h="5481" extrusionOk="0">
                  <a:moveTo>
                    <a:pt x="230" y="1"/>
                  </a:moveTo>
                  <a:cubicBezTo>
                    <a:pt x="105" y="1"/>
                    <a:pt x="1" y="105"/>
                    <a:pt x="1" y="230"/>
                  </a:cubicBezTo>
                  <a:lnTo>
                    <a:pt x="1" y="5252"/>
                  </a:lnTo>
                  <a:cubicBezTo>
                    <a:pt x="1" y="5376"/>
                    <a:pt x="105" y="5480"/>
                    <a:pt x="230" y="5480"/>
                  </a:cubicBezTo>
                  <a:lnTo>
                    <a:pt x="3656" y="5480"/>
                  </a:lnTo>
                  <a:cubicBezTo>
                    <a:pt x="3781" y="5480"/>
                    <a:pt x="3885" y="5376"/>
                    <a:pt x="3885" y="5252"/>
                  </a:cubicBezTo>
                  <a:lnTo>
                    <a:pt x="3885" y="230"/>
                  </a:lnTo>
                  <a:cubicBezTo>
                    <a:pt x="3885" y="105"/>
                    <a:pt x="3781" y="1"/>
                    <a:pt x="3656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0"/>
            <p:cNvSpPr/>
            <p:nvPr/>
          </p:nvSpPr>
          <p:spPr>
            <a:xfrm>
              <a:off x="8051292" y="3232906"/>
              <a:ext cx="12033" cy="335868"/>
            </a:xfrm>
            <a:custGeom>
              <a:avLst/>
              <a:gdLst/>
              <a:ahLst/>
              <a:cxnLst/>
              <a:rect l="l" t="t" r="r" b="b"/>
              <a:pathLst>
                <a:path w="458" h="12784" extrusionOk="0">
                  <a:moveTo>
                    <a:pt x="0" y="0"/>
                  </a:moveTo>
                  <a:lnTo>
                    <a:pt x="0" y="12784"/>
                  </a:lnTo>
                  <a:lnTo>
                    <a:pt x="458" y="12784"/>
                  </a:lnTo>
                  <a:lnTo>
                    <a:pt x="45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1000">
                  <a:schemeClr val="accent1"/>
                </a:gs>
                <a:gs pos="47000">
                  <a:schemeClr val="accent3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0"/>
            <p:cNvSpPr/>
            <p:nvPr/>
          </p:nvSpPr>
          <p:spPr>
            <a:xfrm>
              <a:off x="8027411" y="3562915"/>
              <a:ext cx="59980" cy="23908"/>
            </a:xfrm>
            <a:custGeom>
              <a:avLst/>
              <a:gdLst/>
              <a:ahLst/>
              <a:cxnLst/>
              <a:rect l="l" t="t" r="r" b="b"/>
              <a:pathLst>
                <a:path w="2283" h="910" extrusionOk="0">
                  <a:moveTo>
                    <a:pt x="458" y="1"/>
                  </a:moveTo>
                  <a:cubicBezTo>
                    <a:pt x="202" y="1"/>
                    <a:pt x="1" y="202"/>
                    <a:pt x="1" y="459"/>
                  </a:cubicBezTo>
                  <a:lnTo>
                    <a:pt x="1" y="687"/>
                  </a:lnTo>
                  <a:cubicBezTo>
                    <a:pt x="1" y="812"/>
                    <a:pt x="98" y="909"/>
                    <a:pt x="229" y="909"/>
                  </a:cubicBezTo>
                  <a:lnTo>
                    <a:pt x="2047" y="909"/>
                  </a:lnTo>
                  <a:cubicBezTo>
                    <a:pt x="2051" y="910"/>
                    <a:pt x="2055" y="910"/>
                    <a:pt x="2059" y="910"/>
                  </a:cubicBezTo>
                  <a:cubicBezTo>
                    <a:pt x="2185" y="910"/>
                    <a:pt x="2283" y="808"/>
                    <a:pt x="2283" y="680"/>
                  </a:cubicBezTo>
                  <a:lnTo>
                    <a:pt x="2283" y="459"/>
                  </a:lnTo>
                  <a:cubicBezTo>
                    <a:pt x="2283" y="202"/>
                    <a:pt x="2075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0"/>
            <p:cNvSpPr/>
            <p:nvPr/>
          </p:nvSpPr>
          <p:spPr>
            <a:xfrm>
              <a:off x="8045276" y="3215041"/>
              <a:ext cx="23882" cy="24092"/>
            </a:xfrm>
            <a:custGeom>
              <a:avLst/>
              <a:gdLst/>
              <a:ahLst/>
              <a:cxnLst/>
              <a:rect l="l" t="t" r="r" b="b"/>
              <a:pathLst>
                <a:path w="909" h="917" extrusionOk="0">
                  <a:moveTo>
                    <a:pt x="458" y="1"/>
                  </a:moveTo>
                  <a:cubicBezTo>
                    <a:pt x="201" y="1"/>
                    <a:pt x="0" y="202"/>
                    <a:pt x="0" y="458"/>
                  </a:cubicBezTo>
                  <a:cubicBezTo>
                    <a:pt x="0" y="708"/>
                    <a:pt x="201" y="916"/>
                    <a:pt x="458" y="916"/>
                  </a:cubicBezTo>
                  <a:cubicBezTo>
                    <a:pt x="708" y="916"/>
                    <a:pt x="909" y="708"/>
                    <a:pt x="909" y="458"/>
                  </a:cubicBezTo>
                  <a:cubicBezTo>
                    <a:pt x="909" y="202"/>
                    <a:pt x="708" y="1"/>
                    <a:pt x="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0"/>
            <p:cNvSpPr/>
            <p:nvPr/>
          </p:nvSpPr>
          <p:spPr>
            <a:xfrm>
              <a:off x="8027227" y="3562915"/>
              <a:ext cx="30108" cy="23908"/>
            </a:xfrm>
            <a:custGeom>
              <a:avLst/>
              <a:gdLst/>
              <a:ahLst/>
              <a:cxnLst/>
              <a:rect l="l" t="t" r="r" b="b"/>
              <a:pathLst>
                <a:path w="1146" h="910" extrusionOk="0">
                  <a:moveTo>
                    <a:pt x="458" y="1"/>
                  </a:moveTo>
                  <a:cubicBezTo>
                    <a:pt x="209" y="1"/>
                    <a:pt x="1" y="202"/>
                    <a:pt x="1" y="459"/>
                  </a:cubicBezTo>
                  <a:lnTo>
                    <a:pt x="1" y="680"/>
                  </a:lnTo>
                  <a:cubicBezTo>
                    <a:pt x="1" y="812"/>
                    <a:pt x="105" y="909"/>
                    <a:pt x="230" y="909"/>
                  </a:cubicBezTo>
                  <a:lnTo>
                    <a:pt x="916" y="909"/>
                  </a:lnTo>
                  <a:cubicBezTo>
                    <a:pt x="791" y="909"/>
                    <a:pt x="687" y="812"/>
                    <a:pt x="687" y="680"/>
                  </a:cubicBezTo>
                  <a:lnTo>
                    <a:pt x="687" y="459"/>
                  </a:lnTo>
                  <a:cubicBezTo>
                    <a:pt x="687" y="202"/>
                    <a:pt x="888" y="1"/>
                    <a:pt x="1145" y="1"/>
                  </a:cubicBezTo>
                  <a:close/>
                </a:path>
              </a:pathLst>
            </a:custGeom>
            <a:solidFill>
              <a:srgbClr val="284179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0"/>
            <p:cNvSpPr/>
            <p:nvPr/>
          </p:nvSpPr>
          <p:spPr>
            <a:xfrm>
              <a:off x="8043095" y="3216144"/>
              <a:ext cx="25169" cy="22778"/>
            </a:xfrm>
            <a:custGeom>
              <a:avLst/>
              <a:gdLst/>
              <a:ahLst/>
              <a:cxnLst/>
              <a:rect l="l" t="t" r="r" b="b"/>
              <a:pathLst>
                <a:path w="958" h="867" extrusionOk="0">
                  <a:moveTo>
                    <a:pt x="354" y="0"/>
                  </a:moveTo>
                  <a:cubicBezTo>
                    <a:pt x="63" y="132"/>
                    <a:pt x="0" y="507"/>
                    <a:pt x="222" y="735"/>
                  </a:cubicBezTo>
                  <a:cubicBezTo>
                    <a:pt x="311" y="825"/>
                    <a:pt x="426" y="867"/>
                    <a:pt x="541" y="867"/>
                  </a:cubicBezTo>
                  <a:cubicBezTo>
                    <a:pt x="710" y="867"/>
                    <a:pt x="878" y="774"/>
                    <a:pt x="957" y="604"/>
                  </a:cubicBezTo>
                  <a:lnTo>
                    <a:pt x="957" y="604"/>
                  </a:lnTo>
                  <a:cubicBezTo>
                    <a:pt x="895" y="631"/>
                    <a:pt x="832" y="645"/>
                    <a:pt x="770" y="645"/>
                  </a:cubicBezTo>
                  <a:cubicBezTo>
                    <a:pt x="437" y="645"/>
                    <a:pt x="215" y="298"/>
                    <a:pt x="354" y="0"/>
                  </a:cubicBezTo>
                  <a:close/>
                </a:path>
              </a:pathLst>
            </a:custGeom>
            <a:solidFill>
              <a:srgbClr val="284179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6" name="Google Shape;3476;p30"/>
          <p:cNvGrpSpPr/>
          <p:nvPr/>
        </p:nvGrpSpPr>
        <p:grpSpPr>
          <a:xfrm>
            <a:off x="3632259" y="1740158"/>
            <a:ext cx="373963" cy="343119"/>
            <a:chOff x="6319908" y="3696721"/>
            <a:chExt cx="373963" cy="343119"/>
          </a:xfrm>
        </p:grpSpPr>
        <p:sp>
          <p:nvSpPr>
            <p:cNvPr id="3477" name="Google Shape;3477;p30"/>
            <p:cNvSpPr/>
            <p:nvPr/>
          </p:nvSpPr>
          <p:spPr>
            <a:xfrm>
              <a:off x="6378049" y="3745325"/>
              <a:ext cx="48315" cy="66180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0"/>
            <p:cNvSpPr/>
            <p:nvPr/>
          </p:nvSpPr>
          <p:spPr>
            <a:xfrm>
              <a:off x="6401195" y="3745325"/>
              <a:ext cx="25169" cy="46135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284179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0"/>
            <p:cNvSpPr/>
            <p:nvPr/>
          </p:nvSpPr>
          <p:spPr>
            <a:xfrm>
              <a:off x="6366016" y="3736813"/>
              <a:ext cx="281562" cy="303027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0"/>
            <p:cNvSpPr/>
            <p:nvPr/>
          </p:nvSpPr>
          <p:spPr>
            <a:xfrm>
              <a:off x="6493753" y="3736813"/>
              <a:ext cx="153825" cy="303027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284179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0"/>
            <p:cNvSpPr/>
            <p:nvPr/>
          </p:nvSpPr>
          <p:spPr>
            <a:xfrm>
              <a:off x="6366200" y="3726750"/>
              <a:ext cx="70174" cy="22069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0"/>
            <p:cNvSpPr/>
            <p:nvPr/>
          </p:nvSpPr>
          <p:spPr>
            <a:xfrm>
              <a:off x="6467691" y="3889298"/>
              <a:ext cx="85123" cy="150541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0"/>
            <p:cNvSpPr/>
            <p:nvPr/>
          </p:nvSpPr>
          <p:spPr>
            <a:xfrm>
              <a:off x="6519632" y="3889298"/>
              <a:ext cx="33182" cy="150541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284179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0"/>
            <p:cNvSpPr/>
            <p:nvPr/>
          </p:nvSpPr>
          <p:spPr>
            <a:xfrm>
              <a:off x="6319908" y="3696721"/>
              <a:ext cx="373963" cy="16509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0"/>
            <p:cNvSpPr/>
            <p:nvPr/>
          </p:nvSpPr>
          <p:spPr>
            <a:xfrm>
              <a:off x="6411021" y="3726750"/>
              <a:ext cx="25353" cy="22253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284179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7" name="Google Shape;3427;p30"/>
          <p:cNvSpPr txBox="1">
            <a:spLocks noGrp="1"/>
          </p:cNvSpPr>
          <p:nvPr>
            <p:ph type="title"/>
          </p:nvPr>
        </p:nvSpPr>
        <p:spPr>
          <a:xfrm>
            <a:off x="435505" y="5619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Subsistem</a:t>
            </a:r>
            <a:r>
              <a:rPr lang="en-ID" dirty="0"/>
              <a:t> Output </a:t>
            </a:r>
            <a:r>
              <a:rPr lang="en-ID" dirty="0">
                <a:solidFill>
                  <a:schemeClr val="accent4"/>
                </a:solidFill>
              </a:rPr>
              <a:t>SISDM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428" name="Google Shape;3428;p30"/>
          <p:cNvSpPr txBox="1">
            <a:spLocks noGrp="1"/>
          </p:cNvSpPr>
          <p:nvPr>
            <p:ph type="subTitle" idx="4"/>
          </p:nvPr>
        </p:nvSpPr>
        <p:spPr>
          <a:xfrm>
            <a:off x="713229" y="2424894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/>
              <a:t>Angkatan </a:t>
            </a:r>
            <a:r>
              <a:rPr lang="en-ID" sz="1600" dirty="0" err="1"/>
              <a:t>Kerja</a:t>
            </a:r>
            <a:endParaRPr lang="en-ID" sz="1600" dirty="0"/>
          </a:p>
        </p:txBody>
      </p:sp>
      <p:sp>
        <p:nvSpPr>
          <p:cNvPr id="3429" name="Google Shape;3429;p30"/>
          <p:cNvSpPr txBox="1">
            <a:spLocks noGrp="1"/>
          </p:cNvSpPr>
          <p:nvPr>
            <p:ph type="subTitle" idx="5"/>
          </p:nvPr>
        </p:nvSpPr>
        <p:spPr>
          <a:xfrm>
            <a:off x="3255750" y="2424894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Perekrutan</a:t>
            </a:r>
            <a:endParaRPr lang="en-ID" sz="1600" dirty="0"/>
          </a:p>
        </p:txBody>
      </p:sp>
      <p:sp>
        <p:nvSpPr>
          <p:cNvPr id="3430" name="Google Shape;3430;p30"/>
          <p:cNvSpPr txBox="1">
            <a:spLocks noGrp="1"/>
          </p:cNvSpPr>
          <p:nvPr>
            <p:ph type="subTitle" idx="1"/>
          </p:nvPr>
        </p:nvSpPr>
        <p:spPr>
          <a:xfrm>
            <a:off x="713229" y="2884467"/>
            <a:ext cx="21753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Perencanaan</a:t>
            </a:r>
            <a:r>
              <a:rPr lang="es-ES" dirty="0"/>
              <a:t> </a:t>
            </a:r>
            <a:r>
              <a:rPr lang="es-ES" dirty="0" err="1"/>
              <a:t>kebutuhan</a:t>
            </a:r>
            <a:r>
              <a:rPr lang="es-ES" dirty="0"/>
              <a:t> </a:t>
            </a:r>
            <a:r>
              <a:rPr lang="es-ES" dirty="0" err="1"/>
              <a:t>karyawan</a:t>
            </a:r>
            <a:r>
              <a:rPr lang="es-ES" dirty="0"/>
              <a:t> di masa </a:t>
            </a:r>
            <a:r>
              <a:rPr lang="es-ES" dirty="0" err="1"/>
              <a:t>depan</a:t>
            </a:r>
            <a:endParaRPr lang="en-US" dirty="0"/>
          </a:p>
        </p:txBody>
      </p:sp>
      <p:sp>
        <p:nvSpPr>
          <p:cNvPr id="3431" name="Google Shape;3431;p30"/>
          <p:cNvSpPr txBox="1">
            <a:spLocks noGrp="1"/>
          </p:cNvSpPr>
          <p:nvPr>
            <p:ph type="subTitle" idx="2"/>
          </p:nvPr>
        </p:nvSpPr>
        <p:spPr>
          <a:xfrm>
            <a:off x="3255750" y="2884467"/>
            <a:ext cx="21753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Menyaring dan memilih karyawan baru melalui penelusuran pelamar atau pencarian internal.</a:t>
            </a:r>
            <a:endParaRPr lang="en-US" dirty="0"/>
          </a:p>
        </p:txBody>
      </p:sp>
      <p:sp>
        <p:nvSpPr>
          <p:cNvPr id="3432" name="Google Shape;3432;p30"/>
          <p:cNvSpPr txBox="1">
            <a:spLocks noGrp="1"/>
          </p:cNvSpPr>
          <p:nvPr>
            <p:ph type="subTitle" idx="3"/>
          </p:nvPr>
        </p:nvSpPr>
        <p:spPr>
          <a:xfrm>
            <a:off x="5883939" y="3093437"/>
            <a:ext cx="21753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dirty="0"/>
          </a:p>
        </p:txBody>
      </p:sp>
      <p:sp>
        <p:nvSpPr>
          <p:cNvPr id="3433" name="Google Shape;3433;p30"/>
          <p:cNvSpPr txBox="1">
            <a:spLocks noGrp="1"/>
          </p:cNvSpPr>
          <p:nvPr>
            <p:ph type="subTitle" idx="6"/>
          </p:nvPr>
        </p:nvSpPr>
        <p:spPr>
          <a:xfrm>
            <a:off x="5883939" y="2633864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Manajemen</a:t>
            </a:r>
            <a:r>
              <a:rPr lang="en-ID" sz="1600" dirty="0"/>
              <a:t> Angkatan </a:t>
            </a:r>
            <a:r>
              <a:rPr lang="en-ID" sz="1600" dirty="0" err="1"/>
              <a:t>Kerja</a:t>
            </a:r>
            <a:endParaRPr lang="en-ID" sz="1600" dirty="0"/>
          </a:p>
        </p:txBody>
      </p:sp>
      <p:grpSp>
        <p:nvGrpSpPr>
          <p:cNvPr id="3434" name="Google Shape;3434;p30"/>
          <p:cNvGrpSpPr/>
          <p:nvPr/>
        </p:nvGrpSpPr>
        <p:grpSpPr>
          <a:xfrm>
            <a:off x="713229" y="4158279"/>
            <a:ext cx="1129918" cy="278457"/>
            <a:chOff x="713231" y="815211"/>
            <a:chExt cx="894914" cy="220542"/>
          </a:xfrm>
        </p:grpSpPr>
        <p:sp>
          <p:nvSpPr>
            <p:cNvPr id="3435" name="Google Shape;3435;p30"/>
            <p:cNvSpPr/>
            <p:nvPr/>
          </p:nvSpPr>
          <p:spPr>
            <a:xfrm>
              <a:off x="1387603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1" y="481"/>
                  </a:lnTo>
                  <a:lnTo>
                    <a:pt x="401" y="881"/>
                  </a:lnTo>
                  <a:lnTo>
                    <a:pt x="1" y="1282"/>
                  </a:lnTo>
                  <a:lnTo>
                    <a:pt x="481" y="1762"/>
                  </a:lnTo>
                  <a:lnTo>
                    <a:pt x="882" y="1362"/>
                  </a:lnTo>
                  <a:lnTo>
                    <a:pt x="1295" y="1762"/>
                  </a:lnTo>
                  <a:lnTo>
                    <a:pt x="1763" y="1282"/>
                  </a:lnTo>
                  <a:lnTo>
                    <a:pt x="1362" y="881"/>
                  </a:lnTo>
                  <a:lnTo>
                    <a:pt x="1763" y="481"/>
                  </a:lnTo>
                  <a:lnTo>
                    <a:pt x="1295" y="0"/>
                  </a:lnTo>
                  <a:lnTo>
                    <a:pt x="882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0"/>
            <p:cNvSpPr/>
            <p:nvPr/>
          </p:nvSpPr>
          <p:spPr>
            <a:xfrm>
              <a:off x="713231" y="815211"/>
              <a:ext cx="222044" cy="220542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3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75" y="1282"/>
                  </a:lnTo>
                  <a:lnTo>
                    <a:pt x="1362" y="881"/>
                  </a:lnTo>
                  <a:lnTo>
                    <a:pt x="1775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0"/>
            <p:cNvSpPr/>
            <p:nvPr/>
          </p:nvSpPr>
          <p:spPr>
            <a:xfrm>
              <a:off x="1050229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4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62" y="1282"/>
                  </a:lnTo>
                  <a:lnTo>
                    <a:pt x="1362" y="881"/>
                  </a:lnTo>
                  <a:lnTo>
                    <a:pt x="1762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8" name="Google Shape;3438;p30"/>
          <p:cNvGrpSpPr/>
          <p:nvPr/>
        </p:nvGrpSpPr>
        <p:grpSpPr>
          <a:xfrm>
            <a:off x="7214485" y="1092693"/>
            <a:ext cx="1089967" cy="897481"/>
            <a:chOff x="1421488" y="3951845"/>
            <a:chExt cx="698697" cy="575308"/>
          </a:xfrm>
        </p:grpSpPr>
        <p:sp>
          <p:nvSpPr>
            <p:cNvPr id="3439" name="Google Shape;3439;p30"/>
            <p:cNvSpPr/>
            <p:nvPr/>
          </p:nvSpPr>
          <p:spPr>
            <a:xfrm>
              <a:off x="1431956" y="3951845"/>
              <a:ext cx="668009" cy="575308"/>
            </a:xfrm>
            <a:custGeom>
              <a:avLst/>
              <a:gdLst/>
              <a:ahLst/>
              <a:cxnLst/>
              <a:rect l="l" t="t" r="r" b="b"/>
              <a:pathLst>
                <a:path w="8359" h="7199" extrusionOk="0">
                  <a:moveTo>
                    <a:pt x="5286" y="0"/>
                  </a:moveTo>
                  <a:cubicBezTo>
                    <a:pt x="5286" y="0"/>
                    <a:pt x="1" y="2508"/>
                    <a:pt x="696" y="4873"/>
                  </a:cubicBezTo>
                  <a:cubicBezTo>
                    <a:pt x="898" y="5526"/>
                    <a:pt x="1070" y="5818"/>
                    <a:pt x="1163" y="5927"/>
                  </a:cubicBezTo>
                  <a:cubicBezTo>
                    <a:pt x="1202" y="5978"/>
                    <a:pt x="1243" y="6032"/>
                    <a:pt x="1269" y="6087"/>
                  </a:cubicBezTo>
                  <a:cubicBezTo>
                    <a:pt x="1349" y="6205"/>
                    <a:pt x="1564" y="6474"/>
                    <a:pt x="2124" y="6888"/>
                  </a:cubicBezTo>
                  <a:cubicBezTo>
                    <a:pt x="2421" y="7106"/>
                    <a:pt x="2766" y="7198"/>
                    <a:pt x="3138" y="7198"/>
                  </a:cubicBezTo>
                  <a:cubicBezTo>
                    <a:pt x="5251" y="7198"/>
                    <a:pt x="8250" y="4216"/>
                    <a:pt x="8250" y="4216"/>
                  </a:cubicBezTo>
                  <a:lnTo>
                    <a:pt x="8359" y="3271"/>
                  </a:lnTo>
                  <a:lnTo>
                    <a:pt x="7638" y="1509"/>
                  </a:lnTo>
                  <a:lnTo>
                    <a:pt x="6222" y="227"/>
                  </a:lnTo>
                  <a:lnTo>
                    <a:pt x="528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0"/>
            <p:cNvSpPr/>
            <p:nvPr/>
          </p:nvSpPr>
          <p:spPr>
            <a:xfrm>
              <a:off x="1421488" y="3951845"/>
              <a:ext cx="698697" cy="541264"/>
            </a:xfrm>
            <a:custGeom>
              <a:avLst/>
              <a:gdLst/>
              <a:ahLst/>
              <a:cxnLst/>
              <a:rect l="l" t="t" r="r" b="b"/>
              <a:pathLst>
                <a:path w="8743" h="6773" extrusionOk="0">
                  <a:moveTo>
                    <a:pt x="6340" y="0"/>
                  </a:moveTo>
                  <a:cubicBezTo>
                    <a:pt x="3229" y="1374"/>
                    <a:pt x="0" y="3296"/>
                    <a:pt x="1720" y="5754"/>
                  </a:cubicBezTo>
                  <a:cubicBezTo>
                    <a:pt x="2229" y="6474"/>
                    <a:pt x="2840" y="6773"/>
                    <a:pt x="3509" y="6773"/>
                  </a:cubicBezTo>
                  <a:cubicBezTo>
                    <a:pt x="5106" y="6773"/>
                    <a:pt x="7033" y="5071"/>
                    <a:pt x="8688" y="3351"/>
                  </a:cubicBezTo>
                  <a:cubicBezTo>
                    <a:pt x="8743" y="2854"/>
                    <a:pt x="8115" y="1253"/>
                    <a:pt x="8115" y="1253"/>
                  </a:cubicBezTo>
                  <a:cubicBezTo>
                    <a:pt x="8115" y="1253"/>
                    <a:pt x="6821" y="119"/>
                    <a:pt x="634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5000">
                  <a:schemeClr val="accent5"/>
                </a:gs>
                <a:gs pos="49000">
                  <a:schemeClr val="accent4"/>
                </a:gs>
                <a:gs pos="73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0"/>
            <p:cNvSpPr/>
            <p:nvPr/>
          </p:nvSpPr>
          <p:spPr>
            <a:xfrm>
              <a:off x="1522818" y="3983810"/>
              <a:ext cx="582500" cy="464945"/>
            </a:xfrm>
            <a:custGeom>
              <a:avLst/>
              <a:gdLst/>
              <a:ahLst/>
              <a:cxnLst/>
              <a:rect l="l" t="t" r="r" b="b"/>
              <a:pathLst>
                <a:path w="7289" h="5818" extrusionOk="0">
                  <a:moveTo>
                    <a:pt x="5780" y="0"/>
                  </a:moveTo>
                  <a:cubicBezTo>
                    <a:pt x="5498" y="427"/>
                    <a:pt x="4777" y="1429"/>
                    <a:pt x="4018" y="2121"/>
                  </a:cubicBezTo>
                  <a:cubicBezTo>
                    <a:pt x="3015" y="3015"/>
                    <a:pt x="1535" y="3323"/>
                    <a:pt x="1055" y="3470"/>
                  </a:cubicBezTo>
                  <a:cubicBezTo>
                    <a:pt x="574" y="3617"/>
                    <a:pt x="1" y="4165"/>
                    <a:pt x="706" y="5165"/>
                  </a:cubicBezTo>
                  <a:cubicBezTo>
                    <a:pt x="1041" y="5649"/>
                    <a:pt x="1383" y="5818"/>
                    <a:pt x="1680" y="5818"/>
                  </a:cubicBezTo>
                  <a:cubicBezTo>
                    <a:pt x="1998" y="5818"/>
                    <a:pt x="2264" y="5625"/>
                    <a:pt x="2416" y="5418"/>
                  </a:cubicBezTo>
                  <a:cubicBezTo>
                    <a:pt x="2708" y="5017"/>
                    <a:pt x="3509" y="3723"/>
                    <a:pt x="4697" y="3082"/>
                  </a:cubicBezTo>
                  <a:cubicBezTo>
                    <a:pt x="5607" y="2589"/>
                    <a:pt x="6779" y="2269"/>
                    <a:pt x="7289" y="2134"/>
                  </a:cubicBezTo>
                  <a:cubicBezTo>
                    <a:pt x="7113" y="1535"/>
                    <a:pt x="6847" y="853"/>
                    <a:pt x="6847" y="853"/>
                  </a:cubicBezTo>
                  <a:cubicBezTo>
                    <a:pt x="6847" y="853"/>
                    <a:pt x="6299" y="372"/>
                    <a:pt x="578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1000">
                  <a:schemeClr val="accent1"/>
                </a:gs>
                <a:gs pos="47000">
                  <a:schemeClr val="accent3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0"/>
            <p:cNvSpPr/>
            <p:nvPr/>
          </p:nvSpPr>
          <p:spPr>
            <a:xfrm>
              <a:off x="1731714" y="4057251"/>
              <a:ext cx="328850" cy="234870"/>
            </a:xfrm>
            <a:custGeom>
              <a:avLst/>
              <a:gdLst/>
              <a:ahLst/>
              <a:cxnLst/>
              <a:rect l="l" t="t" r="r" b="b"/>
              <a:pathLst>
                <a:path w="4115" h="2939" extrusionOk="0">
                  <a:moveTo>
                    <a:pt x="4047" y="1"/>
                  </a:moveTo>
                  <a:lnTo>
                    <a:pt x="1" y="2858"/>
                  </a:lnTo>
                  <a:lnTo>
                    <a:pt x="55" y="2939"/>
                  </a:lnTo>
                  <a:lnTo>
                    <a:pt x="4114" y="94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0"/>
            <p:cNvSpPr/>
            <p:nvPr/>
          </p:nvSpPr>
          <p:spPr>
            <a:xfrm>
              <a:off x="1899133" y="4083782"/>
              <a:ext cx="115317" cy="93341"/>
            </a:xfrm>
            <a:custGeom>
              <a:avLst/>
              <a:gdLst/>
              <a:ahLst/>
              <a:cxnLst/>
              <a:rect l="l" t="t" r="r" b="b"/>
              <a:pathLst>
                <a:path w="1443" h="1168" extrusionOk="0">
                  <a:moveTo>
                    <a:pt x="1038" y="0"/>
                  </a:moveTo>
                  <a:cubicBezTo>
                    <a:pt x="963" y="0"/>
                    <a:pt x="886" y="22"/>
                    <a:pt x="818" y="69"/>
                  </a:cubicBezTo>
                  <a:lnTo>
                    <a:pt x="203" y="499"/>
                  </a:lnTo>
                  <a:cubicBezTo>
                    <a:pt x="43" y="617"/>
                    <a:pt x="1" y="845"/>
                    <a:pt x="123" y="1005"/>
                  </a:cubicBezTo>
                  <a:cubicBezTo>
                    <a:pt x="187" y="1111"/>
                    <a:pt x="303" y="1167"/>
                    <a:pt x="419" y="1167"/>
                  </a:cubicBezTo>
                  <a:cubicBezTo>
                    <a:pt x="493" y="1167"/>
                    <a:pt x="567" y="1145"/>
                    <a:pt x="629" y="1098"/>
                  </a:cubicBezTo>
                  <a:lnTo>
                    <a:pt x="1244" y="672"/>
                  </a:lnTo>
                  <a:cubicBezTo>
                    <a:pt x="1404" y="550"/>
                    <a:pt x="1443" y="322"/>
                    <a:pt x="1337" y="149"/>
                  </a:cubicBezTo>
                  <a:cubicBezTo>
                    <a:pt x="1265" y="53"/>
                    <a:pt x="1154" y="0"/>
                    <a:pt x="1038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0"/>
            <p:cNvSpPr/>
            <p:nvPr/>
          </p:nvSpPr>
          <p:spPr>
            <a:xfrm>
              <a:off x="1776545" y="4247206"/>
              <a:ext cx="312707" cy="232553"/>
            </a:xfrm>
            <a:custGeom>
              <a:avLst/>
              <a:gdLst/>
              <a:ahLst/>
              <a:cxnLst/>
              <a:rect l="l" t="t" r="r" b="b"/>
              <a:pathLst>
                <a:path w="3913" h="2910" extrusionOk="0">
                  <a:moveTo>
                    <a:pt x="3912" y="1"/>
                  </a:moveTo>
                  <a:lnTo>
                    <a:pt x="3912" y="1"/>
                  </a:lnTo>
                  <a:cubicBezTo>
                    <a:pt x="2711" y="241"/>
                    <a:pt x="455" y="936"/>
                    <a:pt x="0" y="2910"/>
                  </a:cubicBezTo>
                  <a:cubicBezTo>
                    <a:pt x="1269" y="2471"/>
                    <a:pt x="2656" y="1282"/>
                    <a:pt x="3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0"/>
            <p:cNvSpPr/>
            <p:nvPr/>
          </p:nvSpPr>
          <p:spPr>
            <a:xfrm>
              <a:off x="1568689" y="3967668"/>
              <a:ext cx="324135" cy="216330"/>
            </a:xfrm>
            <a:custGeom>
              <a:avLst/>
              <a:gdLst/>
              <a:ahLst/>
              <a:cxnLst/>
              <a:rect l="l" t="t" r="r" b="b"/>
              <a:pathLst>
                <a:path w="4056" h="2707" extrusionOk="0">
                  <a:moveTo>
                    <a:pt x="4056" y="1"/>
                  </a:moveTo>
                  <a:lnTo>
                    <a:pt x="4056" y="1"/>
                  </a:lnTo>
                  <a:cubicBezTo>
                    <a:pt x="2428" y="750"/>
                    <a:pt x="827" y="1644"/>
                    <a:pt x="0" y="2685"/>
                  </a:cubicBezTo>
                  <a:cubicBezTo>
                    <a:pt x="118" y="2699"/>
                    <a:pt x="234" y="2706"/>
                    <a:pt x="349" y="2706"/>
                  </a:cubicBezTo>
                  <a:cubicBezTo>
                    <a:pt x="2168" y="2706"/>
                    <a:pt x="3468" y="980"/>
                    <a:pt x="4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6" name="Google Shape;3446;p30"/>
          <p:cNvGrpSpPr/>
          <p:nvPr/>
        </p:nvGrpSpPr>
        <p:grpSpPr>
          <a:xfrm rot="5400000" flipH="1">
            <a:off x="7623125" y="1429220"/>
            <a:ext cx="205749" cy="1508819"/>
            <a:chOff x="425780" y="482769"/>
            <a:chExt cx="127819" cy="561525"/>
          </a:xfrm>
        </p:grpSpPr>
        <p:sp>
          <p:nvSpPr>
            <p:cNvPr id="3447" name="Google Shape;3447;p30"/>
            <p:cNvSpPr/>
            <p:nvPr/>
          </p:nvSpPr>
          <p:spPr>
            <a:xfrm>
              <a:off x="425780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0"/>
            <p:cNvSpPr/>
            <p:nvPr/>
          </p:nvSpPr>
          <p:spPr>
            <a:xfrm>
              <a:off x="445160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0"/>
            <p:cNvSpPr/>
            <p:nvPr/>
          </p:nvSpPr>
          <p:spPr>
            <a:xfrm>
              <a:off x="46470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0"/>
            <p:cNvSpPr/>
            <p:nvPr/>
          </p:nvSpPr>
          <p:spPr>
            <a:xfrm>
              <a:off x="48408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0"/>
            <p:cNvSpPr/>
            <p:nvPr/>
          </p:nvSpPr>
          <p:spPr>
            <a:xfrm>
              <a:off x="503468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0"/>
            <p:cNvSpPr/>
            <p:nvPr/>
          </p:nvSpPr>
          <p:spPr>
            <a:xfrm>
              <a:off x="52307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0"/>
            <p:cNvSpPr/>
            <p:nvPr/>
          </p:nvSpPr>
          <p:spPr>
            <a:xfrm>
              <a:off x="54245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4" name="Google Shape;3454;p30"/>
          <p:cNvSpPr/>
          <p:nvPr/>
        </p:nvSpPr>
        <p:spPr>
          <a:xfrm>
            <a:off x="1042525" y="1676063"/>
            <a:ext cx="471300" cy="4713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0"/>
          <p:cNvSpPr/>
          <p:nvPr/>
        </p:nvSpPr>
        <p:spPr>
          <a:xfrm>
            <a:off x="3580175" y="1676063"/>
            <a:ext cx="471300" cy="4713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0"/>
          <p:cNvSpPr/>
          <p:nvPr/>
        </p:nvSpPr>
        <p:spPr>
          <a:xfrm>
            <a:off x="6138275" y="1676063"/>
            <a:ext cx="471300" cy="4713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7" name="Google Shape;3457;p30"/>
          <p:cNvGrpSpPr/>
          <p:nvPr/>
        </p:nvGrpSpPr>
        <p:grpSpPr>
          <a:xfrm>
            <a:off x="6229492" y="1740161"/>
            <a:ext cx="288866" cy="320236"/>
            <a:chOff x="3082217" y="2788586"/>
            <a:chExt cx="288866" cy="320236"/>
          </a:xfrm>
        </p:grpSpPr>
        <p:sp>
          <p:nvSpPr>
            <p:cNvPr id="3458" name="Google Shape;3458;p30"/>
            <p:cNvSpPr/>
            <p:nvPr/>
          </p:nvSpPr>
          <p:spPr>
            <a:xfrm>
              <a:off x="3082401" y="2867508"/>
              <a:ext cx="275178" cy="241313"/>
            </a:xfrm>
            <a:custGeom>
              <a:avLst/>
              <a:gdLst/>
              <a:ahLst/>
              <a:cxnLst/>
              <a:rect l="l" t="t" r="r" b="b"/>
              <a:pathLst>
                <a:path w="10474" h="9185" extrusionOk="0">
                  <a:moveTo>
                    <a:pt x="3096" y="0"/>
                  </a:moveTo>
                  <a:cubicBezTo>
                    <a:pt x="2877" y="0"/>
                    <a:pt x="2660" y="23"/>
                    <a:pt x="2456" y="78"/>
                  </a:cubicBezTo>
                  <a:cubicBezTo>
                    <a:pt x="1263" y="383"/>
                    <a:pt x="0" y="1666"/>
                    <a:pt x="0" y="3782"/>
                  </a:cubicBezTo>
                  <a:cubicBezTo>
                    <a:pt x="0" y="5217"/>
                    <a:pt x="909" y="7194"/>
                    <a:pt x="2033" y="8311"/>
                  </a:cubicBezTo>
                  <a:cubicBezTo>
                    <a:pt x="2567" y="8845"/>
                    <a:pt x="3142" y="9185"/>
                    <a:pt x="3690" y="9185"/>
                  </a:cubicBezTo>
                  <a:cubicBezTo>
                    <a:pt x="4016" y="9185"/>
                    <a:pt x="4335" y="9136"/>
                    <a:pt x="4641" y="9046"/>
                  </a:cubicBezTo>
                  <a:cubicBezTo>
                    <a:pt x="4835" y="8987"/>
                    <a:pt x="5036" y="8958"/>
                    <a:pt x="5237" y="8958"/>
                  </a:cubicBezTo>
                  <a:cubicBezTo>
                    <a:pt x="5438" y="8958"/>
                    <a:pt x="5639" y="8987"/>
                    <a:pt x="5834" y="9046"/>
                  </a:cubicBezTo>
                  <a:cubicBezTo>
                    <a:pt x="6139" y="9136"/>
                    <a:pt x="6458" y="9185"/>
                    <a:pt x="6784" y="9185"/>
                  </a:cubicBezTo>
                  <a:cubicBezTo>
                    <a:pt x="7304" y="9185"/>
                    <a:pt x="7852" y="8873"/>
                    <a:pt x="8365" y="8387"/>
                  </a:cubicBezTo>
                  <a:cubicBezTo>
                    <a:pt x="9524" y="7277"/>
                    <a:pt x="10474" y="5252"/>
                    <a:pt x="10474" y="3782"/>
                  </a:cubicBezTo>
                  <a:cubicBezTo>
                    <a:pt x="10474" y="1666"/>
                    <a:pt x="9205" y="383"/>
                    <a:pt x="8018" y="78"/>
                  </a:cubicBezTo>
                  <a:cubicBezTo>
                    <a:pt x="7812" y="23"/>
                    <a:pt x="7594" y="0"/>
                    <a:pt x="7375" y="0"/>
                  </a:cubicBezTo>
                  <a:cubicBezTo>
                    <a:pt x="6985" y="0"/>
                    <a:pt x="6592" y="72"/>
                    <a:pt x="6250" y="161"/>
                  </a:cubicBezTo>
                  <a:cubicBezTo>
                    <a:pt x="6139" y="189"/>
                    <a:pt x="6028" y="216"/>
                    <a:pt x="5910" y="237"/>
                  </a:cubicBezTo>
                  <a:cubicBezTo>
                    <a:pt x="5687" y="273"/>
                    <a:pt x="5462" y="291"/>
                    <a:pt x="5238" y="291"/>
                  </a:cubicBezTo>
                  <a:cubicBezTo>
                    <a:pt x="4896" y="291"/>
                    <a:pt x="4555" y="249"/>
                    <a:pt x="4224" y="161"/>
                  </a:cubicBezTo>
                  <a:cubicBezTo>
                    <a:pt x="3882" y="72"/>
                    <a:pt x="3486" y="0"/>
                    <a:pt x="3096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0"/>
            <p:cNvSpPr/>
            <p:nvPr/>
          </p:nvSpPr>
          <p:spPr>
            <a:xfrm>
              <a:off x="3082217" y="2867508"/>
              <a:ext cx="219980" cy="241313"/>
            </a:xfrm>
            <a:custGeom>
              <a:avLst/>
              <a:gdLst/>
              <a:ahLst/>
              <a:cxnLst/>
              <a:rect l="l" t="t" r="r" b="b"/>
              <a:pathLst>
                <a:path w="8373" h="9185" extrusionOk="0">
                  <a:moveTo>
                    <a:pt x="8372" y="8380"/>
                  </a:moveTo>
                  <a:cubicBezTo>
                    <a:pt x="8369" y="8383"/>
                    <a:pt x="8366" y="8386"/>
                    <a:pt x="8364" y="8389"/>
                  </a:cubicBezTo>
                  <a:lnTo>
                    <a:pt x="8364" y="8389"/>
                  </a:lnTo>
                  <a:cubicBezTo>
                    <a:pt x="8366" y="8388"/>
                    <a:pt x="8369" y="8388"/>
                    <a:pt x="8372" y="8387"/>
                  </a:cubicBezTo>
                  <a:lnTo>
                    <a:pt x="8372" y="8380"/>
                  </a:lnTo>
                  <a:close/>
                  <a:moveTo>
                    <a:pt x="3101" y="0"/>
                  </a:moveTo>
                  <a:cubicBezTo>
                    <a:pt x="2883" y="0"/>
                    <a:pt x="2667" y="23"/>
                    <a:pt x="2463" y="78"/>
                  </a:cubicBezTo>
                  <a:cubicBezTo>
                    <a:pt x="1270" y="383"/>
                    <a:pt x="0" y="1666"/>
                    <a:pt x="0" y="3782"/>
                  </a:cubicBezTo>
                  <a:cubicBezTo>
                    <a:pt x="0" y="5897"/>
                    <a:pt x="1991" y="9185"/>
                    <a:pt x="3697" y="9185"/>
                  </a:cubicBezTo>
                  <a:cubicBezTo>
                    <a:pt x="4023" y="9185"/>
                    <a:pt x="4342" y="9136"/>
                    <a:pt x="4648" y="9046"/>
                  </a:cubicBezTo>
                  <a:cubicBezTo>
                    <a:pt x="4842" y="8987"/>
                    <a:pt x="5043" y="8958"/>
                    <a:pt x="5244" y="8958"/>
                  </a:cubicBezTo>
                  <a:cubicBezTo>
                    <a:pt x="5445" y="8958"/>
                    <a:pt x="5646" y="8987"/>
                    <a:pt x="5841" y="9046"/>
                  </a:cubicBezTo>
                  <a:cubicBezTo>
                    <a:pt x="6146" y="9136"/>
                    <a:pt x="6465" y="9185"/>
                    <a:pt x="6791" y="9185"/>
                  </a:cubicBezTo>
                  <a:cubicBezTo>
                    <a:pt x="7308" y="9185"/>
                    <a:pt x="7860" y="8876"/>
                    <a:pt x="8364" y="8389"/>
                  </a:cubicBezTo>
                  <a:lnTo>
                    <a:pt x="8364" y="8389"/>
                  </a:lnTo>
                  <a:cubicBezTo>
                    <a:pt x="7729" y="8500"/>
                    <a:pt x="7160" y="8547"/>
                    <a:pt x="6651" y="8547"/>
                  </a:cubicBezTo>
                  <a:cubicBezTo>
                    <a:pt x="6029" y="8547"/>
                    <a:pt x="5496" y="8477"/>
                    <a:pt x="5043" y="8366"/>
                  </a:cubicBezTo>
                  <a:cubicBezTo>
                    <a:pt x="3704" y="8033"/>
                    <a:pt x="2705" y="6910"/>
                    <a:pt x="2539" y="5536"/>
                  </a:cubicBezTo>
                  <a:cubicBezTo>
                    <a:pt x="2123" y="2110"/>
                    <a:pt x="4363" y="1111"/>
                    <a:pt x="4363" y="1111"/>
                  </a:cubicBezTo>
                  <a:cubicBezTo>
                    <a:pt x="4682" y="1255"/>
                    <a:pt x="5018" y="1292"/>
                    <a:pt x="5280" y="1292"/>
                  </a:cubicBezTo>
                  <a:cubicBezTo>
                    <a:pt x="5561" y="1292"/>
                    <a:pt x="5757" y="1250"/>
                    <a:pt x="5757" y="1250"/>
                  </a:cubicBezTo>
                  <a:cubicBezTo>
                    <a:pt x="5286" y="778"/>
                    <a:pt x="5917" y="237"/>
                    <a:pt x="5917" y="237"/>
                  </a:cubicBezTo>
                  <a:lnTo>
                    <a:pt x="5917" y="237"/>
                  </a:lnTo>
                  <a:cubicBezTo>
                    <a:pt x="5694" y="273"/>
                    <a:pt x="5469" y="291"/>
                    <a:pt x="5245" y="291"/>
                  </a:cubicBezTo>
                  <a:cubicBezTo>
                    <a:pt x="4903" y="291"/>
                    <a:pt x="4562" y="249"/>
                    <a:pt x="4231" y="161"/>
                  </a:cubicBezTo>
                  <a:cubicBezTo>
                    <a:pt x="3885" y="72"/>
                    <a:pt x="3490" y="0"/>
                    <a:pt x="3101" y="0"/>
                  </a:cubicBezTo>
                  <a:close/>
                </a:path>
              </a:pathLst>
            </a:custGeom>
            <a:solidFill>
              <a:srgbClr val="284179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0"/>
            <p:cNvSpPr/>
            <p:nvPr/>
          </p:nvSpPr>
          <p:spPr>
            <a:xfrm>
              <a:off x="3233100" y="2788586"/>
              <a:ext cx="137983" cy="76269"/>
            </a:xfrm>
            <a:custGeom>
              <a:avLst/>
              <a:gdLst/>
              <a:ahLst/>
              <a:cxnLst/>
              <a:rect l="l" t="t" r="r" b="b"/>
              <a:pathLst>
                <a:path w="5252" h="2903" extrusionOk="0">
                  <a:moveTo>
                    <a:pt x="2510" y="1"/>
                  </a:moveTo>
                  <a:cubicBezTo>
                    <a:pt x="2390" y="1"/>
                    <a:pt x="2266" y="5"/>
                    <a:pt x="2137" y="16"/>
                  </a:cubicBezTo>
                  <a:cubicBezTo>
                    <a:pt x="611" y="134"/>
                    <a:pt x="14" y="1896"/>
                    <a:pt x="0" y="1951"/>
                  </a:cubicBezTo>
                  <a:cubicBezTo>
                    <a:pt x="21" y="1944"/>
                    <a:pt x="42" y="1930"/>
                    <a:pt x="63" y="1930"/>
                  </a:cubicBezTo>
                  <a:cubicBezTo>
                    <a:pt x="84" y="1925"/>
                    <a:pt x="107" y="1923"/>
                    <a:pt x="131" y="1923"/>
                  </a:cubicBezTo>
                  <a:cubicBezTo>
                    <a:pt x="619" y="1923"/>
                    <a:pt x="1590" y="2903"/>
                    <a:pt x="2725" y="2903"/>
                  </a:cubicBezTo>
                  <a:cubicBezTo>
                    <a:pt x="2946" y="2903"/>
                    <a:pt x="3174" y="2866"/>
                    <a:pt x="3406" y="2776"/>
                  </a:cubicBezTo>
                  <a:cubicBezTo>
                    <a:pt x="4960" y="2180"/>
                    <a:pt x="5251" y="127"/>
                    <a:pt x="5251" y="127"/>
                  </a:cubicBezTo>
                  <a:lnTo>
                    <a:pt x="5251" y="127"/>
                  </a:lnTo>
                  <a:cubicBezTo>
                    <a:pt x="5067" y="247"/>
                    <a:pt x="4874" y="291"/>
                    <a:pt x="4663" y="291"/>
                  </a:cubicBezTo>
                  <a:cubicBezTo>
                    <a:pt x="4120" y="291"/>
                    <a:pt x="3457" y="1"/>
                    <a:pt x="2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0"/>
            <p:cNvSpPr/>
            <p:nvPr/>
          </p:nvSpPr>
          <p:spPr>
            <a:xfrm>
              <a:off x="3232916" y="2788586"/>
              <a:ext cx="138167" cy="51258"/>
            </a:xfrm>
            <a:custGeom>
              <a:avLst/>
              <a:gdLst/>
              <a:ahLst/>
              <a:cxnLst/>
              <a:rect l="l" t="t" r="r" b="b"/>
              <a:pathLst>
                <a:path w="5259" h="1951" extrusionOk="0">
                  <a:moveTo>
                    <a:pt x="2517" y="1"/>
                  </a:moveTo>
                  <a:cubicBezTo>
                    <a:pt x="2397" y="1"/>
                    <a:pt x="2273" y="5"/>
                    <a:pt x="2144" y="16"/>
                  </a:cubicBezTo>
                  <a:cubicBezTo>
                    <a:pt x="618" y="134"/>
                    <a:pt x="21" y="1896"/>
                    <a:pt x="1" y="1951"/>
                  </a:cubicBezTo>
                  <a:lnTo>
                    <a:pt x="70" y="1923"/>
                  </a:lnTo>
                  <a:cubicBezTo>
                    <a:pt x="403" y="1798"/>
                    <a:pt x="1832" y="1278"/>
                    <a:pt x="2990" y="1278"/>
                  </a:cubicBezTo>
                  <a:cubicBezTo>
                    <a:pt x="4315" y="1278"/>
                    <a:pt x="5258" y="127"/>
                    <a:pt x="5258" y="127"/>
                  </a:cubicBezTo>
                  <a:lnTo>
                    <a:pt x="5258" y="127"/>
                  </a:lnTo>
                  <a:cubicBezTo>
                    <a:pt x="5074" y="247"/>
                    <a:pt x="4881" y="291"/>
                    <a:pt x="4670" y="291"/>
                  </a:cubicBezTo>
                  <a:cubicBezTo>
                    <a:pt x="4127" y="291"/>
                    <a:pt x="3464" y="1"/>
                    <a:pt x="2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0"/>
            <p:cNvSpPr/>
            <p:nvPr/>
          </p:nvSpPr>
          <p:spPr>
            <a:xfrm>
              <a:off x="3293605" y="2915403"/>
              <a:ext cx="38831" cy="55540"/>
            </a:xfrm>
            <a:custGeom>
              <a:avLst/>
              <a:gdLst/>
              <a:ahLst/>
              <a:cxnLst/>
              <a:rect l="l" t="t" r="r" b="b"/>
              <a:pathLst>
                <a:path w="1478" h="2114" extrusionOk="0">
                  <a:moveTo>
                    <a:pt x="674" y="1"/>
                  </a:moveTo>
                  <a:cubicBezTo>
                    <a:pt x="660" y="1"/>
                    <a:pt x="646" y="1"/>
                    <a:pt x="631" y="3"/>
                  </a:cubicBezTo>
                  <a:cubicBezTo>
                    <a:pt x="257" y="44"/>
                    <a:pt x="0" y="544"/>
                    <a:pt x="56" y="1126"/>
                  </a:cubicBezTo>
                  <a:cubicBezTo>
                    <a:pt x="116" y="1687"/>
                    <a:pt x="440" y="2113"/>
                    <a:pt x="804" y="2113"/>
                  </a:cubicBezTo>
                  <a:cubicBezTo>
                    <a:pt x="818" y="2113"/>
                    <a:pt x="832" y="2112"/>
                    <a:pt x="847" y="2111"/>
                  </a:cubicBezTo>
                  <a:cubicBezTo>
                    <a:pt x="1221" y="2076"/>
                    <a:pt x="1478" y="1570"/>
                    <a:pt x="1422" y="987"/>
                  </a:cubicBezTo>
                  <a:cubicBezTo>
                    <a:pt x="1362" y="427"/>
                    <a:pt x="1038" y="1"/>
                    <a:pt x="674" y="1"/>
                  </a:cubicBezTo>
                  <a:close/>
                </a:path>
              </a:pathLst>
            </a:custGeom>
            <a:solidFill>
              <a:srgbClr val="FFFFFF">
                <a:alpha val="518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0"/>
            <p:cNvSpPr/>
            <p:nvPr/>
          </p:nvSpPr>
          <p:spPr>
            <a:xfrm>
              <a:off x="3191379" y="2892677"/>
              <a:ext cx="57405" cy="13136"/>
            </a:xfrm>
            <a:custGeom>
              <a:avLst/>
              <a:gdLst/>
              <a:ahLst/>
              <a:cxnLst/>
              <a:rect l="l" t="t" r="r" b="b"/>
              <a:pathLst>
                <a:path w="2185" h="500" extrusionOk="0">
                  <a:moveTo>
                    <a:pt x="0" y="0"/>
                  </a:moveTo>
                  <a:cubicBezTo>
                    <a:pt x="0" y="236"/>
                    <a:pt x="368" y="437"/>
                    <a:pt x="867" y="486"/>
                  </a:cubicBezTo>
                  <a:cubicBezTo>
                    <a:pt x="936" y="500"/>
                    <a:pt x="1013" y="500"/>
                    <a:pt x="1089" y="500"/>
                  </a:cubicBezTo>
                  <a:cubicBezTo>
                    <a:pt x="1165" y="500"/>
                    <a:pt x="1235" y="493"/>
                    <a:pt x="1304" y="486"/>
                  </a:cubicBezTo>
                  <a:cubicBezTo>
                    <a:pt x="1810" y="444"/>
                    <a:pt x="2185" y="243"/>
                    <a:pt x="218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0"/>
            <p:cNvSpPr/>
            <p:nvPr/>
          </p:nvSpPr>
          <p:spPr>
            <a:xfrm>
              <a:off x="3195320" y="2830070"/>
              <a:ext cx="49708" cy="75560"/>
            </a:xfrm>
            <a:custGeom>
              <a:avLst/>
              <a:gdLst/>
              <a:ahLst/>
              <a:cxnLst/>
              <a:rect l="l" t="t" r="r" b="b"/>
              <a:pathLst>
                <a:path w="1892" h="2876" extrusionOk="0">
                  <a:moveTo>
                    <a:pt x="1586" y="1"/>
                  </a:moveTo>
                  <a:cubicBezTo>
                    <a:pt x="1522" y="1"/>
                    <a:pt x="1457" y="30"/>
                    <a:pt x="1411" y="101"/>
                  </a:cubicBezTo>
                  <a:lnTo>
                    <a:pt x="814" y="1010"/>
                  </a:lnTo>
                  <a:cubicBezTo>
                    <a:pt x="717" y="726"/>
                    <a:pt x="606" y="448"/>
                    <a:pt x="474" y="178"/>
                  </a:cubicBezTo>
                  <a:cubicBezTo>
                    <a:pt x="428" y="100"/>
                    <a:pt x="359" y="68"/>
                    <a:pt x="291" y="68"/>
                  </a:cubicBezTo>
                  <a:cubicBezTo>
                    <a:pt x="144" y="68"/>
                    <a:pt x="1" y="216"/>
                    <a:pt x="86" y="386"/>
                  </a:cubicBezTo>
                  <a:cubicBezTo>
                    <a:pt x="384" y="1017"/>
                    <a:pt x="585" y="1690"/>
                    <a:pt x="676" y="2383"/>
                  </a:cubicBezTo>
                  <a:cubicBezTo>
                    <a:pt x="696" y="2536"/>
                    <a:pt x="710" y="2703"/>
                    <a:pt x="717" y="2869"/>
                  </a:cubicBezTo>
                  <a:cubicBezTo>
                    <a:pt x="786" y="2876"/>
                    <a:pt x="863" y="2876"/>
                    <a:pt x="939" y="2876"/>
                  </a:cubicBezTo>
                  <a:cubicBezTo>
                    <a:pt x="1015" y="2876"/>
                    <a:pt x="1085" y="2876"/>
                    <a:pt x="1154" y="2869"/>
                  </a:cubicBezTo>
                  <a:cubicBezTo>
                    <a:pt x="1147" y="2703"/>
                    <a:pt x="1133" y="2536"/>
                    <a:pt x="1119" y="2383"/>
                  </a:cubicBezTo>
                  <a:cubicBezTo>
                    <a:pt x="1085" y="2106"/>
                    <a:pt x="1036" y="1836"/>
                    <a:pt x="974" y="1572"/>
                  </a:cubicBezTo>
                  <a:lnTo>
                    <a:pt x="1778" y="351"/>
                  </a:lnTo>
                  <a:lnTo>
                    <a:pt x="1778" y="344"/>
                  </a:lnTo>
                  <a:cubicBezTo>
                    <a:pt x="1891" y="173"/>
                    <a:pt x="1740" y="1"/>
                    <a:pt x="1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5" name="Google Shape;3465;p30"/>
          <p:cNvGrpSpPr/>
          <p:nvPr/>
        </p:nvGrpSpPr>
        <p:grpSpPr>
          <a:xfrm>
            <a:off x="1170315" y="1725828"/>
            <a:ext cx="231829" cy="371782"/>
            <a:chOff x="8027227" y="3215041"/>
            <a:chExt cx="231829" cy="371782"/>
          </a:xfrm>
        </p:grpSpPr>
        <p:sp>
          <p:nvSpPr>
            <p:cNvPr id="3466" name="Google Shape;3466;p30"/>
            <p:cNvSpPr/>
            <p:nvPr/>
          </p:nvSpPr>
          <p:spPr>
            <a:xfrm>
              <a:off x="8135102" y="3239080"/>
              <a:ext cx="123954" cy="131967"/>
            </a:xfrm>
            <a:custGeom>
              <a:avLst/>
              <a:gdLst/>
              <a:ahLst/>
              <a:cxnLst/>
              <a:rect l="l" t="t" r="r" b="b"/>
              <a:pathLst>
                <a:path w="4718" h="5023" extrusionOk="0">
                  <a:moveTo>
                    <a:pt x="4450" y="1"/>
                  </a:moveTo>
                  <a:cubicBezTo>
                    <a:pt x="4446" y="1"/>
                    <a:pt x="4443" y="1"/>
                    <a:pt x="4440" y="1"/>
                  </a:cubicBezTo>
                  <a:lnTo>
                    <a:pt x="230" y="1"/>
                  </a:lnTo>
                  <a:cubicBezTo>
                    <a:pt x="105" y="1"/>
                    <a:pt x="1" y="98"/>
                    <a:pt x="1" y="223"/>
                  </a:cubicBezTo>
                  <a:lnTo>
                    <a:pt x="1" y="5023"/>
                  </a:lnTo>
                  <a:lnTo>
                    <a:pt x="4440" y="5023"/>
                  </a:lnTo>
                  <a:cubicBezTo>
                    <a:pt x="4606" y="5023"/>
                    <a:pt x="4717" y="4850"/>
                    <a:pt x="4648" y="4697"/>
                  </a:cubicBezTo>
                  <a:lnTo>
                    <a:pt x="3656" y="2512"/>
                  </a:lnTo>
                  <a:lnTo>
                    <a:pt x="4655" y="320"/>
                  </a:lnTo>
                  <a:cubicBezTo>
                    <a:pt x="4716" y="171"/>
                    <a:pt x="4611" y="1"/>
                    <a:pt x="445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0"/>
            <p:cNvSpPr/>
            <p:nvPr/>
          </p:nvSpPr>
          <p:spPr>
            <a:xfrm>
              <a:off x="8135285" y="3240184"/>
              <a:ext cx="40302" cy="22805"/>
            </a:xfrm>
            <a:custGeom>
              <a:avLst/>
              <a:gdLst/>
              <a:ahLst/>
              <a:cxnLst/>
              <a:rect l="l" t="t" r="r" b="b"/>
              <a:pathLst>
                <a:path w="1534" h="868" extrusionOk="0">
                  <a:moveTo>
                    <a:pt x="91" y="1"/>
                  </a:moveTo>
                  <a:cubicBezTo>
                    <a:pt x="35" y="42"/>
                    <a:pt x="1" y="112"/>
                    <a:pt x="1" y="181"/>
                  </a:cubicBezTo>
                  <a:lnTo>
                    <a:pt x="1" y="868"/>
                  </a:lnTo>
                  <a:lnTo>
                    <a:pt x="1388" y="868"/>
                  </a:lnTo>
                  <a:cubicBezTo>
                    <a:pt x="1492" y="868"/>
                    <a:pt x="1534" y="722"/>
                    <a:pt x="1430" y="67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0"/>
            <p:cNvSpPr/>
            <p:nvPr/>
          </p:nvSpPr>
          <p:spPr>
            <a:xfrm>
              <a:off x="8057309" y="3262962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0"/>
            <p:cNvSpPr/>
            <p:nvPr/>
          </p:nvSpPr>
          <p:spPr>
            <a:xfrm>
              <a:off x="8057309" y="3382870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0"/>
            <p:cNvSpPr/>
            <p:nvPr/>
          </p:nvSpPr>
          <p:spPr>
            <a:xfrm>
              <a:off x="8075148" y="3256946"/>
              <a:ext cx="102095" cy="144000"/>
            </a:xfrm>
            <a:custGeom>
              <a:avLst/>
              <a:gdLst/>
              <a:ahLst/>
              <a:cxnLst/>
              <a:rect l="l" t="t" r="r" b="b"/>
              <a:pathLst>
                <a:path w="3886" h="5481" extrusionOk="0">
                  <a:moveTo>
                    <a:pt x="230" y="1"/>
                  </a:moveTo>
                  <a:cubicBezTo>
                    <a:pt x="105" y="1"/>
                    <a:pt x="1" y="105"/>
                    <a:pt x="1" y="230"/>
                  </a:cubicBezTo>
                  <a:lnTo>
                    <a:pt x="1" y="5252"/>
                  </a:lnTo>
                  <a:cubicBezTo>
                    <a:pt x="1" y="5376"/>
                    <a:pt x="105" y="5480"/>
                    <a:pt x="230" y="5480"/>
                  </a:cubicBezTo>
                  <a:lnTo>
                    <a:pt x="3656" y="5480"/>
                  </a:lnTo>
                  <a:cubicBezTo>
                    <a:pt x="3781" y="5480"/>
                    <a:pt x="3885" y="5376"/>
                    <a:pt x="3885" y="5252"/>
                  </a:cubicBezTo>
                  <a:lnTo>
                    <a:pt x="3885" y="230"/>
                  </a:lnTo>
                  <a:cubicBezTo>
                    <a:pt x="3885" y="105"/>
                    <a:pt x="3781" y="1"/>
                    <a:pt x="3656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0"/>
            <p:cNvSpPr/>
            <p:nvPr/>
          </p:nvSpPr>
          <p:spPr>
            <a:xfrm>
              <a:off x="8051292" y="3232906"/>
              <a:ext cx="12033" cy="335868"/>
            </a:xfrm>
            <a:custGeom>
              <a:avLst/>
              <a:gdLst/>
              <a:ahLst/>
              <a:cxnLst/>
              <a:rect l="l" t="t" r="r" b="b"/>
              <a:pathLst>
                <a:path w="458" h="12784" extrusionOk="0">
                  <a:moveTo>
                    <a:pt x="0" y="0"/>
                  </a:moveTo>
                  <a:lnTo>
                    <a:pt x="0" y="12784"/>
                  </a:lnTo>
                  <a:lnTo>
                    <a:pt x="458" y="12784"/>
                  </a:lnTo>
                  <a:lnTo>
                    <a:pt x="45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1000">
                  <a:schemeClr val="accent1"/>
                </a:gs>
                <a:gs pos="47000">
                  <a:schemeClr val="accent3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0"/>
            <p:cNvSpPr/>
            <p:nvPr/>
          </p:nvSpPr>
          <p:spPr>
            <a:xfrm>
              <a:off x="8027411" y="3562915"/>
              <a:ext cx="59980" cy="23908"/>
            </a:xfrm>
            <a:custGeom>
              <a:avLst/>
              <a:gdLst/>
              <a:ahLst/>
              <a:cxnLst/>
              <a:rect l="l" t="t" r="r" b="b"/>
              <a:pathLst>
                <a:path w="2283" h="910" extrusionOk="0">
                  <a:moveTo>
                    <a:pt x="458" y="1"/>
                  </a:moveTo>
                  <a:cubicBezTo>
                    <a:pt x="202" y="1"/>
                    <a:pt x="1" y="202"/>
                    <a:pt x="1" y="459"/>
                  </a:cubicBezTo>
                  <a:lnTo>
                    <a:pt x="1" y="687"/>
                  </a:lnTo>
                  <a:cubicBezTo>
                    <a:pt x="1" y="812"/>
                    <a:pt x="98" y="909"/>
                    <a:pt x="229" y="909"/>
                  </a:cubicBezTo>
                  <a:lnTo>
                    <a:pt x="2047" y="909"/>
                  </a:lnTo>
                  <a:cubicBezTo>
                    <a:pt x="2051" y="910"/>
                    <a:pt x="2055" y="910"/>
                    <a:pt x="2059" y="910"/>
                  </a:cubicBezTo>
                  <a:cubicBezTo>
                    <a:pt x="2185" y="910"/>
                    <a:pt x="2283" y="808"/>
                    <a:pt x="2283" y="680"/>
                  </a:cubicBezTo>
                  <a:lnTo>
                    <a:pt x="2283" y="459"/>
                  </a:lnTo>
                  <a:cubicBezTo>
                    <a:pt x="2283" y="202"/>
                    <a:pt x="2075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0"/>
            <p:cNvSpPr/>
            <p:nvPr/>
          </p:nvSpPr>
          <p:spPr>
            <a:xfrm>
              <a:off x="8045276" y="3215041"/>
              <a:ext cx="23882" cy="24092"/>
            </a:xfrm>
            <a:custGeom>
              <a:avLst/>
              <a:gdLst/>
              <a:ahLst/>
              <a:cxnLst/>
              <a:rect l="l" t="t" r="r" b="b"/>
              <a:pathLst>
                <a:path w="909" h="917" extrusionOk="0">
                  <a:moveTo>
                    <a:pt x="458" y="1"/>
                  </a:moveTo>
                  <a:cubicBezTo>
                    <a:pt x="201" y="1"/>
                    <a:pt x="0" y="202"/>
                    <a:pt x="0" y="458"/>
                  </a:cubicBezTo>
                  <a:cubicBezTo>
                    <a:pt x="0" y="708"/>
                    <a:pt x="201" y="916"/>
                    <a:pt x="458" y="916"/>
                  </a:cubicBezTo>
                  <a:cubicBezTo>
                    <a:pt x="708" y="916"/>
                    <a:pt x="909" y="708"/>
                    <a:pt x="909" y="458"/>
                  </a:cubicBezTo>
                  <a:cubicBezTo>
                    <a:pt x="909" y="202"/>
                    <a:pt x="708" y="1"/>
                    <a:pt x="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0"/>
            <p:cNvSpPr/>
            <p:nvPr/>
          </p:nvSpPr>
          <p:spPr>
            <a:xfrm>
              <a:off x="8027227" y="3562915"/>
              <a:ext cx="30108" cy="23908"/>
            </a:xfrm>
            <a:custGeom>
              <a:avLst/>
              <a:gdLst/>
              <a:ahLst/>
              <a:cxnLst/>
              <a:rect l="l" t="t" r="r" b="b"/>
              <a:pathLst>
                <a:path w="1146" h="910" extrusionOk="0">
                  <a:moveTo>
                    <a:pt x="458" y="1"/>
                  </a:moveTo>
                  <a:cubicBezTo>
                    <a:pt x="209" y="1"/>
                    <a:pt x="1" y="202"/>
                    <a:pt x="1" y="459"/>
                  </a:cubicBezTo>
                  <a:lnTo>
                    <a:pt x="1" y="680"/>
                  </a:lnTo>
                  <a:cubicBezTo>
                    <a:pt x="1" y="812"/>
                    <a:pt x="105" y="909"/>
                    <a:pt x="230" y="909"/>
                  </a:cubicBezTo>
                  <a:lnTo>
                    <a:pt x="916" y="909"/>
                  </a:lnTo>
                  <a:cubicBezTo>
                    <a:pt x="791" y="909"/>
                    <a:pt x="687" y="812"/>
                    <a:pt x="687" y="680"/>
                  </a:cubicBezTo>
                  <a:lnTo>
                    <a:pt x="687" y="459"/>
                  </a:lnTo>
                  <a:cubicBezTo>
                    <a:pt x="687" y="202"/>
                    <a:pt x="888" y="1"/>
                    <a:pt x="1145" y="1"/>
                  </a:cubicBezTo>
                  <a:close/>
                </a:path>
              </a:pathLst>
            </a:custGeom>
            <a:solidFill>
              <a:srgbClr val="284179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0"/>
            <p:cNvSpPr/>
            <p:nvPr/>
          </p:nvSpPr>
          <p:spPr>
            <a:xfrm>
              <a:off x="8043095" y="3216144"/>
              <a:ext cx="25169" cy="22778"/>
            </a:xfrm>
            <a:custGeom>
              <a:avLst/>
              <a:gdLst/>
              <a:ahLst/>
              <a:cxnLst/>
              <a:rect l="l" t="t" r="r" b="b"/>
              <a:pathLst>
                <a:path w="958" h="867" extrusionOk="0">
                  <a:moveTo>
                    <a:pt x="354" y="0"/>
                  </a:moveTo>
                  <a:cubicBezTo>
                    <a:pt x="63" y="132"/>
                    <a:pt x="0" y="507"/>
                    <a:pt x="222" y="735"/>
                  </a:cubicBezTo>
                  <a:cubicBezTo>
                    <a:pt x="311" y="825"/>
                    <a:pt x="426" y="867"/>
                    <a:pt x="541" y="867"/>
                  </a:cubicBezTo>
                  <a:cubicBezTo>
                    <a:pt x="710" y="867"/>
                    <a:pt x="878" y="774"/>
                    <a:pt x="957" y="604"/>
                  </a:cubicBezTo>
                  <a:lnTo>
                    <a:pt x="957" y="604"/>
                  </a:lnTo>
                  <a:cubicBezTo>
                    <a:pt x="895" y="631"/>
                    <a:pt x="832" y="645"/>
                    <a:pt x="770" y="645"/>
                  </a:cubicBezTo>
                  <a:cubicBezTo>
                    <a:pt x="437" y="645"/>
                    <a:pt x="215" y="298"/>
                    <a:pt x="354" y="0"/>
                  </a:cubicBezTo>
                  <a:close/>
                </a:path>
              </a:pathLst>
            </a:custGeom>
            <a:solidFill>
              <a:srgbClr val="284179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6" name="Google Shape;3476;p30"/>
          <p:cNvGrpSpPr/>
          <p:nvPr/>
        </p:nvGrpSpPr>
        <p:grpSpPr>
          <a:xfrm>
            <a:off x="3632259" y="1740158"/>
            <a:ext cx="373963" cy="343119"/>
            <a:chOff x="6319908" y="3696721"/>
            <a:chExt cx="373963" cy="343119"/>
          </a:xfrm>
        </p:grpSpPr>
        <p:sp>
          <p:nvSpPr>
            <p:cNvPr id="3477" name="Google Shape;3477;p30"/>
            <p:cNvSpPr/>
            <p:nvPr/>
          </p:nvSpPr>
          <p:spPr>
            <a:xfrm>
              <a:off x="6378049" y="3745325"/>
              <a:ext cx="48315" cy="66180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0"/>
            <p:cNvSpPr/>
            <p:nvPr/>
          </p:nvSpPr>
          <p:spPr>
            <a:xfrm>
              <a:off x="6401195" y="3745325"/>
              <a:ext cx="25169" cy="46135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284179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0"/>
            <p:cNvSpPr/>
            <p:nvPr/>
          </p:nvSpPr>
          <p:spPr>
            <a:xfrm>
              <a:off x="6366016" y="3736813"/>
              <a:ext cx="281562" cy="303027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0"/>
            <p:cNvSpPr/>
            <p:nvPr/>
          </p:nvSpPr>
          <p:spPr>
            <a:xfrm>
              <a:off x="6493753" y="3736813"/>
              <a:ext cx="153825" cy="303027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284179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0"/>
            <p:cNvSpPr/>
            <p:nvPr/>
          </p:nvSpPr>
          <p:spPr>
            <a:xfrm>
              <a:off x="6366200" y="3726750"/>
              <a:ext cx="70174" cy="22069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0"/>
            <p:cNvSpPr/>
            <p:nvPr/>
          </p:nvSpPr>
          <p:spPr>
            <a:xfrm>
              <a:off x="6467691" y="3889298"/>
              <a:ext cx="85123" cy="150541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0"/>
            <p:cNvSpPr/>
            <p:nvPr/>
          </p:nvSpPr>
          <p:spPr>
            <a:xfrm>
              <a:off x="6519632" y="3889298"/>
              <a:ext cx="33182" cy="150541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284179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0"/>
            <p:cNvSpPr/>
            <p:nvPr/>
          </p:nvSpPr>
          <p:spPr>
            <a:xfrm>
              <a:off x="6319908" y="3696721"/>
              <a:ext cx="373963" cy="16509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0"/>
            <p:cNvSpPr/>
            <p:nvPr/>
          </p:nvSpPr>
          <p:spPr>
            <a:xfrm>
              <a:off x="6411021" y="3726750"/>
              <a:ext cx="25353" cy="22253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284179">
                <a:alpha val="2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709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" name="Google Shape;3173;p26"/>
          <p:cNvSpPr txBox="1">
            <a:spLocks noGrp="1"/>
          </p:cNvSpPr>
          <p:nvPr>
            <p:ph type="subTitle" idx="14"/>
          </p:nvPr>
        </p:nvSpPr>
        <p:spPr>
          <a:xfrm>
            <a:off x="743501" y="3280073"/>
            <a:ext cx="21204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Proses penggajian dan pemberian bonus melalui berbagai aplikasi.</a:t>
            </a:r>
            <a:endParaRPr lang="en-US" dirty="0"/>
          </a:p>
        </p:txBody>
      </p:sp>
      <p:sp>
        <p:nvSpPr>
          <p:cNvPr id="3175" name="Google Shape;3175;p26"/>
          <p:cNvSpPr txBox="1">
            <a:spLocks noGrp="1"/>
          </p:cNvSpPr>
          <p:nvPr>
            <p:ph type="subTitle" idx="15"/>
          </p:nvPr>
        </p:nvSpPr>
        <p:spPr>
          <a:xfrm>
            <a:off x="3680751" y="3280073"/>
            <a:ext cx="21204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tunjangan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dan </a:t>
            </a:r>
            <a:r>
              <a:rPr lang="en-US" dirty="0" err="1"/>
              <a:t>pensiunan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dan </a:t>
            </a:r>
            <a:r>
              <a:rPr lang="en-US" dirty="0" err="1"/>
              <a:t>kreativitas</a:t>
            </a:r>
            <a:endParaRPr lang="en-US" dirty="0"/>
          </a:p>
        </p:txBody>
      </p:sp>
      <p:sp>
        <p:nvSpPr>
          <p:cNvPr id="3176" name="Google Shape;317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Subsistem</a:t>
            </a:r>
            <a:r>
              <a:rPr lang="en-ID" dirty="0"/>
              <a:t> </a:t>
            </a:r>
            <a:r>
              <a:rPr lang="en-ID" dirty="0" err="1"/>
              <a:t>Kompensasi</a:t>
            </a:r>
            <a:r>
              <a:rPr lang="en-ID" dirty="0"/>
              <a:t> dan </a:t>
            </a:r>
            <a:r>
              <a:rPr lang="en-ID" dirty="0" err="1"/>
              <a:t>Tunjangan</a:t>
            </a:r>
            <a:endParaRPr lang="en-ID" dirty="0">
              <a:solidFill>
                <a:schemeClr val="accent4"/>
              </a:solidFill>
            </a:endParaRPr>
          </a:p>
        </p:txBody>
      </p:sp>
      <p:sp>
        <p:nvSpPr>
          <p:cNvPr id="3178" name="Google Shape;3178;p26"/>
          <p:cNvSpPr txBox="1">
            <a:spLocks noGrp="1"/>
          </p:cNvSpPr>
          <p:nvPr>
            <p:ph type="title" idx="3"/>
          </p:nvPr>
        </p:nvSpPr>
        <p:spPr>
          <a:xfrm>
            <a:off x="866101" y="2319395"/>
            <a:ext cx="860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180" name="Google Shape;3180;p26"/>
          <p:cNvSpPr txBox="1">
            <a:spLocks noGrp="1"/>
          </p:cNvSpPr>
          <p:nvPr>
            <p:ph type="title" idx="5"/>
          </p:nvPr>
        </p:nvSpPr>
        <p:spPr>
          <a:xfrm>
            <a:off x="3803351" y="2319395"/>
            <a:ext cx="860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183" name="Google Shape;3183;p26"/>
          <p:cNvSpPr txBox="1">
            <a:spLocks noGrp="1"/>
          </p:cNvSpPr>
          <p:nvPr>
            <p:ph type="subTitle" idx="7"/>
          </p:nvPr>
        </p:nvSpPr>
        <p:spPr>
          <a:xfrm>
            <a:off x="743501" y="2961773"/>
            <a:ext cx="2120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/>
              <a:t>Kompensasi</a:t>
            </a:r>
            <a:endParaRPr sz="2000" dirty="0"/>
          </a:p>
        </p:txBody>
      </p:sp>
      <p:sp>
        <p:nvSpPr>
          <p:cNvPr id="3184" name="Google Shape;3184;p26"/>
          <p:cNvSpPr txBox="1">
            <a:spLocks noGrp="1"/>
          </p:cNvSpPr>
          <p:nvPr>
            <p:ph type="subTitle" idx="8"/>
          </p:nvPr>
        </p:nvSpPr>
        <p:spPr>
          <a:xfrm>
            <a:off x="3680751" y="2961773"/>
            <a:ext cx="2120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/>
              <a:t>Tunjangan</a:t>
            </a:r>
            <a:endParaRPr lang="en-ID" dirty="0"/>
          </a:p>
        </p:txBody>
      </p:sp>
      <p:grpSp>
        <p:nvGrpSpPr>
          <p:cNvPr id="3185" name="Google Shape;3185;p26"/>
          <p:cNvGrpSpPr/>
          <p:nvPr/>
        </p:nvGrpSpPr>
        <p:grpSpPr>
          <a:xfrm>
            <a:off x="6166483" y="1373900"/>
            <a:ext cx="2150522" cy="1579579"/>
            <a:chOff x="296117" y="2376907"/>
            <a:chExt cx="715672" cy="525668"/>
          </a:xfrm>
        </p:grpSpPr>
        <p:sp>
          <p:nvSpPr>
            <p:cNvPr id="3186" name="Google Shape;3186;p26"/>
            <p:cNvSpPr/>
            <p:nvPr/>
          </p:nvSpPr>
          <p:spPr>
            <a:xfrm>
              <a:off x="476250" y="2376907"/>
              <a:ext cx="355343" cy="46378"/>
            </a:xfrm>
            <a:custGeom>
              <a:avLst/>
              <a:gdLst/>
              <a:ahLst/>
              <a:cxnLst/>
              <a:rect l="l" t="t" r="r" b="b"/>
              <a:pathLst>
                <a:path w="6344" h="828" extrusionOk="0">
                  <a:moveTo>
                    <a:pt x="3179" y="1"/>
                  </a:moveTo>
                  <a:cubicBezTo>
                    <a:pt x="2019" y="1"/>
                    <a:pt x="936" y="293"/>
                    <a:pt x="1" y="828"/>
                  </a:cubicBezTo>
                  <a:lnTo>
                    <a:pt x="6344" y="828"/>
                  </a:lnTo>
                  <a:cubicBezTo>
                    <a:pt x="5408" y="293"/>
                    <a:pt x="4326" y="1"/>
                    <a:pt x="317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6"/>
            <p:cNvSpPr/>
            <p:nvPr/>
          </p:nvSpPr>
          <p:spPr>
            <a:xfrm>
              <a:off x="394081" y="2441881"/>
              <a:ext cx="520412" cy="47275"/>
            </a:xfrm>
            <a:custGeom>
              <a:avLst/>
              <a:gdLst/>
              <a:ahLst/>
              <a:cxnLst/>
              <a:rect l="l" t="t" r="r" b="b"/>
              <a:pathLst>
                <a:path w="9291" h="844" extrusionOk="0">
                  <a:moveTo>
                    <a:pt x="962" y="1"/>
                  </a:moveTo>
                  <a:cubicBezTo>
                    <a:pt x="616" y="241"/>
                    <a:pt x="295" y="523"/>
                    <a:pt x="1" y="843"/>
                  </a:cubicBezTo>
                  <a:lnTo>
                    <a:pt x="9291" y="843"/>
                  </a:lnTo>
                  <a:cubicBezTo>
                    <a:pt x="8996" y="523"/>
                    <a:pt x="8676" y="241"/>
                    <a:pt x="831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6"/>
            <p:cNvSpPr/>
            <p:nvPr/>
          </p:nvSpPr>
          <p:spPr>
            <a:xfrm>
              <a:off x="353025" y="2507022"/>
              <a:ext cx="601854" cy="33608"/>
            </a:xfrm>
            <a:custGeom>
              <a:avLst/>
              <a:gdLst/>
              <a:ahLst/>
              <a:cxnLst/>
              <a:rect l="l" t="t" r="r" b="b"/>
              <a:pathLst>
                <a:path w="10745" h="600" extrusionOk="0">
                  <a:moveTo>
                    <a:pt x="439" y="1"/>
                  </a:moveTo>
                  <a:cubicBezTo>
                    <a:pt x="279" y="186"/>
                    <a:pt x="135" y="388"/>
                    <a:pt x="0" y="600"/>
                  </a:cubicBezTo>
                  <a:lnTo>
                    <a:pt x="10745" y="600"/>
                  </a:lnTo>
                  <a:cubicBezTo>
                    <a:pt x="10610" y="388"/>
                    <a:pt x="10466" y="186"/>
                    <a:pt x="1030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6"/>
            <p:cNvSpPr/>
            <p:nvPr/>
          </p:nvSpPr>
          <p:spPr>
            <a:xfrm>
              <a:off x="322330" y="2571995"/>
              <a:ext cx="663244" cy="27670"/>
            </a:xfrm>
            <a:custGeom>
              <a:avLst/>
              <a:gdLst/>
              <a:ahLst/>
              <a:cxnLst/>
              <a:rect l="l" t="t" r="r" b="b"/>
              <a:pathLst>
                <a:path w="11841" h="494" extrusionOk="0">
                  <a:moveTo>
                    <a:pt x="228" y="0"/>
                  </a:moveTo>
                  <a:cubicBezTo>
                    <a:pt x="148" y="160"/>
                    <a:pt x="68" y="333"/>
                    <a:pt x="0" y="494"/>
                  </a:cubicBezTo>
                  <a:lnTo>
                    <a:pt x="11841" y="494"/>
                  </a:lnTo>
                  <a:cubicBezTo>
                    <a:pt x="11773" y="333"/>
                    <a:pt x="11706" y="160"/>
                    <a:pt x="1161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6"/>
            <p:cNvSpPr/>
            <p:nvPr/>
          </p:nvSpPr>
          <p:spPr>
            <a:xfrm>
              <a:off x="303679" y="2637137"/>
              <a:ext cx="701276" cy="25318"/>
            </a:xfrm>
            <a:custGeom>
              <a:avLst/>
              <a:gdLst/>
              <a:ahLst/>
              <a:cxnLst/>
              <a:rect l="l" t="t" r="r" b="b"/>
              <a:pathLst>
                <a:path w="12520" h="452" extrusionOk="0">
                  <a:moveTo>
                    <a:pt x="106" y="0"/>
                  </a:moveTo>
                  <a:cubicBezTo>
                    <a:pt x="67" y="147"/>
                    <a:pt x="26" y="308"/>
                    <a:pt x="0" y="452"/>
                  </a:cubicBezTo>
                  <a:lnTo>
                    <a:pt x="12520" y="452"/>
                  </a:lnTo>
                  <a:cubicBezTo>
                    <a:pt x="12481" y="308"/>
                    <a:pt x="12452" y="147"/>
                    <a:pt x="1241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6"/>
            <p:cNvSpPr/>
            <p:nvPr/>
          </p:nvSpPr>
          <p:spPr>
            <a:xfrm>
              <a:off x="296117" y="2702054"/>
              <a:ext cx="715672" cy="21789"/>
            </a:xfrm>
            <a:custGeom>
              <a:avLst/>
              <a:gdLst/>
              <a:ahLst/>
              <a:cxnLst/>
              <a:rect l="l" t="t" r="r" b="b"/>
              <a:pathLst>
                <a:path w="12777" h="389" extrusionOk="0">
                  <a:moveTo>
                    <a:pt x="29" y="1"/>
                  </a:moveTo>
                  <a:cubicBezTo>
                    <a:pt x="13" y="135"/>
                    <a:pt x="13" y="270"/>
                    <a:pt x="1" y="388"/>
                  </a:cubicBezTo>
                  <a:lnTo>
                    <a:pt x="12776" y="388"/>
                  </a:lnTo>
                  <a:cubicBezTo>
                    <a:pt x="12776" y="270"/>
                    <a:pt x="12763" y="135"/>
                    <a:pt x="1276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6"/>
            <p:cNvSpPr/>
            <p:nvPr/>
          </p:nvSpPr>
          <p:spPr>
            <a:xfrm>
              <a:off x="297741" y="2767923"/>
              <a:ext cx="712423" cy="14227"/>
            </a:xfrm>
            <a:custGeom>
              <a:avLst/>
              <a:gdLst/>
              <a:ahLst/>
              <a:cxnLst/>
              <a:rect l="l" t="t" r="r" b="b"/>
              <a:pathLst>
                <a:path w="12719" h="254" extrusionOk="0">
                  <a:moveTo>
                    <a:pt x="0" y="1"/>
                  </a:moveTo>
                  <a:cubicBezTo>
                    <a:pt x="13" y="81"/>
                    <a:pt x="13" y="173"/>
                    <a:pt x="26" y="254"/>
                  </a:cubicBezTo>
                  <a:lnTo>
                    <a:pt x="12693" y="254"/>
                  </a:lnTo>
                  <a:cubicBezTo>
                    <a:pt x="12706" y="173"/>
                    <a:pt x="12718" y="81"/>
                    <a:pt x="1271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6"/>
            <p:cNvSpPr/>
            <p:nvPr/>
          </p:nvSpPr>
          <p:spPr>
            <a:xfrm>
              <a:off x="309560" y="2832897"/>
              <a:ext cx="688786" cy="12043"/>
            </a:xfrm>
            <a:custGeom>
              <a:avLst/>
              <a:gdLst/>
              <a:ahLst/>
              <a:cxnLst/>
              <a:rect l="l" t="t" r="r" b="b"/>
              <a:pathLst>
                <a:path w="12297" h="215" extrusionOk="0">
                  <a:moveTo>
                    <a:pt x="1" y="0"/>
                  </a:moveTo>
                  <a:cubicBezTo>
                    <a:pt x="30" y="67"/>
                    <a:pt x="55" y="148"/>
                    <a:pt x="68" y="215"/>
                  </a:cubicBezTo>
                  <a:lnTo>
                    <a:pt x="12229" y="215"/>
                  </a:lnTo>
                  <a:cubicBezTo>
                    <a:pt x="12254" y="148"/>
                    <a:pt x="12283" y="67"/>
                    <a:pt x="1229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6"/>
            <p:cNvSpPr/>
            <p:nvPr/>
          </p:nvSpPr>
          <p:spPr>
            <a:xfrm>
              <a:off x="335773" y="2898038"/>
              <a:ext cx="637086" cy="4537"/>
            </a:xfrm>
            <a:custGeom>
              <a:avLst/>
              <a:gdLst/>
              <a:ahLst/>
              <a:cxnLst/>
              <a:rect l="l" t="t" r="r" b="b"/>
              <a:pathLst>
                <a:path w="11374" h="81" extrusionOk="0">
                  <a:moveTo>
                    <a:pt x="1" y="0"/>
                  </a:moveTo>
                  <a:cubicBezTo>
                    <a:pt x="13" y="26"/>
                    <a:pt x="26" y="55"/>
                    <a:pt x="42" y="80"/>
                  </a:cubicBezTo>
                  <a:lnTo>
                    <a:pt x="11319" y="80"/>
                  </a:lnTo>
                  <a:cubicBezTo>
                    <a:pt x="11335" y="55"/>
                    <a:pt x="11360" y="26"/>
                    <a:pt x="1137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5" name="Google Shape;3195;p26"/>
          <p:cNvGrpSpPr/>
          <p:nvPr/>
        </p:nvGrpSpPr>
        <p:grpSpPr>
          <a:xfrm>
            <a:off x="6409945" y="1577664"/>
            <a:ext cx="1663577" cy="1780752"/>
            <a:chOff x="5415187" y="3687810"/>
            <a:chExt cx="909904" cy="973993"/>
          </a:xfrm>
        </p:grpSpPr>
        <p:sp>
          <p:nvSpPr>
            <p:cNvPr id="3196" name="Google Shape;3196;p26"/>
            <p:cNvSpPr/>
            <p:nvPr/>
          </p:nvSpPr>
          <p:spPr>
            <a:xfrm>
              <a:off x="6065686" y="3969905"/>
              <a:ext cx="102531" cy="124827"/>
            </a:xfrm>
            <a:custGeom>
              <a:avLst/>
              <a:gdLst/>
              <a:ahLst/>
              <a:cxnLst/>
              <a:rect l="l" t="t" r="r" b="b"/>
              <a:pathLst>
                <a:path w="1283" h="1562" extrusionOk="0">
                  <a:moveTo>
                    <a:pt x="745" y="0"/>
                  </a:moveTo>
                  <a:cubicBezTo>
                    <a:pt x="337" y="0"/>
                    <a:pt x="1" y="306"/>
                    <a:pt x="1" y="306"/>
                  </a:cubicBezTo>
                  <a:cubicBezTo>
                    <a:pt x="1" y="306"/>
                    <a:pt x="308" y="786"/>
                    <a:pt x="401" y="1376"/>
                  </a:cubicBezTo>
                  <a:lnTo>
                    <a:pt x="1282" y="1562"/>
                  </a:lnTo>
                  <a:cubicBezTo>
                    <a:pt x="1282" y="1562"/>
                    <a:pt x="1164" y="706"/>
                    <a:pt x="949" y="27"/>
                  </a:cubicBezTo>
                  <a:cubicBezTo>
                    <a:pt x="880" y="8"/>
                    <a:pt x="812" y="0"/>
                    <a:pt x="745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6"/>
            <p:cNvSpPr/>
            <p:nvPr/>
          </p:nvSpPr>
          <p:spPr>
            <a:xfrm>
              <a:off x="6065686" y="3971024"/>
              <a:ext cx="81274" cy="119393"/>
            </a:xfrm>
            <a:custGeom>
              <a:avLst/>
              <a:gdLst/>
              <a:ahLst/>
              <a:cxnLst/>
              <a:rect l="l" t="t" r="r" b="b"/>
              <a:pathLst>
                <a:path w="1017" h="1494" extrusionOk="0">
                  <a:moveTo>
                    <a:pt x="577" y="0"/>
                  </a:moveTo>
                  <a:cubicBezTo>
                    <a:pt x="257" y="68"/>
                    <a:pt x="1" y="292"/>
                    <a:pt x="1" y="292"/>
                  </a:cubicBezTo>
                  <a:cubicBezTo>
                    <a:pt x="1" y="292"/>
                    <a:pt x="308" y="772"/>
                    <a:pt x="401" y="1362"/>
                  </a:cubicBezTo>
                  <a:cubicBezTo>
                    <a:pt x="683" y="1413"/>
                    <a:pt x="882" y="1467"/>
                    <a:pt x="1016" y="1493"/>
                  </a:cubicBezTo>
                  <a:cubicBezTo>
                    <a:pt x="962" y="1000"/>
                    <a:pt x="738" y="372"/>
                    <a:pt x="577" y="0"/>
                  </a:cubicBez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6"/>
            <p:cNvSpPr/>
            <p:nvPr/>
          </p:nvSpPr>
          <p:spPr>
            <a:xfrm>
              <a:off x="6041393" y="4106398"/>
              <a:ext cx="283698" cy="346831"/>
            </a:xfrm>
            <a:custGeom>
              <a:avLst/>
              <a:gdLst/>
              <a:ahLst/>
              <a:cxnLst/>
              <a:rect l="l" t="t" r="r" b="b"/>
              <a:pathLst>
                <a:path w="3550" h="4340" extrusionOk="0">
                  <a:moveTo>
                    <a:pt x="1817" y="0"/>
                  </a:moveTo>
                  <a:cubicBezTo>
                    <a:pt x="885" y="0"/>
                    <a:pt x="93" y="924"/>
                    <a:pt x="52" y="2109"/>
                  </a:cubicBezTo>
                  <a:cubicBezTo>
                    <a:pt x="0" y="3310"/>
                    <a:pt x="747" y="4313"/>
                    <a:pt x="1695" y="4339"/>
                  </a:cubicBezTo>
                  <a:cubicBezTo>
                    <a:pt x="1715" y="4339"/>
                    <a:pt x="1736" y="4340"/>
                    <a:pt x="1756" y="4340"/>
                  </a:cubicBezTo>
                  <a:cubicBezTo>
                    <a:pt x="2690" y="4340"/>
                    <a:pt x="3471" y="3407"/>
                    <a:pt x="3508" y="2243"/>
                  </a:cubicBezTo>
                  <a:cubicBezTo>
                    <a:pt x="3550" y="1042"/>
                    <a:pt x="2816" y="39"/>
                    <a:pt x="1855" y="1"/>
                  </a:cubicBezTo>
                  <a:cubicBezTo>
                    <a:pt x="1842" y="1"/>
                    <a:pt x="1830" y="0"/>
                    <a:pt x="1817" y="0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6"/>
            <p:cNvSpPr/>
            <p:nvPr/>
          </p:nvSpPr>
          <p:spPr>
            <a:xfrm>
              <a:off x="6160704" y="4106398"/>
              <a:ext cx="164385" cy="346831"/>
            </a:xfrm>
            <a:custGeom>
              <a:avLst/>
              <a:gdLst/>
              <a:ahLst/>
              <a:cxnLst/>
              <a:rect l="l" t="t" r="r" b="b"/>
              <a:pathLst>
                <a:path w="2057" h="4340" extrusionOk="0">
                  <a:moveTo>
                    <a:pt x="362" y="1"/>
                  </a:moveTo>
                  <a:cubicBezTo>
                    <a:pt x="295" y="1"/>
                    <a:pt x="228" y="14"/>
                    <a:pt x="160" y="14"/>
                  </a:cubicBezTo>
                  <a:cubicBezTo>
                    <a:pt x="1003" y="174"/>
                    <a:pt x="1644" y="1122"/>
                    <a:pt x="1602" y="2231"/>
                  </a:cubicBezTo>
                  <a:cubicBezTo>
                    <a:pt x="1551" y="3339"/>
                    <a:pt x="856" y="4220"/>
                    <a:pt x="0" y="4326"/>
                  </a:cubicBezTo>
                  <a:cubicBezTo>
                    <a:pt x="68" y="4339"/>
                    <a:pt x="135" y="4339"/>
                    <a:pt x="202" y="4339"/>
                  </a:cubicBezTo>
                  <a:cubicBezTo>
                    <a:pt x="222" y="4339"/>
                    <a:pt x="243" y="4340"/>
                    <a:pt x="263" y="4340"/>
                  </a:cubicBezTo>
                  <a:cubicBezTo>
                    <a:pt x="1197" y="4340"/>
                    <a:pt x="1978" y="3407"/>
                    <a:pt x="2015" y="2243"/>
                  </a:cubicBezTo>
                  <a:cubicBezTo>
                    <a:pt x="2057" y="1042"/>
                    <a:pt x="1323" y="39"/>
                    <a:pt x="362" y="1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6"/>
            <p:cNvSpPr/>
            <p:nvPr/>
          </p:nvSpPr>
          <p:spPr>
            <a:xfrm>
              <a:off x="5890835" y="4042307"/>
              <a:ext cx="373363" cy="455755"/>
            </a:xfrm>
            <a:custGeom>
              <a:avLst/>
              <a:gdLst/>
              <a:ahLst/>
              <a:cxnLst/>
              <a:rect l="l" t="t" r="r" b="b"/>
              <a:pathLst>
                <a:path w="4672" h="5703" extrusionOk="0">
                  <a:moveTo>
                    <a:pt x="2365" y="0"/>
                  </a:moveTo>
                  <a:cubicBezTo>
                    <a:pt x="1132" y="0"/>
                    <a:pt x="105" y="1224"/>
                    <a:pt x="55" y="2764"/>
                  </a:cubicBezTo>
                  <a:cubicBezTo>
                    <a:pt x="1" y="4340"/>
                    <a:pt x="975" y="5663"/>
                    <a:pt x="2230" y="5701"/>
                  </a:cubicBezTo>
                  <a:cubicBezTo>
                    <a:pt x="2257" y="5702"/>
                    <a:pt x="2283" y="5703"/>
                    <a:pt x="2310" y="5703"/>
                  </a:cubicBezTo>
                  <a:cubicBezTo>
                    <a:pt x="3531" y="5703"/>
                    <a:pt x="4554" y="4479"/>
                    <a:pt x="4607" y="2940"/>
                  </a:cubicBezTo>
                  <a:cubicBezTo>
                    <a:pt x="4671" y="1364"/>
                    <a:pt x="3698" y="41"/>
                    <a:pt x="2445" y="2"/>
                  </a:cubicBezTo>
                  <a:cubicBezTo>
                    <a:pt x="2418" y="1"/>
                    <a:pt x="2391" y="0"/>
                    <a:pt x="236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6"/>
            <p:cNvSpPr/>
            <p:nvPr/>
          </p:nvSpPr>
          <p:spPr>
            <a:xfrm>
              <a:off x="5931271" y="4111752"/>
              <a:ext cx="228477" cy="326613"/>
            </a:xfrm>
            <a:custGeom>
              <a:avLst/>
              <a:gdLst/>
              <a:ahLst/>
              <a:cxnLst/>
              <a:rect l="l" t="t" r="r" b="b"/>
              <a:pathLst>
                <a:path w="2859" h="4087" extrusionOk="0">
                  <a:moveTo>
                    <a:pt x="1474" y="1"/>
                  </a:moveTo>
                  <a:cubicBezTo>
                    <a:pt x="730" y="1"/>
                    <a:pt x="96" y="887"/>
                    <a:pt x="55" y="1991"/>
                  </a:cubicBezTo>
                  <a:cubicBezTo>
                    <a:pt x="1" y="3125"/>
                    <a:pt x="590" y="4057"/>
                    <a:pt x="1362" y="4086"/>
                  </a:cubicBezTo>
                  <a:cubicBezTo>
                    <a:pt x="1373" y="4086"/>
                    <a:pt x="1384" y="4086"/>
                    <a:pt x="1394" y="4086"/>
                  </a:cubicBezTo>
                  <a:cubicBezTo>
                    <a:pt x="2143" y="4086"/>
                    <a:pt x="2779" y="3202"/>
                    <a:pt x="2820" y="2096"/>
                  </a:cubicBezTo>
                  <a:cubicBezTo>
                    <a:pt x="2858" y="975"/>
                    <a:pt x="2272" y="40"/>
                    <a:pt x="1510" y="1"/>
                  </a:cubicBezTo>
                  <a:cubicBezTo>
                    <a:pt x="1498" y="1"/>
                    <a:pt x="1486" y="1"/>
                    <a:pt x="147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6"/>
            <p:cNvSpPr/>
            <p:nvPr/>
          </p:nvSpPr>
          <p:spPr>
            <a:xfrm>
              <a:off x="5931271" y="4111752"/>
              <a:ext cx="171897" cy="326533"/>
            </a:xfrm>
            <a:custGeom>
              <a:avLst/>
              <a:gdLst/>
              <a:ahLst/>
              <a:cxnLst/>
              <a:rect l="l" t="t" r="r" b="b"/>
              <a:pathLst>
                <a:path w="2151" h="4086" extrusionOk="0">
                  <a:moveTo>
                    <a:pt x="1474" y="1"/>
                  </a:moveTo>
                  <a:cubicBezTo>
                    <a:pt x="730" y="1"/>
                    <a:pt x="96" y="887"/>
                    <a:pt x="55" y="1991"/>
                  </a:cubicBezTo>
                  <a:cubicBezTo>
                    <a:pt x="1" y="3125"/>
                    <a:pt x="590" y="4057"/>
                    <a:pt x="1362" y="4086"/>
                  </a:cubicBezTo>
                  <a:lnTo>
                    <a:pt x="1497" y="4086"/>
                  </a:lnTo>
                  <a:cubicBezTo>
                    <a:pt x="1071" y="3724"/>
                    <a:pt x="789" y="3032"/>
                    <a:pt x="818" y="2257"/>
                  </a:cubicBezTo>
                  <a:cubicBezTo>
                    <a:pt x="856" y="1190"/>
                    <a:pt x="1442" y="334"/>
                    <a:pt x="2150" y="267"/>
                  </a:cubicBezTo>
                  <a:cubicBezTo>
                    <a:pt x="1965" y="107"/>
                    <a:pt x="1750" y="14"/>
                    <a:pt x="1510" y="1"/>
                  </a:cubicBezTo>
                  <a:cubicBezTo>
                    <a:pt x="1498" y="1"/>
                    <a:pt x="1486" y="1"/>
                    <a:pt x="1474" y="1"/>
                  </a:cubicBez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6"/>
            <p:cNvSpPr/>
            <p:nvPr/>
          </p:nvSpPr>
          <p:spPr>
            <a:xfrm>
              <a:off x="5890835" y="4220595"/>
              <a:ext cx="159111" cy="275307"/>
            </a:xfrm>
            <a:custGeom>
              <a:avLst/>
              <a:gdLst/>
              <a:ahLst/>
              <a:cxnLst/>
              <a:rect l="l" t="t" r="r" b="b"/>
              <a:pathLst>
                <a:path w="1991" h="3445" extrusionOk="0">
                  <a:moveTo>
                    <a:pt x="122" y="1"/>
                  </a:moveTo>
                  <a:cubicBezTo>
                    <a:pt x="81" y="174"/>
                    <a:pt x="68" y="347"/>
                    <a:pt x="55" y="533"/>
                  </a:cubicBezTo>
                  <a:cubicBezTo>
                    <a:pt x="1" y="2016"/>
                    <a:pt x="843" y="3256"/>
                    <a:pt x="1990" y="3445"/>
                  </a:cubicBezTo>
                  <a:cubicBezTo>
                    <a:pt x="1884" y="1695"/>
                    <a:pt x="802" y="561"/>
                    <a:pt x="122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6"/>
            <p:cNvSpPr/>
            <p:nvPr/>
          </p:nvSpPr>
          <p:spPr>
            <a:xfrm>
              <a:off x="5542170" y="4200536"/>
              <a:ext cx="493955" cy="409165"/>
            </a:xfrm>
            <a:custGeom>
              <a:avLst/>
              <a:gdLst/>
              <a:ahLst/>
              <a:cxnLst/>
              <a:rect l="l" t="t" r="r" b="b"/>
              <a:pathLst>
                <a:path w="6181" h="5120" extrusionOk="0">
                  <a:moveTo>
                    <a:pt x="2285" y="0"/>
                  </a:moveTo>
                  <a:cubicBezTo>
                    <a:pt x="1678" y="0"/>
                    <a:pt x="1134" y="210"/>
                    <a:pt x="773" y="639"/>
                  </a:cubicBezTo>
                  <a:cubicBezTo>
                    <a:pt x="0" y="1572"/>
                    <a:pt x="414" y="3186"/>
                    <a:pt x="1682" y="4256"/>
                  </a:cubicBezTo>
                  <a:cubicBezTo>
                    <a:pt x="2377" y="4827"/>
                    <a:pt x="3184" y="5120"/>
                    <a:pt x="3901" y="5120"/>
                  </a:cubicBezTo>
                  <a:cubicBezTo>
                    <a:pt x="4508" y="5120"/>
                    <a:pt x="5050" y="4911"/>
                    <a:pt x="5405" y="4484"/>
                  </a:cubicBezTo>
                  <a:cubicBezTo>
                    <a:pt x="6180" y="3548"/>
                    <a:pt x="5767" y="1921"/>
                    <a:pt x="4498" y="864"/>
                  </a:cubicBezTo>
                  <a:cubicBezTo>
                    <a:pt x="3805" y="293"/>
                    <a:pt x="3001" y="0"/>
                    <a:pt x="2285" y="0"/>
                  </a:cubicBez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6"/>
            <p:cNvSpPr/>
            <p:nvPr/>
          </p:nvSpPr>
          <p:spPr>
            <a:xfrm>
              <a:off x="5577252" y="4338228"/>
              <a:ext cx="338280" cy="270912"/>
            </a:xfrm>
            <a:custGeom>
              <a:avLst/>
              <a:gdLst/>
              <a:ahLst/>
              <a:cxnLst/>
              <a:rect l="l" t="t" r="r" b="b"/>
              <a:pathLst>
                <a:path w="4233" h="3390" extrusionOk="0">
                  <a:moveTo>
                    <a:pt x="1236" y="0"/>
                  </a:moveTo>
                  <a:cubicBezTo>
                    <a:pt x="761" y="0"/>
                    <a:pt x="336" y="165"/>
                    <a:pt x="55" y="502"/>
                  </a:cubicBezTo>
                  <a:cubicBezTo>
                    <a:pt x="42" y="518"/>
                    <a:pt x="13" y="544"/>
                    <a:pt x="0" y="569"/>
                  </a:cubicBezTo>
                  <a:cubicBezTo>
                    <a:pt x="148" y="1252"/>
                    <a:pt x="574" y="1973"/>
                    <a:pt x="1243" y="2533"/>
                  </a:cubicBezTo>
                  <a:cubicBezTo>
                    <a:pt x="1930" y="3105"/>
                    <a:pt x="2732" y="3390"/>
                    <a:pt x="3450" y="3390"/>
                  </a:cubicBezTo>
                  <a:cubicBezTo>
                    <a:pt x="3552" y="3390"/>
                    <a:pt x="3653" y="3384"/>
                    <a:pt x="3752" y="3372"/>
                  </a:cubicBezTo>
                  <a:cubicBezTo>
                    <a:pt x="4232" y="2639"/>
                    <a:pt x="3899" y="1450"/>
                    <a:pt x="2964" y="678"/>
                  </a:cubicBezTo>
                  <a:cubicBezTo>
                    <a:pt x="2423" y="229"/>
                    <a:pt x="1795" y="0"/>
                    <a:pt x="1236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6"/>
            <p:cNvSpPr/>
            <p:nvPr/>
          </p:nvSpPr>
          <p:spPr>
            <a:xfrm>
              <a:off x="5578291" y="4200536"/>
              <a:ext cx="457833" cy="371125"/>
            </a:xfrm>
            <a:custGeom>
              <a:avLst/>
              <a:gdLst/>
              <a:ahLst/>
              <a:cxnLst/>
              <a:rect l="l" t="t" r="r" b="b"/>
              <a:pathLst>
                <a:path w="5729" h="4644" extrusionOk="0">
                  <a:moveTo>
                    <a:pt x="1833" y="0"/>
                  </a:moveTo>
                  <a:cubicBezTo>
                    <a:pt x="1226" y="0"/>
                    <a:pt x="682" y="210"/>
                    <a:pt x="321" y="639"/>
                  </a:cubicBezTo>
                  <a:cubicBezTo>
                    <a:pt x="173" y="825"/>
                    <a:pt x="67" y="1040"/>
                    <a:pt x="0" y="1264"/>
                  </a:cubicBezTo>
                  <a:cubicBezTo>
                    <a:pt x="351" y="948"/>
                    <a:pt x="828" y="792"/>
                    <a:pt x="1353" y="792"/>
                  </a:cubicBezTo>
                  <a:cubicBezTo>
                    <a:pt x="2068" y="792"/>
                    <a:pt x="2873" y="1082"/>
                    <a:pt x="3566" y="1652"/>
                  </a:cubicBezTo>
                  <a:cubicBezTo>
                    <a:pt x="4578" y="2507"/>
                    <a:pt x="5046" y="3721"/>
                    <a:pt x="4793" y="4644"/>
                  </a:cubicBezTo>
                  <a:lnTo>
                    <a:pt x="4953" y="4484"/>
                  </a:lnTo>
                  <a:cubicBezTo>
                    <a:pt x="5728" y="3548"/>
                    <a:pt x="5315" y="1921"/>
                    <a:pt x="4046" y="864"/>
                  </a:cubicBezTo>
                  <a:cubicBezTo>
                    <a:pt x="3353" y="293"/>
                    <a:pt x="2549" y="0"/>
                    <a:pt x="183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6"/>
            <p:cNvSpPr/>
            <p:nvPr/>
          </p:nvSpPr>
          <p:spPr>
            <a:xfrm>
              <a:off x="5579250" y="4200616"/>
              <a:ext cx="386469" cy="180688"/>
            </a:xfrm>
            <a:custGeom>
              <a:avLst/>
              <a:gdLst/>
              <a:ahLst/>
              <a:cxnLst/>
              <a:rect l="l" t="t" r="r" b="b"/>
              <a:pathLst>
                <a:path w="4836" h="2261" extrusionOk="0">
                  <a:moveTo>
                    <a:pt x="1813" y="1"/>
                  </a:moveTo>
                  <a:cubicBezTo>
                    <a:pt x="1207" y="1"/>
                    <a:pt x="666" y="210"/>
                    <a:pt x="309" y="638"/>
                  </a:cubicBezTo>
                  <a:cubicBezTo>
                    <a:pt x="161" y="824"/>
                    <a:pt x="55" y="1023"/>
                    <a:pt x="1" y="1250"/>
                  </a:cubicBezTo>
                  <a:cubicBezTo>
                    <a:pt x="522" y="789"/>
                    <a:pt x="1022" y="639"/>
                    <a:pt x="1498" y="639"/>
                  </a:cubicBezTo>
                  <a:cubicBezTo>
                    <a:pt x="2097" y="639"/>
                    <a:pt x="2658" y="875"/>
                    <a:pt x="3179" y="1023"/>
                  </a:cubicBezTo>
                  <a:cubicBezTo>
                    <a:pt x="4057" y="1289"/>
                    <a:pt x="4383" y="2261"/>
                    <a:pt x="4584" y="2261"/>
                  </a:cubicBezTo>
                  <a:cubicBezTo>
                    <a:pt x="4606" y="2261"/>
                    <a:pt x="4627" y="2249"/>
                    <a:pt x="4646" y="2224"/>
                  </a:cubicBezTo>
                  <a:cubicBezTo>
                    <a:pt x="4835" y="1971"/>
                    <a:pt x="3967" y="1077"/>
                    <a:pt x="3512" y="824"/>
                  </a:cubicBezTo>
                  <a:cubicBezTo>
                    <a:pt x="3073" y="571"/>
                    <a:pt x="3044" y="264"/>
                    <a:pt x="3044" y="264"/>
                  </a:cubicBezTo>
                  <a:cubicBezTo>
                    <a:pt x="2629" y="89"/>
                    <a:pt x="2207" y="1"/>
                    <a:pt x="1813" y="1"/>
                  </a:cubicBez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6"/>
            <p:cNvSpPr/>
            <p:nvPr/>
          </p:nvSpPr>
          <p:spPr>
            <a:xfrm>
              <a:off x="5534498" y="4199098"/>
              <a:ext cx="181567" cy="230475"/>
            </a:xfrm>
            <a:custGeom>
              <a:avLst/>
              <a:gdLst/>
              <a:ahLst/>
              <a:cxnLst/>
              <a:rect l="l" t="t" r="r" b="b"/>
              <a:pathLst>
                <a:path w="2272" h="2884" extrusionOk="0">
                  <a:moveTo>
                    <a:pt x="923" y="1"/>
                  </a:moveTo>
                  <a:lnTo>
                    <a:pt x="0" y="577"/>
                  </a:lnTo>
                  <a:lnTo>
                    <a:pt x="430" y="1538"/>
                  </a:lnTo>
                  <a:cubicBezTo>
                    <a:pt x="430" y="1538"/>
                    <a:pt x="375" y="2192"/>
                    <a:pt x="737" y="2884"/>
                  </a:cubicBezTo>
                  <a:lnTo>
                    <a:pt x="2272" y="2458"/>
                  </a:lnTo>
                  <a:cubicBezTo>
                    <a:pt x="2272" y="2458"/>
                    <a:pt x="2124" y="1939"/>
                    <a:pt x="1458" y="1551"/>
                  </a:cubicBezTo>
                  <a:cubicBezTo>
                    <a:pt x="1058" y="629"/>
                    <a:pt x="923" y="1"/>
                    <a:pt x="923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6"/>
            <p:cNvSpPr/>
            <p:nvPr/>
          </p:nvSpPr>
          <p:spPr>
            <a:xfrm>
              <a:off x="5593395" y="4199098"/>
              <a:ext cx="122670" cy="208258"/>
            </a:xfrm>
            <a:custGeom>
              <a:avLst/>
              <a:gdLst/>
              <a:ahLst/>
              <a:cxnLst/>
              <a:rect l="l" t="t" r="r" b="b"/>
              <a:pathLst>
                <a:path w="1535" h="2606" extrusionOk="0">
                  <a:moveTo>
                    <a:pt x="186" y="1"/>
                  </a:moveTo>
                  <a:lnTo>
                    <a:pt x="0" y="110"/>
                  </a:lnTo>
                  <a:cubicBezTo>
                    <a:pt x="13" y="443"/>
                    <a:pt x="93" y="1096"/>
                    <a:pt x="426" y="1779"/>
                  </a:cubicBezTo>
                  <a:cubicBezTo>
                    <a:pt x="599" y="2125"/>
                    <a:pt x="801" y="2390"/>
                    <a:pt x="987" y="2605"/>
                  </a:cubicBezTo>
                  <a:lnTo>
                    <a:pt x="1535" y="2458"/>
                  </a:lnTo>
                  <a:cubicBezTo>
                    <a:pt x="1535" y="2458"/>
                    <a:pt x="1387" y="1939"/>
                    <a:pt x="721" y="1551"/>
                  </a:cubicBezTo>
                  <a:cubicBezTo>
                    <a:pt x="321" y="629"/>
                    <a:pt x="186" y="1"/>
                    <a:pt x="186" y="1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6"/>
            <p:cNvSpPr/>
            <p:nvPr/>
          </p:nvSpPr>
          <p:spPr>
            <a:xfrm>
              <a:off x="5559032" y="4349336"/>
              <a:ext cx="318062" cy="291450"/>
            </a:xfrm>
            <a:custGeom>
              <a:avLst/>
              <a:gdLst/>
              <a:ahLst/>
              <a:cxnLst/>
              <a:rect l="l" t="t" r="r" b="b"/>
              <a:pathLst>
                <a:path w="3980" h="3647" extrusionOk="0">
                  <a:moveTo>
                    <a:pt x="1052" y="0"/>
                  </a:moveTo>
                  <a:cubicBezTo>
                    <a:pt x="838" y="0"/>
                    <a:pt x="647" y="50"/>
                    <a:pt x="494" y="152"/>
                  </a:cubicBezTo>
                  <a:cubicBezTo>
                    <a:pt x="203" y="312"/>
                    <a:pt x="1" y="699"/>
                    <a:pt x="1" y="699"/>
                  </a:cubicBezTo>
                  <a:cubicBezTo>
                    <a:pt x="1" y="699"/>
                    <a:pt x="55" y="780"/>
                    <a:pt x="148" y="911"/>
                  </a:cubicBezTo>
                  <a:cubicBezTo>
                    <a:pt x="174" y="1446"/>
                    <a:pt x="523" y="2099"/>
                    <a:pt x="1109" y="2647"/>
                  </a:cubicBezTo>
                  <a:cubicBezTo>
                    <a:pt x="1699" y="3183"/>
                    <a:pt x="2362" y="3474"/>
                    <a:pt x="2892" y="3474"/>
                  </a:cubicBezTo>
                  <a:cubicBezTo>
                    <a:pt x="2903" y="3474"/>
                    <a:pt x="2914" y="3474"/>
                    <a:pt x="2926" y="3474"/>
                  </a:cubicBezTo>
                  <a:cubicBezTo>
                    <a:pt x="3019" y="3528"/>
                    <a:pt x="3099" y="3595"/>
                    <a:pt x="3192" y="3647"/>
                  </a:cubicBezTo>
                  <a:cubicBezTo>
                    <a:pt x="3365" y="3487"/>
                    <a:pt x="3512" y="3275"/>
                    <a:pt x="3592" y="3166"/>
                  </a:cubicBezTo>
                  <a:cubicBezTo>
                    <a:pt x="3605" y="3153"/>
                    <a:pt x="3618" y="3128"/>
                    <a:pt x="3647" y="3102"/>
                  </a:cubicBezTo>
                  <a:cubicBezTo>
                    <a:pt x="3980" y="2554"/>
                    <a:pt x="3618" y="1580"/>
                    <a:pt x="2804" y="818"/>
                  </a:cubicBezTo>
                  <a:cubicBezTo>
                    <a:pt x="2228" y="290"/>
                    <a:pt x="1572" y="0"/>
                    <a:pt x="1052" y="0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6"/>
            <p:cNvSpPr/>
            <p:nvPr/>
          </p:nvSpPr>
          <p:spPr>
            <a:xfrm>
              <a:off x="5521712" y="4384178"/>
              <a:ext cx="329809" cy="277625"/>
            </a:xfrm>
            <a:custGeom>
              <a:avLst/>
              <a:gdLst/>
              <a:ahLst/>
              <a:cxnLst/>
              <a:rect l="l" t="t" r="r" b="b"/>
              <a:pathLst>
                <a:path w="4127" h="3474" extrusionOk="0">
                  <a:moveTo>
                    <a:pt x="1154" y="0"/>
                  </a:moveTo>
                  <a:cubicBezTo>
                    <a:pt x="872" y="0"/>
                    <a:pt x="632" y="85"/>
                    <a:pt x="468" y="263"/>
                  </a:cubicBezTo>
                  <a:cubicBezTo>
                    <a:pt x="0" y="770"/>
                    <a:pt x="337" y="1836"/>
                    <a:pt x="1218" y="2650"/>
                  </a:cubicBezTo>
                  <a:cubicBezTo>
                    <a:pt x="1790" y="3181"/>
                    <a:pt x="2452" y="3474"/>
                    <a:pt x="2974" y="3474"/>
                  </a:cubicBezTo>
                  <a:cubicBezTo>
                    <a:pt x="3255" y="3474"/>
                    <a:pt x="3495" y="3389"/>
                    <a:pt x="3659" y="3211"/>
                  </a:cubicBezTo>
                  <a:cubicBezTo>
                    <a:pt x="4126" y="2705"/>
                    <a:pt x="3793" y="1638"/>
                    <a:pt x="2912" y="824"/>
                  </a:cubicBezTo>
                  <a:cubicBezTo>
                    <a:pt x="2340" y="293"/>
                    <a:pt x="1676" y="0"/>
                    <a:pt x="115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6"/>
            <p:cNvSpPr/>
            <p:nvPr/>
          </p:nvSpPr>
          <p:spPr>
            <a:xfrm>
              <a:off x="6065686" y="3969905"/>
              <a:ext cx="89665" cy="56500"/>
            </a:xfrm>
            <a:custGeom>
              <a:avLst/>
              <a:gdLst/>
              <a:ahLst/>
              <a:cxnLst/>
              <a:rect l="l" t="t" r="r" b="b"/>
              <a:pathLst>
                <a:path w="1122" h="707" extrusionOk="0">
                  <a:moveTo>
                    <a:pt x="745" y="0"/>
                  </a:moveTo>
                  <a:cubicBezTo>
                    <a:pt x="337" y="0"/>
                    <a:pt x="1" y="306"/>
                    <a:pt x="1" y="306"/>
                  </a:cubicBezTo>
                  <a:cubicBezTo>
                    <a:pt x="1" y="306"/>
                    <a:pt x="97" y="440"/>
                    <a:pt x="190" y="668"/>
                  </a:cubicBezTo>
                  <a:cubicBezTo>
                    <a:pt x="308" y="656"/>
                    <a:pt x="450" y="647"/>
                    <a:pt x="596" y="647"/>
                  </a:cubicBezTo>
                  <a:cubicBezTo>
                    <a:pt x="779" y="647"/>
                    <a:pt x="967" y="662"/>
                    <a:pt x="1122" y="706"/>
                  </a:cubicBezTo>
                  <a:cubicBezTo>
                    <a:pt x="1071" y="482"/>
                    <a:pt x="1016" y="242"/>
                    <a:pt x="949" y="27"/>
                  </a:cubicBezTo>
                  <a:cubicBezTo>
                    <a:pt x="880" y="8"/>
                    <a:pt x="812" y="0"/>
                    <a:pt x="745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6"/>
            <p:cNvSpPr/>
            <p:nvPr/>
          </p:nvSpPr>
          <p:spPr>
            <a:xfrm>
              <a:off x="5557034" y="4424135"/>
              <a:ext cx="247657" cy="206980"/>
            </a:xfrm>
            <a:custGeom>
              <a:avLst/>
              <a:gdLst/>
              <a:ahLst/>
              <a:cxnLst/>
              <a:rect l="l" t="t" r="r" b="b"/>
              <a:pathLst>
                <a:path w="3099" h="2590" extrusionOk="0">
                  <a:moveTo>
                    <a:pt x="756" y="0"/>
                  </a:moveTo>
                  <a:cubicBezTo>
                    <a:pt x="575" y="0"/>
                    <a:pt x="423" y="53"/>
                    <a:pt x="321" y="164"/>
                  </a:cubicBezTo>
                  <a:cubicBezTo>
                    <a:pt x="0" y="523"/>
                    <a:pt x="295" y="1311"/>
                    <a:pt x="961" y="1926"/>
                  </a:cubicBezTo>
                  <a:cubicBezTo>
                    <a:pt x="1421" y="2349"/>
                    <a:pt x="1937" y="2590"/>
                    <a:pt x="2326" y="2590"/>
                  </a:cubicBezTo>
                  <a:cubicBezTo>
                    <a:pt x="2512" y="2590"/>
                    <a:pt x="2669" y="2535"/>
                    <a:pt x="2778" y="2419"/>
                  </a:cubicBezTo>
                  <a:cubicBezTo>
                    <a:pt x="3098" y="2070"/>
                    <a:pt x="2803" y="1285"/>
                    <a:pt x="2137" y="670"/>
                  </a:cubicBezTo>
                  <a:cubicBezTo>
                    <a:pt x="1672" y="242"/>
                    <a:pt x="1146" y="0"/>
                    <a:pt x="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6"/>
            <p:cNvSpPr/>
            <p:nvPr/>
          </p:nvSpPr>
          <p:spPr>
            <a:xfrm>
              <a:off x="5534498" y="4199098"/>
              <a:ext cx="88626" cy="88706"/>
            </a:xfrm>
            <a:custGeom>
              <a:avLst/>
              <a:gdLst/>
              <a:ahLst/>
              <a:cxnLst/>
              <a:rect l="l" t="t" r="r" b="b"/>
              <a:pathLst>
                <a:path w="1109" h="1110" extrusionOk="0">
                  <a:moveTo>
                    <a:pt x="923" y="1"/>
                  </a:moveTo>
                  <a:lnTo>
                    <a:pt x="0" y="577"/>
                  </a:lnTo>
                  <a:lnTo>
                    <a:pt x="241" y="1109"/>
                  </a:lnTo>
                  <a:lnTo>
                    <a:pt x="869" y="962"/>
                  </a:lnTo>
                  <a:lnTo>
                    <a:pt x="1096" y="629"/>
                  </a:lnTo>
                  <a:lnTo>
                    <a:pt x="1109" y="629"/>
                  </a:lnTo>
                  <a:cubicBezTo>
                    <a:pt x="977" y="228"/>
                    <a:pt x="923" y="1"/>
                    <a:pt x="923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6"/>
            <p:cNvSpPr/>
            <p:nvPr/>
          </p:nvSpPr>
          <p:spPr>
            <a:xfrm>
              <a:off x="5656687" y="3723291"/>
              <a:ext cx="440092" cy="289292"/>
            </a:xfrm>
            <a:custGeom>
              <a:avLst/>
              <a:gdLst/>
              <a:ahLst/>
              <a:cxnLst/>
              <a:rect l="l" t="t" r="r" b="b"/>
              <a:pathLst>
                <a:path w="5507" h="3620" extrusionOk="0">
                  <a:moveTo>
                    <a:pt x="2205" y="0"/>
                  </a:moveTo>
                  <a:cubicBezTo>
                    <a:pt x="987" y="0"/>
                    <a:pt x="1" y="981"/>
                    <a:pt x="140" y="1271"/>
                  </a:cubicBezTo>
                  <a:cubicBezTo>
                    <a:pt x="747" y="977"/>
                    <a:pt x="1286" y="856"/>
                    <a:pt x="1764" y="856"/>
                  </a:cubicBezTo>
                  <a:cubicBezTo>
                    <a:pt x="4044" y="856"/>
                    <a:pt x="4920" y="3619"/>
                    <a:pt x="4920" y="3619"/>
                  </a:cubicBezTo>
                  <a:lnTo>
                    <a:pt x="5506" y="3446"/>
                  </a:lnTo>
                  <a:cubicBezTo>
                    <a:pt x="5481" y="2245"/>
                    <a:pt x="4225" y="445"/>
                    <a:pt x="2758" y="70"/>
                  </a:cubicBezTo>
                  <a:cubicBezTo>
                    <a:pt x="2570" y="21"/>
                    <a:pt x="2385" y="0"/>
                    <a:pt x="2205" y="0"/>
                  </a:cubicBez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6"/>
            <p:cNvSpPr/>
            <p:nvPr/>
          </p:nvSpPr>
          <p:spPr>
            <a:xfrm>
              <a:off x="5415187" y="3687810"/>
              <a:ext cx="760711" cy="560524"/>
            </a:xfrm>
            <a:custGeom>
              <a:avLst/>
              <a:gdLst/>
              <a:ahLst/>
              <a:cxnLst/>
              <a:rect l="l" t="t" r="r" b="b"/>
              <a:pathLst>
                <a:path w="9519" h="7014" extrusionOk="0">
                  <a:moveTo>
                    <a:pt x="5279" y="0"/>
                  </a:moveTo>
                  <a:cubicBezTo>
                    <a:pt x="4989" y="0"/>
                    <a:pt x="4684" y="39"/>
                    <a:pt x="4364" y="126"/>
                  </a:cubicBezTo>
                  <a:cubicBezTo>
                    <a:pt x="3403" y="488"/>
                    <a:pt x="1" y="1715"/>
                    <a:pt x="2243" y="7014"/>
                  </a:cubicBezTo>
                  <a:lnTo>
                    <a:pt x="2669" y="6588"/>
                  </a:lnTo>
                  <a:cubicBezTo>
                    <a:pt x="2669" y="6588"/>
                    <a:pt x="962" y="1981"/>
                    <a:pt x="4671" y="821"/>
                  </a:cubicBezTo>
                  <a:cubicBezTo>
                    <a:pt x="4874" y="757"/>
                    <a:pt x="5074" y="728"/>
                    <a:pt x="5271" y="728"/>
                  </a:cubicBezTo>
                  <a:cubicBezTo>
                    <a:pt x="6831" y="728"/>
                    <a:pt x="8138" y="2598"/>
                    <a:pt x="8528" y="3890"/>
                  </a:cubicBezTo>
                  <a:lnTo>
                    <a:pt x="9518" y="3772"/>
                  </a:lnTo>
                  <a:cubicBezTo>
                    <a:pt x="9518" y="3772"/>
                    <a:pt x="8120" y="0"/>
                    <a:pt x="527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6"/>
            <p:cNvSpPr/>
            <p:nvPr/>
          </p:nvSpPr>
          <p:spPr>
            <a:xfrm>
              <a:off x="5437483" y="3697879"/>
              <a:ext cx="326453" cy="575068"/>
            </a:xfrm>
            <a:custGeom>
              <a:avLst/>
              <a:gdLst/>
              <a:ahLst/>
              <a:cxnLst/>
              <a:rect l="l" t="t" r="r" b="b"/>
              <a:pathLst>
                <a:path w="4085" h="7196" extrusionOk="0">
                  <a:moveTo>
                    <a:pt x="4085" y="0"/>
                  </a:moveTo>
                  <a:lnTo>
                    <a:pt x="4085" y="0"/>
                  </a:lnTo>
                  <a:cubicBezTo>
                    <a:pt x="2723" y="426"/>
                    <a:pt x="775" y="814"/>
                    <a:pt x="429" y="3950"/>
                  </a:cubicBezTo>
                  <a:cubicBezTo>
                    <a:pt x="215" y="5459"/>
                    <a:pt x="910" y="7195"/>
                    <a:pt x="910" y="7195"/>
                  </a:cubicBezTo>
                  <a:lnTo>
                    <a:pt x="1964" y="6888"/>
                  </a:lnTo>
                  <a:cubicBezTo>
                    <a:pt x="1964" y="6888"/>
                    <a:pt x="0" y="1708"/>
                    <a:pt x="4085" y="0"/>
                  </a:cubicBez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6"/>
            <p:cNvSpPr/>
            <p:nvPr/>
          </p:nvSpPr>
          <p:spPr>
            <a:xfrm>
              <a:off x="6070082" y="4042467"/>
              <a:ext cx="181327" cy="338920"/>
            </a:xfrm>
            <a:custGeom>
              <a:avLst/>
              <a:gdLst/>
              <a:ahLst/>
              <a:cxnLst/>
              <a:rect l="l" t="t" r="r" b="b"/>
              <a:pathLst>
                <a:path w="2269" h="4241" extrusionOk="0">
                  <a:moveTo>
                    <a:pt x="0" y="0"/>
                  </a:moveTo>
                  <a:cubicBezTo>
                    <a:pt x="26" y="26"/>
                    <a:pt x="1842" y="1189"/>
                    <a:pt x="1307" y="3751"/>
                  </a:cubicBezTo>
                  <a:cubicBezTo>
                    <a:pt x="1135" y="4088"/>
                    <a:pt x="1164" y="4241"/>
                    <a:pt x="1270" y="4241"/>
                  </a:cubicBezTo>
                  <a:cubicBezTo>
                    <a:pt x="1450" y="4241"/>
                    <a:pt x="1852" y="3801"/>
                    <a:pt x="1868" y="3069"/>
                  </a:cubicBezTo>
                  <a:cubicBezTo>
                    <a:pt x="1891" y="2314"/>
                    <a:pt x="2064" y="1925"/>
                    <a:pt x="2187" y="1925"/>
                  </a:cubicBezTo>
                  <a:cubicBezTo>
                    <a:pt x="2218" y="1925"/>
                    <a:pt x="2247" y="1951"/>
                    <a:pt x="2268" y="2002"/>
                  </a:cubicBezTo>
                  <a:cubicBezTo>
                    <a:pt x="2002" y="868"/>
                    <a:pt x="1189" y="39"/>
                    <a:pt x="202" y="0"/>
                  </a:cubicBez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6"/>
            <p:cNvSpPr/>
            <p:nvPr/>
          </p:nvSpPr>
          <p:spPr>
            <a:xfrm>
              <a:off x="6256681" y="4224670"/>
              <a:ext cx="80" cy="2397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3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22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6"/>
            <p:cNvSpPr/>
            <p:nvPr/>
          </p:nvSpPr>
          <p:spPr>
            <a:xfrm>
              <a:off x="5454584" y="3811996"/>
              <a:ext cx="114278" cy="460950"/>
            </a:xfrm>
            <a:custGeom>
              <a:avLst/>
              <a:gdLst/>
              <a:ahLst/>
              <a:cxnLst/>
              <a:rect l="l" t="t" r="r" b="b"/>
              <a:pathLst>
                <a:path w="1430" h="5768" extrusionOk="0">
                  <a:moveTo>
                    <a:pt x="1177" y="1"/>
                  </a:moveTo>
                  <a:cubicBezTo>
                    <a:pt x="1176" y="1"/>
                    <a:pt x="1175" y="2"/>
                    <a:pt x="1175" y="3"/>
                  </a:cubicBezTo>
                  <a:lnTo>
                    <a:pt x="1175" y="3"/>
                  </a:lnTo>
                  <a:cubicBezTo>
                    <a:pt x="1175" y="2"/>
                    <a:pt x="1176" y="2"/>
                    <a:pt x="1177" y="1"/>
                  </a:cubicBezTo>
                  <a:close/>
                  <a:moveTo>
                    <a:pt x="1175" y="3"/>
                  </a:moveTo>
                  <a:lnTo>
                    <a:pt x="1175" y="3"/>
                  </a:lnTo>
                  <a:cubicBezTo>
                    <a:pt x="708" y="551"/>
                    <a:pt x="347" y="1338"/>
                    <a:pt x="215" y="2522"/>
                  </a:cubicBezTo>
                  <a:cubicBezTo>
                    <a:pt x="1" y="4031"/>
                    <a:pt x="696" y="5767"/>
                    <a:pt x="696" y="5767"/>
                  </a:cubicBezTo>
                  <a:lnTo>
                    <a:pt x="1430" y="5553"/>
                  </a:lnTo>
                  <a:cubicBezTo>
                    <a:pt x="1215" y="5072"/>
                    <a:pt x="856" y="4140"/>
                    <a:pt x="949" y="3339"/>
                  </a:cubicBezTo>
                  <a:cubicBezTo>
                    <a:pt x="1043" y="2537"/>
                    <a:pt x="962" y="2096"/>
                    <a:pt x="858" y="2096"/>
                  </a:cubicBezTo>
                  <a:cubicBezTo>
                    <a:pt x="817" y="2096"/>
                    <a:pt x="773" y="2166"/>
                    <a:pt x="734" y="2311"/>
                  </a:cubicBezTo>
                  <a:cubicBezTo>
                    <a:pt x="695" y="2464"/>
                    <a:pt x="655" y="2534"/>
                    <a:pt x="623" y="2534"/>
                  </a:cubicBezTo>
                  <a:cubicBezTo>
                    <a:pt x="547" y="2534"/>
                    <a:pt x="512" y="2141"/>
                    <a:pt x="616" y="1548"/>
                  </a:cubicBezTo>
                  <a:cubicBezTo>
                    <a:pt x="744" y="743"/>
                    <a:pt x="1139" y="50"/>
                    <a:pt x="1175" y="3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1" name="Google Shape;3221;p26"/>
          <p:cNvGrpSpPr/>
          <p:nvPr/>
        </p:nvGrpSpPr>
        <p:grpSpPr>
          <a:xfrm>
            <a:off x="6755479" y="3576204"/>
            <a:ext cx="1129918" cy="278457"/>
            <a:chOff x="713231" y="815211"/>
            <a:chExt cx="894914" cy="220542"/>
          </a:xfrm>
        </p:grpSpPr>
        <p:sp>
          <p:nvSpPr>
            <p:cNvPr id="3222" name="Google Shape;3222;p26"/>
            <p:cNvSpPr/>
            <p:nvPr/>
          </p:nvSpPr>
          <p:spPr>
            <a:xfrm>
              <a:off x="1387603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1" y="481"/>
                  </a:lnTo>
                  <a:lnTo>
                    <a:pt x="401" y="881"/>
                  </a:lnTo>
                  <a:lnTo>
                    <a:pt x="1" y="1282"/>
                  </a:lnTo>
                  <a:lnTo>
                    <a:pt x="481" y="1762"/>
                  </a:lnTo>
                  <a:lnTo>
                    <a:pt x="882" y="1362"/>
                  </a:lnTo>
                  <a:lnTo>
                    <a:pt x="1295" y="1762"/>
                  </a:lnTo>
                  <a:lnTo>
                    <a:pt x="1763" y="1282"/>
                  </a:lnTo>
                  <a:lnTo>
                    <a:pt x="1362" y="881"/>
                  </a:lnTo>
                  <a:lnTo>
                    <a:pt x="1763" y="481"/>
                  </a:lnTo>
                  <a:lnTo>
                    <a:pt x="1295" y="0"/>
                  </a:lnTo>
                  <a:lnTo>
                    <a:pt x="882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6"/>
            <p:cNvSpPr/>
            <p:nvPr/>
          </p:nvSpPr>
          <p:spPr>
            <a:xfrm>
              <a:off x="713231" y="815211"/>
              <a:ext cx="222044" cy="220542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3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75" y="1282"/>
                  </a:lnTo>
                  <a:lnTo>
                    <a:pt x="1362" y="881"/>
                  </a:lnTo>
                  <a:lnTo>
                    <a:pt x="1775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6"/>
            <p:cNvSpPr/>
            <p:nvPr/>
          </p:nvSpPr>
          <p:spPr>
            <a:xfrm>
              <a:off x="1050229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4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62" y="1282"/>
                  </a:lnTo>
                  <a:lnTo>
                    <a:pt x="1362" y="881"/>
                  </a:lnTo>
                  <a:lnTo>
                    <a:pt x="1762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9" name="Google Shape;3229;p2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867" r="21861"/>
          <a:stretch/>
        </p:blipFill>
        <p:spPr>
          <a:xfrm>
            <a:off x="4873575" y="539550"/>
            <a:ext cx="3484998" cy="4064401"/>
          </a:xfrm>
          <a:prstGeom prst="rect">
            <a:avLst/>
          </a:prstGeom>
        </p:spPr>
      </p:pic>
      <p:sp>
        <p:nvSpPr>
          <p:cNvPr id="3230" name="Google Shape;3230;p27"/>
          <p:cNvSpPr txBox="1">
            <a:spLocks noGrp="1"/>
          </p:cNvSpPr>
          <p:nvPr>
            <p:ph type="title"/>
          </p:nvPr>
        </p:nvSpPr>
        <p:spPr>
          <a:xfrm>
            <a:off x="811974" y="1061100"/>
            <a:ext cx="41886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/>
              <a:t>Subsistem</a:t>
            </a:r>
            <a:r>
              <a:rPr lang="en" sz="2000" dirty="0"/>
              <a:t> </a:t>
            </a:r>
            <a:r>
              <a:rPr lang="en-ID" sz="2000" dirty="0" err="1">
                <a:solidFill>
                  <a:schemeClr val="accent4"/>
                </a:solidFill>
              </a:rPr>
              <a:t>Pelaporan</a:t>
            </a:r>
            <a:r>
              <a:rPr lang="en-ID" sz="2000" dirty="0">
                <a:solidFill>
                  <a:schemeClr val="accent4"/>
                </a:solidFill>
              </a:rPr>
              <a:t> </a:t>
            </a:r>
            <a:r>
              <a:rPr lang="en-ID" sz="2000" dirty="0" err="1">
                <a:solidFill>
                  <a:schemeClr val="accent4"/>
                </a:solidFill>
              </a:rPr>
              <a:t>Lingkungan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3231" name="Google Shape;3231;p27"/>
          <p:cNvSpPr txBox="1">
            <a:spLocks noGrp="1"/>
          </p:cNvSpPr>
          <p:nvPr>
            <p:ph type="subTitle" idx="1"/>
          </p:nvPr>
        </p:nvSpPr>
        <p:spPr>
          <a:xfrm>
            <a:off x="811975" y="1762887"/>
            <a:ext cx="3759900" cy="17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Fungsi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Memenuhi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tanggung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jawab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pihak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eksternal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terkait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laporan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peningkatan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serikat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pekerja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kesehatan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grpSp>
        <p:nvGrpSpPr>
          <p:cNvPr id="3232" name="Google Shape;3232;p27"/>
          <p:cNvGrpSpPr/>
          <p:nvPr/>
        </p:nvGrpSpPr>
        <p:grpSpPr>
          <a:xfrm rot="5400000">
            <a:off x="7483242" y="825629"/>
            <a:ext cx="1129918" cy="278457"/>
            <a:chOff x="713231" y="815211"/>
            <a:chExt cx="894914" cy="220542"/>
          </a:xfrm>
        </p:grpSpPr>
        <p:sp>
          <p:nvSpPr>
            <p:cNvPr id="3233" name="Google Shape;3233;p27"/>
            <p:cNvSpPr/>
            <p:nvPr/>
          </p:nvSpPr>
          <p:spPr>
            <a:xfrm>
              <a:off x="1387603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1" y="481"/>
                  </a:lnTo>
                  <a:lnTo>
                    <a:pt x="401" y="881"/>
                  </a:lnTo>
                  <a:lnTo>
                    <a:pt x="1" y="1282"/>
                  </a:lnTo>
                  <a:lnTo>
                    <a:pt x="481" y="1762"/>
                  </a:lnTo>
                  <a:lnTo>
                    <a:pt x="882" y="1362"/>
                  </a:lnTo>
                  <a:lnTo>
                    <a:pt x="1295" y="1762"/>
                  </a:lnTo>
                  <a:lnTo>
                    <a:pt x="1763" y="1282"/>
                  </a:lnTo>
                  <a:lnTo>
                    <a:pt x="1362" y="881"/>
                  </a:lnTo>
                  <a:lnTo>
                    <a:pt x="1763" y="481"/>
                  </a:lnTo>
                  <a:lnTo>
                    <a:pt x="1295" y="0"/>
                  </a:lnTo>
                  <a:lnTo>
                    <a:pt x="882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7"/>
            <p:cNvSpPr/>
            <p:nvPr/>
          </p:nvSpPr>
          <p:spPr>
            <a:xfrm>
              <a:off x="713231" y="815211"/>
              <a:ext cx="222044" cy="220542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3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75" y="1282"/>
                  </a:lnTo>
                  <a:lnTo>
                    <a:pt x="1362" y="881"/>
                  </a:lnTo>
                  <a:lnTo>
                    <a:pt x="1775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7"/>
            <p:cNvSpPr/>
            <p:nvPr/>
          </p:nvSpPr>
          <p:spPr>
            <a:xfrm>
              <a:off x="1050229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4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62" y="1282"/>
                  </a:lnTo>
                  <a:lnTo>
                    <a:pt x="1362" y="881"/>
                  </a:lnTo>
                  <a:lnTo>
                    <a:pt x="1762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6" name="Google Shape;3236;p27"/>
          <p:cNvGrpSpPr/>
          <p:nvPr/>
        </p:nvGrpSpPr>
        <p:grpSpPr>
          <a:xfrm rot="-5400000" flipH="1">
            <a:off x="1841539" y="2918543"/>
            <a:ext cx="205749" cy="2050859"/>
            <a:chOff x="425780" y="482769"/>
            <a:chExt cx="127819" cy="561525"/>
          </a:xfrm>
        </p:grpSpPr>
        <p:sp>
          <p:nvSpPr>
            <p:cNvPr id="3237" name="Google Shape;3237;p27"/>
            <p:cNvSpPr/>
            <p:nvPr/>
          </p:nvSpPr>
          <p:spPr>
            <a:xfrm>
              <a:off x="425780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7"/>
            <p:cNvSpPr/>
            <p:nvPr/>
          </p:nvSpPr>
          <p:spPr>
            <a:xfrm>
              <a:off x="445160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7"/>
            <p:cNvSpPr/>
            <p:nvPr/>
          </p:nvSpPr>
          <p:spPr>
            <a:xfrm>
              <a:off x="46470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7"/>
            <p:cNvSpPr/>
            <p:nvPr/>
          </p:nvSpPr>
          <p:spPr>
            <a:xfrm>
              <a:off x="484088" y="482769"/>
              <a:ext cx="10474" cy="561525"/>
            </a:xfrm>
            <a:custGeom>
              <a:avLst/>
              <a:gdLst/>
              <a:ahLst/>
              <a:cxnLst/>
              <a:rect l="l" t="t" r="r" b="b"/>
              <a:pathLst>
                <a:path w="187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87" y="10024"/>
                  </a:lnTo>
                  <a:lnTo>
                    <a:pt x="18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7"/>
            <p:cNvSpPr/>
            <p:nvPr/>
          </p:nvSpPr>
          <p:spPr>
            <a:xfrm>
              <a:off x="503468" y="482769"/>
              <a:ext cx="10642" cy="561525"/>
            </a:xfrm>
            <a:custGeom>
              <a:avLst/>
              <a:gdLst/>
              <a:ahLst/>
              <a:cxnLst/>
              <a:rect l="l" t="t" r="r" b="b"/>
              <a:pathLst>
                <a:path w="190" h="10025" extrusionOk="0">
                  <a:moveTo>
                    <a:pt x="1" y="0"/>
                  </a:moveTo>
                  <a:lnTo>
                    <a:pt x="1" y="10024"/>
                  </a:lnTo>
                  <a:lnTo>
                    <a:pt x="190" y="10024"/>
                  </a:lnTo>
                  <a:lnTo>
                    <a:pt x="19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7"/>
            <p:cNvSpPr/>
            <p:nvPr/>
          </p:nvSpPr>
          <p:spPr>
            <a:xfrm>
              <a:off x="52307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7"/>
            <p:cNvSpPr/>
            <p:nvPr/>
          </p:nvSpPr>
          <p:spPr>
            <a:xfrm>
              <a:off x="542452" y="482769"/>
              <a:ext cx="11146" cy="561525"/>
            </a:xfrm>
            <a:custGeom>
              <a:avLst/>
              <a:gdLst/>
              <a:ahLst/>
              <a:cxnLst/>
              <a:rect l="l" t="t" r="r" b="b"/>
              <a:pathLst>
                <a:path w="199" h="10025" extrusionOk="0">
                  <a:moveTo>
                    <a:pt x="0" y="0"/>
                  </a:moveTo>
                  <a:lnTo>
                    <a:pt x="0" y="10024"/>
                  </a:lnTo>
                  <a:lnTo>
                    <a:pt x="199" y="10024"/>
                  </a:lnTo>
                  <a:lnTo>
                    <a:pt x="199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" name="Google Shape;3491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Manfaat</a:t>
            </a:r>
            <a:r>
              <a:rPr lang="en-ID" dirty="0"/>
              <a:t> Utama SISDM</a:t>
            </a:r>
            <a:endParaRPr lang="en-ID" dirty="0">
              <a:solidFill>
                <a:schemeClr val="accent4"/>
              </a:solidFill>
            </a:endParaRPr>
          </a:p>
        </p:txBody>
      </p:sp>
      <p:sp>
        <p:nvSpPr>
          <p:cNvPr id="3492" name="Google Shape;3492;p31"/>
          <p:cNvSpPr txBox="1">
            <a:spLocks noGrp="1"/>
          </p:cNvSpPr>
          <p:nvPr>
            <p:ph type="subTitle" idx="1"/>
          </p:nvPr>
        </p:nvSpPr>
        <p:spPr>
          <a:xfrm>
            <a:off x="1257613" y="1987675"/>
            <a:ext cx="30399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Mempercepat</a:t>
            </a:r>
            <a:r>
              <a:rPr lang="en-US" dirty="0"/>
              <a:t> dan </a:t>
            </a: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SDM</a:t>
            </a:r>
          </a:p>
        </p:txBody>
      </p:sp>
      <p:sp>
        <p:nvSpPr>
          <p:cNvPr id="3493" name="Google Shape;3493;p31"/>
          <p:cNvSpPr txBox="1">
            <a:spLocks noGrp="1"/>
          </p:cNvSpPr>
          <p:nvPr>
            <p:ph type="subTitle" idx="2"/>
          </p:nvPr>
        </p:nvSpPr>
        <p:spPr>
          <a:xfrm>
            <a:off x="4846468" y="1987675"/>
            <a:ext cx="30399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Menggunakan</a:t>
            </a:r>
            <a:r>
              <a:rPr lang="en-US" dirty="0"/>
              <a:t> data yang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dan </a:t>
            </a:r>
            <a:r>
              <a:rPr lang="en-US" dirty="0" err="1"/>
              <a:t>efisien</a:t>
            </a:r>
            <a:r>
              <a:rPr lang="en-US" dirty="0"/>
              <a:t>.</a:t>
            </a:r>
          </a:p>
        </p:txBody>
      </p:sp>
      <p:sp>
        <p:nvSpPr>
          <p:cNvPr id="3496" name="Google Shape;3496;p31"/>
          <p:cNvSpPr txBox="1">
            <a:spLocks noGrp="1"/>
          </p:cNvSpPr>
          <p:nvPr>
            <p:ph type="subTitle" idx="5"/>
          </p:nvPr>
        </p:nvSpPr>
        <p:spPr>
          <a:xfrm>
            <a:off x="1257613" y="1455550"/>
            <a:ext cx="30399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Efisiensi</a:t>
            </a:r>
            <a:endParaRPr lang="en-ID" dirty="0"/>
          </a:p>
        </p:txBody>
      </p:sp>
      <p:sp>
        <p:nvSpPr>
          <p:cNvPr id="3497" name="Google Shape;3497;p31"/>
          <p:cNvSpPr txBox="1">
            <a:spLocks noGrp="1"/>
          </p:cNvSpPr>
          <p:nvPr>
            <p:ph type="subTitle" idx="7"/>
          </p:nvPr>
        </p:nvSpPr>
        <p:spPr>
          <a:xfrm>
            <a:off x="4846438" y="1455550"/>
            <a:ext cx="4068961" cy="5717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Pengambilan</a:t>
            </a:r>
            <a:r>
              <a:rPr lang="en-ID" dirty="0"/>
              <a:t> Keputusan</a:t>
            </a:r>
          </a:p>
        </p:txBody>
      </p:sp>
      <p:grpSp>
        <p:nvGrpSpPr>
          <p:cNvPr id="3499" name="Google Shape;3499;p31"/>
          <p:cNvGrpSpPr/>
          <p:nvPr/>
        </p:nvGrpSpPr>
        <p:grpSpPr>
          <a:xfrm>
            <a:off x="7294079" y="673479"/>
            <a:ext cx="1129918" cy="278457"/>
            <a:chOff x="713231" y="815211"/>
            <a:chExt cx="894914" cy="220542"/>
          </a:xfrm>
        </p:grpSpPr>
        <p:sp>
          <p:nvSpPr>
            <p:cNvPr id="3500" name="Google Shape;3500;p31"/>
            <p:cNvSpPr/>
            <p:nvPr/>
          </p:nvSpPr>
          <p:spPr>
            <a:xfrm>
              <a:off x="1387603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1" y="481"/>
                  </a:lnTo>
                  <a:lnTo>
                    <a:pt x="401" y="881"/>
                  </a:lnTo>
                  <a:lnTo>
                    <a:pt x="1" y="1282"/>
                  </a:lnTo>
                  <a:lnTo>
                    <a:pt x="481" y="1762"/>
                  </a:lnTo>
                  <a:lnTo>
                    <a:pt x="882" y="1362"/>
                  </a:lnTo>
                  <a:lnTo>
                    <a:pt x="1295" y="1762"/>
                  </a:lnTo>
                  <a:lnTo>
                    <a:pt x="1763" y="1282"/>
                  </a:lnTo>
                  <a:lnTo>
                    <a:pt x="1362" y="881"/>
                  </a:lnTo>
                  <a:lnTo>
                    <a:pt x="1763" y="481"/>
                  </a:lnTo>
                  <a:lnTo>
                    <a:pt x="1295" y="0"/>
                  </a:lnTo>
                  <a:lnTo>
                    <a:pt x="882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1"/>
            <p:cNvSpPr/>
            <p:nvPr/>
          </p:nvSpPr>
          <p:spPr>
            <a:xfrm>
              <a:off x="713231" y="815211"/>
              <a:ext cx="222044" cy="220542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3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75" y="1282"/>
                  </a:lnTo>
                  <a:lnTo>
                    <a:pt x="1362" y="881"/>
                  </a:lnTo>
                  <a:lnTo>
                    <a:pt x="1775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1"/>
            <p:cNvSpPr/>
            <p:nvPr/>
          </p:nvSpPr>
          <p:spPr>
            <a:xfrm>
              <a:off x="1050229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4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62" y="1282"/>
                  </a:lnTo>
                  <a:lnTo>
                    <a:pt x="1362" y="881"/>
                  </a:lnTo>
                  <a:lnTo>
                    <a:pt x="1762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1" name="Google Shape;4521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dirty="0"/>
              <a:t>Model Sistem Informasi Sumber Daya Manusia</a:t>
            </a:r>
            <a:endParaRPr dirty="0"/>
          </a:p>
        </p:txBody>
      </p:sp>
      <p:grpSp>
        <p:nvGrpSpPr>
          <p:cNvPr id="4522" name="Google Shape;4522;p45"/>
          <p:cNvGrpSpPr/>
          <p:nvPr/>
        </p:nvGrpSpPr>
        <p:grpSpPr>
          <a:xfrm>
            <a:off x="7615112" y="2863039"/>
            <a:ext cx="1003444" cy="1925679"/>
            <a:chOff x="6041499" y="927782"/>
            <a:chExt cx="395899" cy="759757"/>
          </a:xfrm>
        </p:grpSpPr>
        <p:sp>
          <p:nvSpPr>
            <p:cNvPr id="4523" name="Google Shape;4523;p45"/>
            <p:cNvSpPr/>
            <p:nvPr/>
          </p:nvSpPr>
          <p:spPr>
            <a:xfrm>
              <a:off x="6324152" y="1217788"/>
              <a:ext cx="17182" cy="469750"/>
            </a:xfrm>
            <a:custGeom>
              <a:avLst/>
              <a:gdLst/>
              <a:ahLst/>
              <a:cxnLst/>
              <a:rect l="l" t="t" r="r" b="b"/>
              <a:pathLst>
                <a:path w="215" h="9557" extrusionOk="0">
                  <a:moveTo>
                    <a:pt x="0" y="1"/>
                  </a:moveTo>
                  <a:lnTo>
                    <a:pt x="0" y="9557"/>
                  </a:lnTo>
                  <a:lnTo>
                    <a:pt x="215" y="9557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5"/>
            <p:cNvSpPr/>
            <p:nvPr/>
          </p:nvSpPr>
          <p:spPr>
            <a:xfrm>
              <a:off x="6313367" y="982043"/>
              <a:ext cx="124028" cy="267875"/>
            </a:xfrm>
            <a:custGeom>
              <a:avLst/>
              <a:gdLst/>
              <a:ahLst/>
              <a:cxnLst/>
              <a:rect l="l" t="t" r="r" b="b"/>
              <a:pathLst>
                <a:path w="1552" h="3352" extrusionOk="0">
                  <a:moveTo>
                    <a:pt x="1" y="0"/>
                  </a:moveTo>
                  <a:lnTo>
                    <a:pt x="590" y="3351"/>
                  </a:lnTo>
                  <a:lnTo>
                    <a:pt x="1551" y="3351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5"/>
            <p:cNvSpPr/>
            <p:nvPr/>
          </p:nvSpPr>
          <p:spPr>
            <a:xfrm>
              <a:off x="6068111" y="927782"/>
              <a:ext cx="369287" cy="406368"/>
            </a:xfrm>
            <a:custGeom>
              <a:avLst/>
              <a:gdLst/>
              <a:ahLst/>
              <a:cxnLst/>
              <a:rect l="l" t="t" r="r" b="b"/>
              <a:pathLst>
                <a:path w="4621" h="5085" extrusionOk="0">
                  <a:moveTo>
                    <a:pt x="1" y="0"/>
                  </a:moveTo>
                  <a:lnTo>
                    <a:pt x="1788" y="5084"/>
                  </a:lnTo>
                  <a:lnTo>
                    <a:pt x="4620" y="5084"/>
                  </a:lnTo>
                  <a:lnTo>
                    <a:pt x="3099" y="0"/>
                  </a:lnTo>
                  <a:close/>
                </a:path>
              </a:pathLst>
            </a:custGeom>
            <a:solidFill>
              <a:srgbClr val="00C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5"/>
            <p:cNvSpPr/>
            <p:nvPr/>
          </p:nvSpPr>
          <p:spPr>
            <a:xfrm>
              <a:off x="6041499" y="927782"/>
              <a:ext cx="368009" cy="406368"/>
            </a:xfrm>
            <a:custGeom>
              <a:avLst/>
              <a:gdLst/>
              <a:ahLst/>
              <a:cxnLst/>
              <a:rect l="l" t="t" r="r" b="b"/>
              <a:pathLst>
                <a:path w="4605" h="5085" extrusionOk="0">
                  <a:moveTo>
                    <a:pt x="1" y="0"/>
                  </a:moveTo>
                  <a:lnTo>
                    <a:pt x="1775" y="5084"/>
                  </a:lnTo>
                  <a:lnTo>
                    <a:pt x="4604" y="508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5"/>
            <p:cNvSpPr/>
            <p:nvPr/>
          </p:nvSpPr>
          <p:spPr>
            <a:xfrm>
              <a:off x="6041499" y="927782"/>
              <a:ext cx="368009" cy="406368"/>
            </a:xfrm>
            <a:custGeom>
              <a:avLst/>
              <a:gdLst/>
              <a:ahLst/>
              <a:cxnLst/>
              <a:rect l="l" t="t" r="r" b="b"/>
              <a:pathLst>
                <a:path w="4605" h="5085" extrusionOk="0">
                  <a:moveTo>
                    <a:pt x="1" y="0"/>
                  </a:moveTo>
                  <a:lnTo>
                    <a:pt x="1775" y="5084"/>
                  </a:lnTo>
                  <a:lnTo>
                    <a:pt x="4604" y="508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57175" dist="1143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8" name="Google Shape;4528;p45"/>
          <p:cNvGrpSpPr/>
          <p:nvPr/>
        </p:nvGrpSpPr>
        <p:grpSpPr>
          <a:xfrm>
            <a:off x="7300867" y="695304"/>
            <a:ext cx="1129918" cy="278457"/>
            <a:chOff x="713231" y="815211"/>
            <a:chExt cx="894914" cy="220542"/>
          </a:xfrm>
        </p:grpSpPr>
        <p:sp>
          <p:nvSpPr>
            <p:cNvPr id="4529" name="Google Shape;4529;p45"/>
            <p:cNvSpPr/>
            <p:nvPr/>
          </p:nvSpPr>
          <p:spPr>
            <a:xfrm>
              <a:off x="1387603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1" y="481"/>
                  </a:lnTo>
                  <a:lnTo>
                    <a:pt x="401" y="881"/>
                  </a:lnTo>
                  <a:lnTo>
                    <a:pt x="1" y="1282"/>
                  </a:lnTo>
                  <a:lnTo>
                    <a:pt x="481" y="1762"/>
                  </a:lnTo>
                  <a:lnTo>
                    <a:pt x="882" y="1362"/>
                  </a:lnTo>
                  <a:lnTo>
                    <a:pt x="1295" y="1762"/>
                  </a:lnTo>
                  <a:lnTo>
                    <a:pt x="1763" y="1282"/>
                  </a:lnTo>
                  <a:lnTo>
                    <a:pt x="1362" y="881"/>
                  </a:lnTo>
                  <a:lnTo>
                    <a:pt x="1763" y="481"/>
                  </a:lnTo>
                  <a:lnTo>
                    <a:pt x="1295" y="0"/>
                  </a:lnTo>
                  <a:lnTo>
                    <a:pt x="882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45"/>
            <p:cNvSpPr/>
            <p:nvPr/>
          </p:nvSpPr>
          <p:spPr>
            <a:xfrm>
              <a:off x="713231" y="815211"/>
              <a:ext cx="222044" cy="220542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3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75" y="1282"/>
                  </a:lnTo>
                  <a:lnTo>
                    <a:pt x="1362" y="881"/>
                  </a:lnTo>
                  <a:lnTo>
                    <a:pt x="1775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45"/>
            <p:cNvSpPr/>
            <p:nvPr/>
          </p:nvSpPr>
          <p:spPr>
            <a:xfrm>
              <a:off x="1050229" y="815211"/>
              <a:ext cx="220542" cy="22054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481" y="0"/>
                  </a:moveTo>
                  <a:lnTo>
                    <a:pt x="0" y="481"/>
                  </a:lnTo>
                  <a:lnTo>
                    <a:pt x="414" y="881"/>
                  </a:lnTo>
                  <a:lnTo>
                    <a:pt x="0" y="1282"/>
                  </a:lnTo>
                  <a:lnTo>
                    <a:pt x="481" y="1762"/>
                  </a:lnTo>
                  <a:lnTo>
                    <a:pt x="881" y="1362"/>
                  </a:lnTo>
                  <a:lnTo>
                    <a:pt x="1294" y="1762"/>
                  </a:lnTo>
                  <a:lnTo>
                    <a:pt x="1762" y="1282"/>
                  </a:lnTo>
                  <a:lnTo>
                    <a:pt x="1362" y="881"/>
                  </a:lnTo>
                  <a:lnTo>
                    <a:pt x="1762" y="481"/>
                  </a:lnTo>
                  <a:lnTo>
                    <a:pt x="1294" y="0"/>
                  </a:lnTo>
                  <a:lnTo>
                    <a:pt x="881" y="401"/>
                  </a:lnTo>
                  <a:lnTo>
                    <a:pt x="48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2" name="Google Shape;4532;p45"/>
          <p:cNvGrpSpPr/>
          <p:nvPr/>
        </p:nvGrpSpPr>
        <p:grpSpPr>
          <a:xfrm>
            <a:off x="6825356" y="3518339"/>
            <a:ext cx="1244199" cy="539548"/>
            <a:chOff x="3724528" y="2453142"/>
            <a:chExt cx="1052800" cy="456548"/>
          </a:xfrm>
        </p:grpSpPr>
        <p:sp>
          <p:nvSpPr>
            <p:cNvPr id="4533" name="Google Shape;4533;p45"/>
            <p:cNvSpPr/>
            <p:nvPr/>
          </p:nvSpPr>
          <p:spPr>
            <a:xfrm>
              <a:off x="3724528" y="2453142"/>
              <a:ext cx="1052800" cy="413800"/>
            </a:xfrm>
            <a:custGeom>
              <a:avLst/>
              <a:gdLst/>
              <a:ahLst/>
              <a:cxnLst/>
              <a:rect l="l" t="t" r="r" b="b"/>
              <a:pathLst>
                <a:path w="13174" h="5178" extrusionOk="0">
                  <a:moveTo>
                    <a:pt x="13000" y="0"/>
                  </a:moveTo>
                  <a:lnTo>
                    <a:pt x="160" y="39"/>
                  </a:lnTo>
                  <a:cubicBezTo>
                    <a:pt x="64" y="39"/>
                    <a:pt x="0" y="106"/>
                    <a:pt x="13" y="199"/>
                  </a:cubicBezTo>
                  <a:lnTo>
                    <a:pt x="26" y="5177"/>
                  </a:lnTo>
                  <a:lnTo>
                    <a:pt x="13173" y="5126"/>
                  </a:lnTo>
                  <a:lnTo>
                    <a:pt x="13148" y="145"/>
                  </a:lnTo>
                  <a:cubicBezTo>
                    <a:pt x="13148" y="65"/>
                    <a:pt x="13080" y="0"/>
                    <a:pt x="1300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1000">
                  <a:schemeClr val="accent1"/>
                </a:gs>
                <a:gs pos="47000">
                  <a:schemeClr val="accent3"/>
                </a:gs>
                <a:gs pos="74000">
                  <a:schemeClr val="accent1"/>
                </a:gs>
                <a:gs pos="100000">
                  <a:schemeClr val="accent3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5"/>
            <p:cNvSpPr/>
            <p:nvPr/>
          </p:nvSpPr>
          <p:spPr>
            <a:xfrm>
              <a:off x="3751139" y="2499972"/>
              <a:ext cx="52264" cy="53383"/>
            </a:xfrm>
            <a:custGeom>
              <a:avLst/>
              <a:gdLst/>
              <a:ahLst/>
              <a:cxnLst/>
              <a:rect l="l" t="t" r="r" b="b"/>
              <a:pathLst>
                <a:path w="654" h="668" extrusionOk="0">
                  <a:moveTo>
                    <a:pt x="132" y="1"/>
                  </a:moveTo>
                  <a:cubicBezTo>
                    <a:pt x="52" y="1"/>
                    <a:pt x="0" y="68"/>
                    <a:pt x="0" y="148"/>
                  </a:cubicBezTo>
                  <a:lnTo>
                    <a:pt x="0" y="520"/>
                  </a:lnTo>
                  <a:cubicBezTo>
                    <a:pt x="0" y="600"/>
                    <a:pt x="68" y="667"/>
                    <a:pt x="148" y="667"/>
                  </a:cubicBezTo>
                  <a:lnTo>
                    <a:pt x="507" y="667"/>
                  </a:lnTo>
                  <a:cubicBezTo>
                    <a:pt x="587" y="667"/>
                    <a:pt x="654" y="600"/>
                    <a:pt x="654" y="520"/>
                  </a:cubicBezTo>
                  <a:lnTo>
                    <a:pt x="654" y="148"/>
                  </a:lnTo>
                  <a:cubicBezTo>
                    <a:pt x="654" y="68"/>
                    <a:pt x="587" y="1"/>
                    <a:pt x="507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5"/>
            <p:cNvSpPr/>
            <p:nvPr/>
          </p:nvSpPr>
          <p:spPr>
            <a:xfrm>
              <a:off x="3822582" y="2499972"/>
              <a:ext cx="52264" cy="52344"/>
            </a:xfrm>
            <a:custGeom>
              <a:avLst/>
              <a:gdLst/>
              <a:ahLst/>
              <a:cxnLst/>
              <a:rect l="l" t="t" r="r" b="b"/>
              <a:pathLst>
                <a:path w="654" h="655" extrusionOk="0">
                  <a:moveTo>
                    <a:pt x="148" y="1"/>
                  </a:moveTo>
                  <a:cubicBezTo>
                    <a:pt x="68" y="1"/>
                    <a:pt x="0" y="68"/>
                    <a:pt x="0" y="148"/>
                  </a:cubicBezTo>
                  <a:lnTo>
                    <a:pt x="0" y="520"/>
                  </a:lnTo>
                  <a:cubicBezTo>
                    <a:pt x="0" y="600"/>
                    <a:pt x="68" y="654"/>
                    <a:pt x="148" y="654"/>
                  </a:cubicBezTo>
                  <a:lnTo>
                    <a:pt x="506" y="654"/>
                  </a:lnTo>
                  <a:cubicBezTo>
                    <a:pt x="586" y="654"/>
                    <a:pt x="654" y="587"/>
                    <a:pt x="654" y="507"/>
                  </a:cubicBezTo>
                  <a:lnTo>
                    <a:pt x="654" y="148"/>
                  </a:lnTo>
                  <a:cubicBezTo>
                    <a:pt x="654" y="68"/>
                    <a:pt x="586" y="1"/>
                    <a:pt x="506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5"/>
            <p:cNvSpPr/>
            <p:nvPr/>
          </p:nvSpPr>
          <p:spPr>
            <a:xfrm>
              <a:off x="3894025" y="2499972"/>
              <a:ext cx="52264" cy="52344"/>
            </a:xfrm>
            <a:custGeom>
              <a:avLst/>
              <a:gdLst/>
              <a:ahLst/>
              <a:cxnLst/>
              <a:rect l="l" t="t" r="r" b="b"/>
              <a:pathLst>
                <a:path w="654" h="655" extrusionOk="0">
                  <a:moveTo>
                    <a:pt x="147" y="1"/>
                  </a:moveTo>
                  <a:cubicBezTo>
                    <a:pt x="67" y="1"/>
                    <a:pt x="0" y="68"/>
                    <a:pt x="0" y="148"/>
                  </a:cubicBezTo>
                  <a:lnTo>
                    <a:pt x="0" y="507"/>
                  </a:lnTo>
                  <a:cubicBezTo>
                    <a:pt x="0" y="587"/>
                    <a:pt x="67" y="654"/>
                    <a:pt x="147" y="654"/>
                  </a:cubicBezTo>
                  <a:lnTo>
                    <a:pt x="522" y="654"/>
                  </a:lnTo>
                  <a:cubicBezTo>
                    <a:pt x="602" y="654"/>
                    <a:pt x="654" y="587"/>
                    <a:pt x="654" y="507"/>
                  </a:cubicBezTo>
                  <a:lnTo>
                    <a:pt x="654" y="148"/>
                  </a:lnTo>
                  <a:cubicBezTo>
                    <a:pt x="654" y="68"/>
                    <a:pt x="586" y="1"/>
                    <a:pt x="506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5"/>
            <p:cNvSpPr/>
            <p:nvPr/>
          </p:nvSpPr>
          <p:spPr>
            <a:xfrm>
              <a:off x="3965388" y="2499972"/>
              <a:ext cx="53623" cy="52344"/>
            </a:xfrm>
            <a:custGeom>
              <a:avLst/>
              <a:gdLst/>
              <a:ahLst/>
              <a:cxnLst/>
              <a:rect l="l" t="t" r="r" b="b"/>
              <a:pathLst>
                <a:path w="671" h="655" extrusionOk="0">
                  <a:moveTo>
                    <a:pt x="148" y="1"/>
                  </a:moveTo>
                  <a:cubicBezTo>
                    <a:pt x="68" y="1"/>
                    <a:pt x="1" y="68"/>
                    <a:pt x="1" y="148"/>
                  </a:cubicBezTo>
                  <a:lnTo>
                    <a:pt x="1" y="507"/>
                  </a:lnTo>
                  <a:cubicBezTo>
                    <a:pt x="1" y="587"/>
                    <a:pt x="68" y="654"/>
                    <a:pt x="148" y="654"/>
                  </a:cubicBezTo>
                  <a:lnTo>
                    <a:pt x="523" y="654"/>
                  </a:lnTo>
                  <a:cubicBezTo>
                    <a:pt x="603" y="654"/>
                    <a:pt x="670" y="587"/>
                    <a:pt x="670" y="507"/>
                  </a:cubicBezTo>
                  <a:lnTo>
                    <a:pt x="670" y="148"/>
                  </a:lnTo>
                  <a:cubicBezTo>
                    <a:pt x="670" y="68"/>
                    <a:pt x="603" y="1"/>
                    <a:pt x="523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5"/>
            <p:cNvSpPr/>
            <p:nvPr/>
          </p:nvSpPr>
          <p:spPr>
            <a:xfrm>
              <a:off x="4038110" y="2498933"/>
              <a:ext cx="52344" cy="53383"/>
            </a:xfrm>
            <a:custGeom>
              <a:avLst/>
              <a:gdLst/>
              <a:ahLst/>
              <a:cxnLst/>
              <a:rect l="l" t="t" r="r" b="b"/>
              <a:pathLst>
                <a:path w="655" h="668" extrusionOk="0">
                  <a:moveTo>
                    <a:pt x="507" y="1"/>
                  </a:moveTo>
                  <a:lnTo>
                    <a:pt x="132" y="14"/>
                  </a:lnTo>
                  <a:cubicBezTo>
                    <a:pt x="52" y="14"/>
                    <a:pt x="1" y="68"/>
                    <a:pt x="1" y="148"/>
                  </a:cubicBezTo>
                  <a:lnTo>
                    <a:pt x="1" y="520"/>
                  </a:lnTo>
                  <a:cubicBezTo>
                    <a:pt x="1" y="600"/>
                    <a:pt x="65" y="667"/>
                    <a:pt x="145" y="667"/>
                  </a:cubicBezTo>
                  <a:lnTo>
                    <a:pt x="507" y="667"/>
                  </a:lnTo>
                  <a:cubicBezTo>
                    <a:pt x="587" y="667"/>
                    <a:pt x="654" y="600"/>
                    <a:pt x="654" y="520"/>
                  </a:cubicBezTo>
                  <a:lnTo>
                    <a:pt x="654" y="148"/>
                  </a:lnTo>
                  <a:cubicBezTo>
                    <a:pt x="654" y="68"/>
                    <a:pt x="587" y="1"/>
                    <a:pt x="507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5"/>
            <p:cNvSpPr/>
            <p:nvPr/>
          </p:nvSpPr>
          <p:spPr>
            <a:xfrm>
              <a:off x="4109553" y="2498933"/>
              <a:ext cx="52264" cy="53383"/>
            </a:xfrm>
            <a:custGeom>
              <a:avLst/>
              <a:gdLst/>
              <a:ahLst/>
              <a:cxnLst/>
              <a:rect l="l" t="t" r="r" b="b"/>
              <a:pathLst>
                <a:path w="654" h="668" extrusionOk="0">
                  <a:moveTo>
                    <a:pt x="148" y="1"/>
                  </a:moveTo>
                  <a:cubicBezTo>
                    <a:pt x="68" y="1"/>
                    <a:pt x="0" y="68"/>
                    <a:pt x="0" y="148"/>
                  </a:cubicBezTo>
                  <a:lnTo>
                    <a:pt x="0" y="520"/>
                  </a:lnTo>
                  <a:cubicBezTo>
                    <a:pt x="0" y="600"/>
                    <a:pt x="68" y="667"/>
                    <a:pt x="148" y="667"/>
                  </a:cubicBezTo>
                  <a:lnTo>
                    <a:pt x="507" y="654"/>
                  </a:lnTo>
                  <a:cubicBezTo>
                    <a:pt x="587" y="654"/>
                    <a:pt x="654" y="600"/>
                    <a:pt x="654" y="520"/>
                  </a:cubicBezTo>
                  <a:lnTo>
                    <a:pt x="654" y="148"/>
                  </a:lnTo>
                  <a:cubicBezTo>
                    <a:pt x="654" y="68"/>
                    <a:pt x="587" y="1"/>
                    <a:pt x="507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5"/>
            <p:cNvSpPr/>
            <p:nvPr/>
          </p:nvSpPr>
          <p:spPr>
            <a:xfrm>
              <a:off x="4180996" y="2498933"/>
              <a:ext cx="52264" cy="52344"/>
            </a:xfrm>
            <a:custGeom>
              <a:avLst/>
              <a:gdLst/>
              <a:ahLst/>
              <a:cxnLst/>
              <a:rect l="l" t="t" r="r" b="b"/>
              <a:pathLst>
                <a:path w="654" h="655" extrusionOk="0">
                  <a:moveTo>
                    <a:pt x="148" y="1"/>
                  </a:moveTo>
                  <a:cubicBezTo>
                    <a:pt x="67" y="1"/>
                    <a:pt x="0" y="68"/>
                    <a:pt x="0" y="148"/>
                  </a:cubicBezTo>
                  <a:lnTo>
                    <a:pt x="0" y="507"/>
                  </a:lnTo>
                  <a:cubicBezTo>
                    <a:pt x="0" y="587"/>
                    <a:pt x="67" y="654"/>
                    <a:pt x="148" y="654"/>
                  </a:cubicBezTo>
                  <a:lnTo>
                    <a:pt x="519" y="654"/>
                  </a:lnTo>
                  <a:cubicBezTo>
                    <a:pt x="599" y="654"/>
                    <a:pt x="654" y="587"/>
                    <a:pt x="654" y="507"/>
                  </a:cubicBezTo>
                  <a:lnTo>
                    <a:pt x="654" y="148"/>
                  </a:lnTo>
                  <a:cubicBezTo>
                    <a:pt x="654" y="68"/>
                    <a:pt x="586" y="1"/>
                    <a:pt x="506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5"/>
            <p:cNvSpPr/>
            <p:nvPr/>
          </p:nvSpPr>
          <p:spPr>
            <a:xfrm>
              <a:off x="4252359" y="2498933"/>
              <a:ext cx="53383" cy="52344"/>
            </a:xfrm>
            <a:custGeom>
              <a:avLst/>
              <a:gdLst/>
              <a:ahLst/>
              <a:cxnLst/>
              <a:rect l="l" t="t" r="r" b="b"/>
              <a:pathLst>
                <a:path w="668" h="655" extrusionOk="0">
                  <a:moveTo>
                    <a:pt x="148" y="1"/>
                  </a:moveTo>
                  <a:cubicBezTo>
                    <a:pt x="68" y="1"/>
                    <a:pt x="1" y="68"/>
                    <a:pt x="1" y="148"/>
                  </a:cubicBezTo>
                  <a:lnTo>
                    <a:pt x="1" y="507"/>
                  </a:lnTo>
                  <a:cubicBezTo>
                    <a:pt x="1" y="587"/>
                    <a:pt x="68" y="654"/>
                    <a:pt x="148" y="654"/>
                  </a:cubicBezTo>
                  <a:lnTo>
                    <a:pt x="523" y="654"/>
                  </a:lnTo>
                  <a:cubicBezTo>
                    <a:pt x="603" y="654"/>
                    <a:pt x="667" y="587"/>
                    <a:pt x="667" y="507"/>
                  </a:cubicBezTo>
                  <a:lnTo>
                    <a:pt x="667" y="148"/>
                  </a:lnTo>
                  <a:cubicBezTo>
                    <a:pt x="655" y="68"/>
                    <a:pt x="603" y="1"/>
                    <a:pt x="523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5"/>
            <p:cNvSpPr/>
            <p:nvPr/>
          </p:nvSpPr>
          <p:spPr>
            <a:xfrm>
              <a:off x="4323802" y="2498853"/>
              <a:ext cx="53623" cy="52424"/>
            </a:xfrm>
            <a:custGeom>
              <a:avLst/>
              <a:gdLst/>
              <a:ahLst/>
              <a:cxnLst/>
              <a:rect l="l" t="t" r="r" b="b"/>
              <a:pathLst>
                <a:path w="671" h="656" extrusionOk="0">
                  <a:moveTo>
                    <a:pt x="543" y="0"/>
                  </a:moveTo>
                  <a:cubicBezTo>
                    <a:pt x="537" y="0"/>
                    <a:pt x="530" y="1"/>
                    <a:pt x="523" y="2"/>
                  </a:cubicBezTo>
                  <a:lnTo>
                    <a:pt x="148" y="2"/>
                  </a:lnTo>
                  <a:cubicBezTo>
                    <a:pt x="68" y="2"/>
                    <a:pt x="1" y="69"/>
                    <a:pt x="14" y="149"/>
                  </a:cubicBezTo>
                  <a:lnTo>
                    <a:pt x="14" y="508"/>
                  </a:lnTo>
                  <a:cubicBezTo>
                    <a:pt x="14" y="588"/>
                    <a:pt x="81" y="655"/>
                    <a:pt x="161" y="655"/>
                  </a:cubicBezTo>
                  <a:lnTo>
                    <a:pt x="523" y="655"/>
                  </a:lnTo>
                  <a:cubicBezTo>
                    <a:pt x="603" y="655"/>
                    <a:pt x="670" y="588"/>
                    <a:pt x="670" y="508"/>
                  </a:cubicBezTo>
                  <a:lnTo>
                    <a:pt x="670" y="133"/>
                  </a:lnTo>
                  <a:cubicBezTo>
                    <a:pt x="670" y="60"/>
                    <a:pt x="614" y="0"/>
                    <a:pt x="543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5"/>
            <p:cNvSpPr/>
            <p:nvPr/>
          </p:nvSpPr>
          <p:spPr>
            <a:xfrm>
              <a:off x="4396524" y="2497974"/>
              <a:ext cx="52344" cy="53303"/>
            </a:xfrm>
            <a:custGeom>
              <a:avLst/>
              <a:gdLst/>
              <a:ahLst/>
              <a:cxnLst/>
              <a:rect l="l" t="t" r="r" b="b"/>
              <a:pathLst>
                <a:path w="655" h="667" extrusionOk="0">
                  <a:moveTo>
                    <a:pt x="145" y="0"/>
                  </a:moveTo>
                  <a:cubicBezTo>
                    <a:pt x="65" y="0"/>
                    <a:pt x="1" y="64"/>
                    <a:pt x="1" y="144"/>
                  </a:cubicBezTo>
                  <a:lnTo>
                    <a:pt x="1" y="519"/>
                  </a:lnTo>
                  <a:cubicBezTo>
                    <a:pt x="1" y="599"/>
                    <a:pt x="65" y="666"/>
                    <a:pt x="145" y="666"/>
                  </a:cubicBezTo>
                  <a:lnTo>
                    <a:pt x="507" y="666"/>
                  </a:lnTo>
                  <a:cubicBezTo>
                    <a:pt x="587" y="666"/>
                    <a:pt x="654" y="599"/>
                    <a:pt x="654" y="519"/>
                  </a:cubicBezTo>
                  <a:lnTo>
                    <a:pt x="654" y="144"/>
                  </a:lnTo>
                  <a:cubicBezTo>
                    <a:pt x="654" y="64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5"/>
            <p:cNvSpPr/>
            <p:nvPr/>
          </p:nvSpPr>
          <p:spPr>
            <a:xfrm>
              <a:off x="4467967" y="2497974"/>
              <a:ext cx="52264" cy="52264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148" y="0"/>
                  </a:moveTo>
                  <a:cubicBezTo>
                    <a:pt x="68" y="0"/>
                    <a:pt x="0" y="64"/>
                    <a:pt x="0" y="144"/>
                  </a:cubicBezTo>
                  <a:lnTo>
                    <a:pt x="0" y="519"/>
                  </a:lnTo>
                  <a:cubicBezTo>
                    <a:pt x="0" y="599"/>
                    <a:pt x="68" y="654"/>
                    <a:pt x="148" y="654"/>
                  </a:cubicBezTo>
                  <a:lnTo>
                    <a:pt x="507" y="654"/>
                  </a:lnTo>
                  <a:cubicBezTo>
                    <a:pt x="587" y="654"/>
                    <a:pt x="654" y="586"/>
                    <a:pt x="654" y="506"/>
                  </a:cubicBezTo>
                  <a:lnTo>
                    <a:pt x="654" y="144"/>
                  </a:lnTo>
                  <a:cubicBezTo>
                    <a:pt x="654" y="64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5"/>
            <p:cNvSpPr/>
            <p:nvPr/>
          </p:nvSpPr>
          <p:spPr>
            <a:xfrm>
              <a:off x="3861980" y="2570376"/>
              <a:ext cx="52344" cy="53383"/>
            </a:xfrm>
            <a:custGeom>
              <a:avLst/>
              <a:gdLst/>
              <a:ahLst/>
              <a:cxnLst/>
              <a:rect l="l" t="t" r="r" b="b"/>
              <a:pathLst>
                <a:path w="655" h="668" extrusionOk="0">
                  <a:moveTo>
                    <a:pt x="135" y="1"/>
                  </a:moveTo>
                  <a:cubicBezTo>
                    <a:pt x="55" y="1"/>
                    <a:pt x="1" y="68"/>
                    <a:pt x="1" y="148"/>
                  </a:cubicBezTo>
                  <a:lnTo>
                    <a:pt x="1" y="520"/>
                  </a:lnTo>
                  <a:cubicBezTo>
                    <a:pt x="1" y="600"/>
                    <a:pt x="68" y="667"/>
                    <a:pt x="148" y="667"/>
                  </a:cubicBezTo>
                  <a:lnTo>
                    <a:pt x="507" y="654"/>
                  </a:lnTo>
                  <a:cubicBezTo>
                    <a:pt x="587" y="654"/>
                    <a:pt x="654" y="600"/>
                    <a:pt x="654" y="520"/>
                  </a:cubicBezTo>
                  <a:lnTo>
                    <a:pt x="654" y="148"/>
                  </a:lnTo>
                  <a:cubicBezTo>
                    <a:pt x="654" y="68"/>
                    <a:pt x="587" y="1"/>
                    <a:pt x="507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5"/>
            <p:cNvSpPr/>
            <p:nvPr/>
          </p:nvSpPr>
          <p:spPr>
            <a:xfrm>
              <a:off x="3933423" y="2570376"/>
              <a:ext cx="52264" cy="52344"/>
            </a:xfrm>
            <a:custGeom>
              <a:avLst/>
              <a:gdLst/>
              <a:ahLst/>
              <a:cxnLst/>
              <a:rect l="l" t="t" r="r" b="b"/>
              <a:pathLst>
                <a:path w="654" h="655" extrusionOk="0">
                  <a:moveTo>
                    <a:pt x="148" y="1"/>
                  </a:moveTo>
                  <a:cubicBezTo>
                    <a:pt x="68" y="1"/>
                    <a:pt x="0" y="68"/>
                    <a:pt x="0" y="148"/>
                  </a:cubicBezTo>
                  <a:lnTo>
                    <a:pt x="0" y="507"/>
                  </a:lnTo>
                  <a:cubicBezTo>
                    <a:pt x="0" y="587"/>
                    <a:pt x="68" y="654"/>
                    <a:pt x="148" y="654"/>
                  </a:cubicBezTo>
                  <a:lnTo>
                    <a:pt x="510" y="654"/>
                  </a:lnTo>
                  <a:cubicBezTo>
                    <a:pt x="590" y="654"/>
                    <a:pt x="654" y="587"/>
                    <a:pt x="654" y="507"/>
                  </a:cubicBezTo>
                  <a:lnTo>
                    <a:pt x="654" y="148"/>
                  </a:lnTo>
                  <a:cubicBezTo>
                    <a:pt x="654" y="68"/>
                    <a:pt x="590" y="1"/>
                    <a:pt x="510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5"/>
            <p:cNvSpPr/>
            <p:nvPr/>
          </p:nvSpPr>
          <p:spPr>
            <a:xfrm>
              <a:off x="4004866" y="2570376"/>
              <a:ext cx="52504" cy="52344"/>
            </a:xfrm>
            <a:custGeom>
              <a:avLst/>
              <a:gdLst/>
              <a:ahLst/>
              <a:cxnLst/>
              <a:rect l="l" t="t" r="r" b="b"/>
              <a:pathLst>
                <a:path w="657" h="655" extrusionOk="0">
                  <a:moveTo>
                    <a:pt x="148" y="1"/>
                  </a:moveTo>
                  <a:cubicBezTo>
                    <a:pt x="67" y="1"/>
                    <a:pt x="0" y="68"/>
                    <a:pt x="0" y="148"/>
                  </a:cubicBezTo>
                  <a:lnTo>
                    <a:pt x="0" y="507"/>
                  </a:lnTo>
                  <a:cubicBezTo>
                    <a:pt x="0" y="587"/>
                    <a:pt x="67" y="654"/>
                    <a:pt x="148" y="654"/>
                  </a:cubicBezTo>
                  <a:lnTo>
                    <a:pt x="510" y="654"/>
                  </a:lnTo>
                  <a:cubicBezTo>
                    <a:pt x="602" y="654"/>
                    <a:pt x="657" y="587"/>
                    <a:pt x="657" y="507"/>
                  </a:cubicBezTo>
                  <a:lnTo>
                    <a:pt x="657" y="148"/>
                  </a:lnTo>
                  <a:cubicBezTo>
                    <a:pt x="657" y="68"/>
                    <a:pt x="590" y="1"/>
                    <a:pt x="510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5"/>
            <p:cNvSpPr/>
            <p:nvPr/>
          </p:nvSpPr>
          <p:spPr>
            <a:xfrm>
              <a:off x="4076548" y="2570376"/>
              <a:ext cx="53303" cy="52344"/>
            </a:xfrm>
            <a:custGeom>
              <a:avLst/>
              <a:gdLst/>
              <a:ahLst/>
              <a:cxnLst/>
              <a:rect l="l" t="t" r="r" b="b"/>
              <a:pathLst>
                <a:path w="667" h="655" extrusionOk="0">
                  <a:moveTo>
                    <a:pt x="144" y="1"/>
                  </a:moveTo>
                  <a:cubicBezTo>
                    <a:pt x="64" y="1"/>
                    <a:pt x="0" y="68"/>
                    <a:pt x="0" y="148"/>
                  </a:cubicBezTo>
                  <a:lnTo>
                    <a:pt x="0" y="507"/>
                  </a:lnTo>
                  <a:cubicBezTo>
                    <a:pt x="0" y="587"/>
                    <a:pt x="64" y="654"/>
                    <a:pt x="144" y="654"/>
                  </a:cubicBezTo>
                  <a:lnTo>
                    <a:pt x="519" y="654"/>
                  </a:lnTo>
                  <a:cubicBezTo>
                    <a:pt x="599" y="654"/>
                    <a:pt x="666" y="587"/>
                    <a:pt x="666" y="507"/>
                  </a:cubicBezTo>
                  <a:lnTo>
                    <a:pt x="666" y="135"/>
                  </a:lnTo>
                  <a:cubicBezTo>
                    <a:pt x="654" y="55"/>
                    <a:pt x="599" y="1"/>
                    <a:pt x="519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5"/>
            <p:cNvSpPr/>
            <p:nvPr/>
          </p:nvSpPr>
          <p:spPr>
            <a:xfrm>
              <a:off x="4147912" y="2569337"/>
              <a:ext cx="53383" cy="53383"/>
            </a:xfrm>
            <a:custGeom>
              <a:avLst/>
              <a:gdLst/>
              <a:ahLst/>
              <a:cxnLst/>
              <a:rect l="l" t="t" r="r" b="b"/>
              <a:pathLst>
                <a:path w="668" h="668" extrusionOk="0">
                  <a:moveTo>
                    <a:pt x="148" y="1"/>
                  </a:moveTo>
                  <a:cubicBezTo>
                    <a:pt x="68" y="1"/>
                    <a:pt x="1" y="68"/>
                    <a:pt x="14" y="148"/>
                  </a:cubicBezTo>
                  <a:lnTo>
                    <a:pt x="14" y="520"/>
                  </a:lnTo>
                  <a:cubicBezTo>
                    <a:pt x="14" y="600"/>
                    <a:pt x="81" y="667"/>
                    <a:pt x="161" y="667"/>
                  </a:cubicBezTo>
                  <a:lnTo>
                    <a:pt x="520" y="667"/>
                  </a:lnTo>
                  <a:cubicBezTo>
                    <a:pt x="600" y="667"/>
                    <a:pt x="667" y="600"/>
                    <a:pt x="667" y="520"/>
                  </a:cubicBezTo>
                  <a:lnTo>
                    <a:pt x="667" y="148"/>
                  </a:lnTo>
                  <a:cubicBezTo>
                    <a:pt x="667" y="68"/>
                    <a:pt x="600" y="1"/>
                    <a:pt x="520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5"/>
            <p:cNvSpPr/>
            <p:nvPr/>
          </p:nvSpPr>
          <p:spPr>
            <a:xfrm>
              <a:off x="4220394" y="2569337"/>
              <a:ext cx="52344" cy="52344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148" y="1"/>
                  </a:moveTo>
                  <a:cubicBezTo>
                    <a:pt x="68" y="1"/>
                    <a:pt x="1" y="68"/>
                    <a:pt x="1" y="148"/>
                  </a:cubicBezTo>
                  <a:lnTo>
                    <a:pt x="1" y="520"/>
                  </a:lnTo>
                  <a:cubicBezTo>
                    <a:pt x="1" y="600"/>
                    <a:pt x="68" y="654"/>
                    <a:pt x="148" y="654"/>
                  </a:cubicBezTo>
                  <a:lnTo>
                    <a:pt x="507" y="654"/>
                  </a:lnTo>
                  <a:cubicBezTo>
                    <a:pt x="587" y="654"/>
                    <a:pt x="654" y="587"/>
                    <a:pt x="654" y="507"/>
                  </a:cubicBezTo>
                  <a:lnTo>
                    <a:pt x="654" y="148"/>
                  </a:lnTo>
                  <a:cubicBezTo>
                    <a:pt x="654" y="68"/>
                    <a:pt x="587" y="1"/>
                    <a:pt x="507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5"/>
            <p:cNvSpPr/>
            <p:nvPr/>
          </p:nvSpPr>
          <p:spPr>
            <a:xfrm>
              <a:off x="4291837" y="2569337"/>
              <a:ext cx="52264" cy="52344"/>
            </a:xfrm>
            <a:custGeom>
              <a:avLst/>
              <a:gdLst/>
              <a:ahLst/>
              <a:cxnLst/>
              <a:rect l="l" t="t" r="r" b="b"/>
              <a:pathLst>
                <a:path w="654" h="655" extrusionOk="0">
                  <a:moveTo>
                    <a:pt x="148" y="1"/>
                  </a:moveTo>
                  <a:cubicBezTo>
                    <a:pt x="68" y="1"/>
                    <a:pt x="0" y="68"/>
                    <a:pt x="0" y="148"/>
                  </a:cubicBezTo>
                  <a:lnTo>
                    <a:pt x="0" y="507"/>
                  </a:lnTo>
                  <a:cubicBezTo>
                    <a:pt x="0" y="587"/>
                    <a:pt x="68" y="654"/>
                    <a:pt x="148" y="654"/>
                  </a:cubicBezTo>
                  <a:lnTo>
                    <a:pt x="510" y="654"/>
                  </a:lnTo>
                  <a:cubicBezTo>
                    <a:pt x="590" y="654"/>
                    <a:pt x="654" y="587"/>
                    <a:pt x="654" y="507"/>
                  </a:cubicBezTo>
                  <a:lnTo>
                    <a:pt x="654" y="148"/>
                  </a:lnTo>
                  <a:cubicBezTo>
                    <a:pt x="654" y="68"/>
                    <a:pt x="590" y="1"/>
                    <a:pt x="510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5"/>
            <p:cNvSpPr/>
            <p:nvPr/>
          </p:nvSpPr>
          <p:spPr>
            <a:xfrm>
              <a:off x="4363280" y="2569337"/>
              <a:ext cx="53543" cy="52344"/>
            </a:xfrm>
            <a:custGeom>
              <a:avLst/>
              <a:gdLst/>
              <a:ahLst/>
              <a:cxnLst/>
              <a:rect l="l" t="t" r="r" b="b"/>
              <a:pathLst>
                <a:path w="670" h="655" extrusionOk="0">
                  <a:moveTo>
                    <a:pt x="147" y="1"/>
                  </a:moveTo>
                  <a:cubicBezTo>
                    <a:pt x="67" y="1"/>
                    <a:pt x="0" y="68"/>
                    <a:pt x="0" y="148"/>
                  </a:cubicBezTo>
                  <a:lnTo>
                    <a:pt x="0" y="507"/>
                  </a:lnTo>
                  <a:cubicBezTo>
                    <a:pt x="0" y="587"/>
                    <a:pt x="67" y="654"/>
                    <a:pt x="147" y="654"/>
                  </a:cubicBezTo>
                  <a:lnTo>
                    <a:pt x="522" y="654"/>
                  </a:lnTo>
                  <a:cubicBezTo>
                    <a:pt x="602" y="654"/>
                    <a:pt x="670" y="587"/>
                    <a:pt x="670" y="507"/>
                  </a:cubicBezTo>
                  <a:lnTo>
                    <a:pt x="657" y="132"/>
                  </a:lnTo>
                  <a:cubicBezTo>
                    <a:pt x="657" y="52"/>
                    <a:pt x="602" y="1"/>
                    <a:pt x="522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5"/>
            <p:cNvSpPr/>
            <p:nvPr/>
          </p:nvSpPr>
          <p:spPr>
            <a:xfrm>
              <a:off x="4434962" y="2568378"/>
              <a:ext cx="53303" cy="53303"/>
            </a:xfrm>
            <a:custGeom>
              <a:avLst/>
              <a:gdLst/>
              <a:ahLst/>
              <a:cxnLst/>
              <a:rect l="l" t="t" r="r" b="b"/>
              <a:pathLst>
                <a:path w="667" h="667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lnTo>
                    <a:pt x="13" y="519"/>
                  </a:lnTo>
                  <a:cubicBezTo>
                    <a:pt x="13" y="599"/>
                    <a:pt x="64" y="666"/>
                    <a:pt x="144" y="666"/>
                  </a:cubicBezTo>
                  <a:lnTo>
                    <a:pt x="519" y="666"/>
                  </a:lnTo>
                  <a:cubicBezTo>
                    <a:pt x="599" y="666"/>
                    <a:pt x="666" y="599"/>
                    <a:pt x="666" y="519"/>
                  </a:cubicBezTo>
                  <a:lnTo>
                    <a:pt x="666" y="144"/>
                  </a:lnTo>
                  <a:cubicBezTo>
                    <a:pt x="666" y="64"/>
                    <a:pt x="599" y="0"/>
                    <a:pt x="519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5"/>
            <p:cNvSpPr/>
            <p:nvPr/>
          </p:nvSpPr>
          <p:spPr>
            <a:xfrm>
              <a:off x="4507365" y="2568378"/>
              <a:ext cx="52344" cy="52424"/>
            </a:xfrm>
            <a:custGeom>
              <a:avLst/>
              <a:gdLst/>
              <a:ahLst/>
              <a:cxnLst/>
              <a:rect l="l" t="t" r="r" b="b"/>
              <a:pathLst>
                <a:path w="655" h="656" extrusionOk="0">
                  <a:moveTo>
                    <a:pt x="148" y="0"/>
                  </a:moveTo>
                  <a:cubicBezTo>
                    <a:pt x="68" y="0"/>
                    <a:pt x="1" y="64"/>
                    <a:pt x="1" y="144"/>
                  </a:cubicBezTo>
                  <a:lnTo>
                    <a:pt x="1" y="519"/>
                  </a:lnTo>
                  <a:cubicBezTo>
                    <a:pt x="1" y="593"/>
                    <a:pt x="57" y="655"/>
                    <a:pt x="128" y="655"/>
                  </a:cubicBezTo>
                  <a:cubicBezTo>
                    <a:pt x="135" y="655"/>
                    <a:pt x="141" y="655"/>
                    <a:pt x="148" y="654"/>
                  </a:cubicBezTo>
                  <a:lnTo>
                    <a:pt x="507" y="654"/>
                  </a:lnTo>
                  <a:cubicBezTo>
                    <a:pt x="587" y="654"/>
                    <a:pt x="654" y="586"/>
                    <a:pt x="654" y="506"/>
                  </a:cubicBezTo>
                  <a:lnTo>
                    <a:pt x="654" y="144"/>
                  </a:lnTo>
                  <a:cubicBezTo>
                    <a:pt x="654" y="64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5"/>
            <p:cNvSpPr/>
            <p:nvPr/>
          </p:nvSpPr>
          <p:spPr>
            <a:xfrm>
              <a:off x="4578808" y="2568378"/>
              <a:ext cx="52344" cy="52264"/>
            </a:xfrm>
            <a:custGeom>
              <a:avLst/>
              <a:gdLst/>
              <a:ahLst/>
              <a:cxnLst/>
              <a:rect l="l" t="t" r="r" b="b"/>
              <a:pathLst>
                <a:path w="655" h="654" extrusionOk="0">
                  <a:moveTo>
                    <a:pt x="148" y="0"/>
                  </a:moveTo>
                  <a:cubicBezTo>
                    <a:pt x="68" y="0"/>
                    <a:pt x="1" y="64"/>
                    <a:pt x="1" y="144"/>
                  </a:cubicBezTo>
                  <a:lnTo>
                    <a:pt x="1" y="506"/>
                  </a:lnTo>
                  <a:cubicBezTo>
                    <a:pt x="1" y="586"/>
                    <a:pt x="68" y="654"/>
                    <a:pt x="148" y="654"/>
                  </a:cubicBezTo>
                  <a:lnTo>
                    <a:pt x="507" y="654"/>
                  </a:lnTo>
                  <a:cubicBezTo>
                    <a:pt x="587" y="654"/>
                    <a:pt x="654" y="586"/>
                    <a:pt x="654" y="506"/>
                  </a:cubicBezTo>
                  <a:lnTo>
                    <a:pt x="654" y="144"/>
                  </a:lnTo>
                  <a:cubicBezTo>
                    <a:pt x="654" y="64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5"/>
            <p:cNvSpPr/>
            <p:nvPr/>
          </p:nvSpPr>
          <p:spPr>
            <a:xfrm>
              <a:off x="4539410" y="2497974"/>
              <a:ext cx="53303" cy="52264"/>
            </a:xfrm>
            <a:custGeom>
              <a:avLst/>
              <a:gdLst/>
              <a:ahLst/>
              <a:cxnLst/>
              <a:rect l="l" t="t" r="r" b="b"/>
              <a:pathLst>
                <a:path w="667" h="654" extrusionOk="0">
                  <a:moveTo>
                    <a:pt x="148" y="0"/>
                  </a:moveTo>
                  <a:cubicBezTo>
                    <a:pt x="67" y="0"/>
                    <a:pt x="0" y="64"/>
                    <a:pt x="0" y="144"/>
                  </a:cubicBezTo>
                  <a:lnTo>
                    <a:pt x="0" y="506"/>
                  </a:lnTo>
                  <a:cubicBezTo>
                    <a:pt x="0" y="586"/>
                    <a:pt x="67" y="654"/>
                    <a:pt x="148" y="654"/>
                  </a:cubicBezTo>
                  <a:lnTo>
                    <a:pt x="519" y="654"/>
                  </a:lnTo>
                  <a:cubicBezTo>
                    <a:pt x="599" y="654"/>
                    <a:pt x="667" y="586"/>
                    <a:pt x="667" y="506"/>
                  </a:cubicBezTo>
                  <a:lnTo>
                    <a:pt x="654" y="144"/>
                  </a:lnTo>
                  <a:cubicBezTo>
                    <a:pt x="654" y="64"/>
                    <a:pt x="599" y="0"/>
                    <a:pt x="519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5"/>
            <p:cNvSpPr/>
            <p:nvPr/>
          </p:nvSpPr>
          <p:spPr>
            <a:xfrm>
              <a:off x="3904733" y="2639741"/>
              <a:ext cx="52344" cy="53383"/>
            </a:xfrm>
            <a:custGeom>
              <a:avLst/>
              <a:gdLst/>
              <a:ahLst/>
              <a:cxnLst/>
              <a:rect l="l" t="t" r="r" b="b"/>
              <a:pathLst>
                <a:path w="655" h="668" extrusionOk="0">
                  <a:moveTo>
                    <a:pt x="132" y="1"/>
                  </a:moveTo>
                  <a:cubicBezTo>
                    <a:pt x="52" y="1"/>
                    <a:pt x="1" y="68"/>
                    <a:pt x="1" y="148"/>
                  </a:cubicBezTo>
                  <a:lnTo>
                    <a:pt x="1" y="520"/>
                  </a:lnTo>
                  <a:cubicBezTo>
                    <a:pt x="1" y="600"/>
                    <a:pt x="68" y="667"/>
                    <a:pt x="148" y="667"/>
                  </a:cubicBezTo>
                  <a:lnTo>
                    <a:pt x="507" y="667"/>
                  </a:lnTo>
                  <a:cubicBezTo>
                    <a:pt x="587" y="667"/>
                    <a:pt x="654" y="600"/>
                    <a:pt x="654" y="520"/>
                  </a:cubicBezTo>
                  <a:lnTo>
                    <a:pt x="654" y="148"/>
                  </a:lnTo>
                  <a:cubicBezTo>
                    <a:pt x="654" y="68"/>
                    <a:pt x="587" y="1"/>
                    <a:pt x="507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5"/>
            <p:cNvSpPr/>
            <p:nvPr/>
          </p:nvSpPr>
          <p:spPr>
            <a:xfrm>
              <a:off x="3976177" y="2639741"/>
              <a:ext cx="52264" cy="52344"/>
            </a:xfrm>
            <a:custGeom>
              <a:avLst/>
              <a:gdLst/>
              <a:ahLst/>
              <a:cxnLst/>
              <a:rect l="l" t="t" r="r" b="b"/>
              <a:pathLst>
                <a:path w="654" h="655" extrusionOk="0">
                  <a:moveTo>
                    <a:pt x="148" y="1"/>
                  </a:moveTo>
                  <a:cubicBezTo>
                    <a:pt x="68" y="1"/>
                    <a:pt x="0" y="68"/>
                    <a:pt x="0" y="148"/>
                  </a:cubicBezTo>
                  <a:lnTo>
                    <a:pt x="0" y="520"/>
                  </a:lnTo>
                  <a:cubicBezTo>
                    <a:pt x="0" y="600"/>
                    <a:pt x="68" y="654"/>
                    <a:pt x="148" y="654"/>
                  </a:cubicBezTo>
                  <a:lnTo>
                    <a:pt x="507" y="654"/>
                  </a:lnTo>
                  <a:cubicBezTo>
                    <a:pt x="587" y="654"/>
                    <a:pt x="654" y="587"/>
                    <a:pt x="654" y="507"/>
                  </a:cubicBezTo>
                  <a:lnTo>
                    <a:pt x="654" y="148"/>
                  </a:lnTo>
                  <a:cubicBezTo>
                    <a:pt x="654" y="68"/>
                    <a:pt x="587" y="1"/>
                    <a:pt x="507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5"/>
            <p:cNvSpPr/>
            <p:nvPr/>
          </p:nvSpPr>
          <p:spPr>
            <a:xfrm>
              <a:off x="4047620" y="2639741"/>
              <a:ext cx="52264" cy="52344"/>
            </a:xfrm>
            <a:custGeom>
              <a:avLst/>
              <a:gdLst/>
              <a:ahLst/>
              <a:cxnLst/>
              <a:rect l="l" t="t" r="r" b="b"/>
              <a:pathLst>
                <a:path w="654" h="655" extrusionOk="0">
                  <a:moveTo>
                    <a:pt x="148" y="1"/>
                  </a:moveTo>
                  <a:cubicBezTo>
                    <a:pt x="67" y="1"/>
                    <a:pt x="0" y="68"/>
                    <a:pt x="0" y="148"/>
                  </a:cubicBezTo>
                  <a:lnTo>
                    <a:pt x="0" y="507"/>
                  </a:lnTo>
                  <a:cubicBezTo>
                    <a:pt x="0" y="587"/>
                    <a:pt x="67" y="654"/>
                    <a:pt x="148" y="654"/>
                  </a:cubicBezTo>
                  <a:lnTo>
                    <a:pt x="506" y="654"/>
                  </a:lnTo>
                  <a:cubicBezTo>
                    <a:pt x="602" y="654"/>
                    <a:pt x="654" y="587"/>
                    <a:pt x="654" y="507"/>
                  </a:cubicBezTo>
                  <a:lnTo>
                    <a:pt x="654" y="148"/>
                  </a:lnTo>
                  <a:cubicBezTo>
                    <a:pt x="654" y="68"/>
                    <a:pt x="586" y="1"/>
                    <a:pt x="506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5"/>
            <p:cNvSpPr/>
            <p:nvPr/>
          </p:nvSpPr>
          <p:spPr>
            <a:xfrm>
              <a:off x="4118983" y="2639741"/>
              <a:ext cx="53623" cy="52344"/>
            </a:xfrm>
            <a:custGeom>
              <a:avLst/>
              <a:gdLst/>
              <a:ahLst/>
              <a:cxnLst/>
              <a:rect l="l" t="t" r="r" b="b"/>
              <a:pathLst>
                <a:path w="671" h="655" extrusionOk="0">
                  <a:moveTo>
                    <a:pt x="148" y="1"/>
                  </a:moveTo>
                  <a:cubicBezTo>
                    <a:pt x="68" y="1"/>
                    <a:pt x="1" y="68"/>
                    <a:pt x="1" y="148"/>
                  </a:cubicBezTo>
                  <a:lnTo>
                    <a:pt x="1" y="507"/>
                  </a:lnTo>
                  <a:cubicBezTo>
                    <a:pt x="1" y="587"/>
                    <a:pt x="68" y="654"/>
                    <a:pt x="148" y="654"/>
                  </a:cubicBezTo>
                  <a:lnTo>
                    <a:pt x="523" y="654"/>
                  </a:lnTo>
                  <a:cubicBezTo>
                    <a:pt x="603" y="654"/>
                    <a:pt x="670" y="587"/>
                    <a:pt x="670" y="507"/>
                  </a:cubicBezTo>
                  <a:lnTo>
                    <a:pt x="654" y="132"/>
                  </a:lnTo>
                  <a:cubicBezTo>
                    <a:pt x="654" y="52"/>
                    <a:pt x="603" y="1"/>
                    <a:pt x="523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5"/>
            <p:cNvSpPr/>
            <p:nvPr/>
          </p:nvSpPr>
          <p:spPr>
            <a:xfrm>
              <a:off x="4190426" y="2638782"/>
              <a:ext cx="53623" cy="53303"/>
            </a:xfrm>
            <a:custGeom>
              <a:avLst/>
              <a:gdLst/>
              <a:ahLst/>
              <a:cxnLst/>
              <a:rect l="l" t="t" r="r" b="b"/>
              <a:pathLst>
                <a:path w="671" h="667" extrusionOk="0">
                  <a:moveTo>
                    <a:pt x="148" y="0"/>
                  </a:moveTo>
                  <a:cubicBezTo>
                    <a:pt x="68" y="0"/>
                    <a:pt x="1" y="64"/>
                    <a:pt x="1" y="144"/>
                  </a:cubicBezTo>
                  <a:lnTo>
                    <a:pt x="17" y="519"/>
                  </a:lnTo>
                  <a:cubicBezTo>
                    <a:pt x="17" y="599"/>
                    <a:pt x="68" y="666"/>
                    <a:pt x="161" y="666"/>
                  </a:cubicBezTo>
                  <a:lnTo>
                    <a:pt x="523" y="666"/>
                  </a:lnTo>
                  <a:cubicBezTo>
                    <a:pt x="603" y="666"/>
                    <a:pt x="670" y="599"/>
                    <a:pt x="670" y="519"/>
                  </a:cubicBezTo>
                  <a:lnTo>
                    <a:pt x="670" y="144"/>
                  </a:lnTo>
                  <a:cubicBezTo>
                    <a:pt x="670" y="64"/>
                    <a:pt x="603" y="0"/>
                    <a:pt x="523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5"/>
            <p:cNvSpPr/>
            <p:nvPr/>
          </p:nvSpPr>
          <p:spPr>
            <a:xfrm>
              <a:off x="4263148" y="2638782"/>
              <a:ext cx="52344" cy="52424"/>
            </a:xfrm>
            <a:custGeom>
              <a:avLst/>
              <a:gdLst/>
              <a:ahLst/>
              <a:cxnLst/>
              <a:rect l="l" t="t" r="r" b="b"/>
              <a:pathLst>
                <a:path w="655" h="656" extrusionOk="0">
                  <a:moveTo>
                    <a:pt x="148" y="0"/>
                  </a:moveTo>
                  <a:cubicBezTo>
                    <a:pt x="68" y="0"/>
                    <a:pt x="1" y="64"/>
                    <a:pt x="1" y="144"/>
                  </a:cubicBezTo>
                  <a:lnTo>
                    <a:pt x="1" y="519"/>
                  </a:lnTo>
                  <a:cubicBezTo>
                    <a:pt x="1" y="592"/>
                    <a:pt x="57" y="655"/>
                    <a:pt x="128" y="655"/>
                  </a:cubicBezTo>
                  <a:cubicBezTo>
                    <a:pt x="135" y="655"/>
                    <a:pt x="141" y="655"/>
                    <a:pt x="148" y="654"/>
                  </a:cubicBezTo>
                  <a:lnTo>
                    <a:pt x="507" y="654"/>
                  </a:lnTo>
                  <a:cubicBezTo>
                    <a:pt x="587" y="654"/>
                    <a:pt x="654" y="586"/>
                    <a:pt x="654" y="506"/>
                  </a:cubicBezTo>
                  <a:lnTo>
                    <a:pt x="654" y="144"/>
                  </a:lnTo>
                  <a:cubicBezTo>
                    <a:pt x="654" y="64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5"/>
            <p:cNvSpPr/>
            <p:nvPr/>
          </p:nvSpPr>
          <p:spPr>
            <a:xfrm>
              <a:off x="4334591" y="2638782"/>
              <a:ext cx="52264" cy="52264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148" y="0"/>
                  </a:moveTo>
                  <a:cubicBezTo>
                    <a:pt x="68" y="0"/>
                    <a:pt x="0" y="64"/>
                    <a:pt x="0" y="144"/>
                  </a:cubicBezTo>
                  <a:lnTo>
                    <a:pt x="0" y="506"/>
                  </a:lnTo>
                  <a:cubicBezTo>
                    <a:pt x="0" y="586"/>
                    <a:pt x="68" y="654"/>
                    <a:pt x="148" y="654"/>
                  </a:cubicBezTo>
                  <a:lnTo>
                    <a:pt x="506" y="654"/>
                  </a:lnTo>
                  <a:cubicBezTo>
                    <a:pt x="587" y="654"/>
                    <a:pt x="654" y="586"/>
                    <a:pt x="654" y="506"/>
                  </a:cubicBezTo>
                  <a:lnTo>
                    <a:pt x="654" y="144"/>
                  </a:lnTo>
                  <a:cubicBezTo>
                    <a:pt x="654" y="64"/>
                    <a:pt x="587" y="0"/>
                    <a:pt x="506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5"/>
            <p:cNvSpPr/>
            <p:nvPr/>
          </p:nvSpPr>
          <p:spPr>
            <a:xfrm>
              <a:off x="4406034" y="2638782"/>
              <a:ext cx="53303" cy="52264"/>
            </a:xfrm>
            <a:custGeom>
              <a:avLst/>
              <a:gdLst/>
              <a:ahLst/>
              <a:cxnLst/>
              <a:rect l="l" t="t" r="r" b="b"/>
              <a:pathLst>
                <a:path w="667" h="654" extrusionOk="0">
                  <a:moveTo>
                    <a:pt x="147" y="0"/>
                  </a:moveTo>
                  <a:cubicBezTo>
                    <a:pt x="67" y="0"/>
                    <a:pt x="0" y="64"/>
                    <a:pt x="0" y="144"/>
                  </a:cubicBezTo>
                  <a:lnTo>
                    <a:pt x="0" y="506"/>
                  </a:lnTo>
                  <a:cubicBezTo>
                    <a:pt x="0" y="586"/>
                    <a:pt x="67" y="654"/>
                    <a:pt x="147" y="654"/>
                  </a:cubicBezTo>
                  <a:lnTo>
                    <a:pt x="522" y="654"/>
                  </a:lnTo>
                  <a:cubicBezTo>
                    <a:pt x="602" y="654"/>
                    <a:pt x="666" y="586"/>
                    <a:pt x="666" y="506"/>
                  </a:cubicBezTo>
                  <a:lnTo>
                    <a:pt x="654" y="144"/>
                  </a:lnTo>
                  <a:cubicBezTo>
                    <a:pt x="654" y="64"/>
                    <a:pt x="602" y="0"/>
                    <a:pt x="506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5"/>
            <p:cNvSpPr/>
            <p:nvPr/>
          </p:nvSpPr>
          <p:spPr>
            <a:xfrm>
              <a:off x="4477397" y="2637503"/>
              <a:ext cx="53623" cy="53543"/>
            </a:xfrm>
            <a:custGeom>
              <a:avLst/>
              <a:gdLst/>
              <a:ahLst/>
              <a:cxnLst/>
              <a:rect l="l" t="t" r="r" b="b"/>
              <a:pathLst>
                <a:path w="671" h="670" extrusionOk="0">
                  <a:moveTo>
                    <a:pt x="523" y="0"/>
                  </a:moveTo>
                  <a:lnTo>
                    <a:pt x="148" y="16"/>
                  </a:lnTo>
                  <a:cubicBezTo>
                    <a:pt x="68" y="16"/>
                    <a:pt x="1" y="67"/>
                    <a:pt x="1" y="147"/>
                  </a:cubicBezTo>
                  <a:lnTo>
                    <a:pt x="14" y="522"/>
                  </a:lnTo>
                  <a:cubicBezTo>
                    <a:pt x="14" y="602"/>
                    <a:pt x="68" y="670"/>
                    <a:pt x="148" y="670"/>
                  </a:cubicBezTo>
                  <a:lnTo>
                    <a:pt x="523" y="670"/>
                  </a:lnTo>
                  <a:cubicBezTo>
                    <a:pt x="603" y="670"/>
                    <a:pt x="670" y="602"/>
                    <a:pt x="670" y="522"/>
                  </a:cubicBezTo>
                  <a:lnTo>
                    <a:pt x="670" y="147"/>
                  </a:lnTo>
                  <a:cubicBezTo>
                    <a:pt x="670" y="67"/>
                    <a:pt x="603" y="0"/>
                    <a:pt x="523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5"/>
            <p:cNvSpPr/>
            <p:nvPr/>
          </p:nvSpPr>
          <p:spPr>
            <a:xfrm>
              <a:off x="4550118" y="2637503"/>
              <a:ext cx="52344" cy="53543"/>
            </a:xfrm>
            <a:custGeom>
              <a:avLst/>
              <a:gdLst/>
              <a:ahLst/>
              <a:cxnLst/>
              <a:rect l="l" t="t" r="r" b="b"/>
              <a:pathLst>
                <a:path w="655" h="670" extrusionOk="0">
                  <a:moveTo>
                    <a:pt x="145" y="0"/>
                  </a:moveTo>
                  <a:cubicBezTo>
                    <a:pt x="65" y="0"/>
                    <a:pt x="1" y="67"/>
                    <a:pt x="1" y="147"/>
                  </a:cubicBezTo>
                  <a:lnTo>
                    <a:pt x="1" y="522"/>
                  </a:lnTo>
                  <a:cubicBezTo>
                    <a:pt x="1" y="602"/>
                    <a:pt x="65" y="670"/>
                    <a:pt x="145" y="670"/>
                  </a:cubicBezTo>
                  <a:lnTo>
                    <a:pt x="507" y="657"/>
                  </a:lnTo>
                  <a:cubicBezTo>
                    <a:pt x="587" y="657"/>
                    <a:pt x="654" y="602"/>
                    <a:pt x="654" y="522"/>
                  </a:cubicBezTo>
                  <a:lnTo>
                    <a:pt x="654" y="147"/>
                  </a:lnTo>
                  <a:cubicBezTo>
                    <a:pt x="654" y="67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5"/>
            <p:cNvSpPr/>
            <p:nvPr/>
          </p:nvSpPr>
          <p:spPr>
            <a:xfrm>
              <a:off x="3751139" y="2712222"/>
              <a:ext cx="53303" cy="53303"/>
            </a:xfrm>
            <a:custGeom>
              <a:avLst/>
              <a:gdLst/>
              <a:ahLst/>
              <a:cxnLst/>
              <a:rect l="l" t="t" r="r" b="b"/>
              <a:pathLst>
                <a:path w="667" h="667" extrusionOk="0">
                  <a:moveTo>
                    <a:pt x="148" y="0"/>
                  </a:moveTo>
                  <a:cubicBezTo>
                    <a:pt x="68" y="0"/>
                    <a:pt x="0" y="68"/>
                    <a:pt x="0" y="148"/>
                  </a:cubicBezTo>
                  <a:lnTo>
                    <a:pt x="0" y="523"/>
                  </a:lnTo>
                  <a:cubicBezTo>
                    <a:pt x="0" y="603"/>
                    <a:pt x="68" y="667"/>
                    <a:pt x="148" y="667"/>
                  </a:cubicBezTo>
                  <a:lnTo>
                    <a:pt x="519" y="667"/>
                  </a:lnTo>
                  <a:cubicBezTo>
                    <a:pt x="600" y="667"/>
                    <a:pt x="667" y="603"/>
                    <a:pt x="667" y="523"/>
                  </a:cubicBezTo>
                  <a:lnTo>
                    <a:pt x="667" y="148"/>
                  </a:lnTo>
                  <a:cubicBezTo>
                    <a:pt x="667" y="68"/>
                    <a:pt x="600" y="0"/>
                    <a:pt x="519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5"/>
            <p:cNvSpPr/>
            <p:nvPr/>
          </p:nvSpPr>
          <p:spPr>
            <a:xfrm>
              <a:off x="3823621" y="2712222"/>
              <a:ext cx="52264" cy="52264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135" y="0"/>
                  </a:moveTo>
                  <a:cubicBezTo>
                    <a:pt x="55" y="0"/>
                    <a:pt x="0" y="68"/>
                    <a:pt x="0" y="148"/>
                  </a:cubicBezTo>
                  <a:lnTo>
                    <a:pt x="0" y="523"/>
                  </a:lnTo>
                  <a:cubicBezTo>
                    <a:pt x="0" y="603"/>
                    <a:pt x="67" y="654"/>
                    <a:pt x="147" y="654"/>
                  </a:cubicBezTo>
                  <a:lnTo>
                    <a:pt x="506" y="654"/>
                  </a:lnTo>
                  <a:cubicBezTo>
                    <a:pt x="586" y="654"/>
                    <a:pt x="654" y="587"/>
                    <a:pt x="654" y="507"/>
                  </a:cubicBezTo>
                  <a:lnTo>
                    <a:pt x="654" y="148"/>
                  </a:lnTo>
                  <a:cubicBezTo>
                    <a:pt x="654" y="68"/>
                    <a:pt x="586" y="0"/>
                    <a:pt x="506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5"/>
            <p:cNvSpPr/>
            <p:nvPr/>
          </p:nvSpPr>
          <p:spPr>
            <a:xfrm>
              <a:off x="3894984" y="2712222"/>
              <a:ext cx="52344" cy="52264"/>
            </a:xfrm>
            <a:custGeom>
              <a:avLst/>
              <a:gdLst/>
              <a:ahLst/>
              <a:cxnLst/>
              <a:rect l="l" t="t" r="r" b="b"/>
              <a:pathLst>
                <a:path w="655" h="654" extrusionOk="0">
                  <a:moveTo>
                    <a:pt x="148" y="0"/>
                  </a:moveTo>
                  <a:cubicBezTo>
                    <a:pt x="68" y="0"/>
                    <a:pt x="1" y="68"/>
                    <a:pt x="1" y="148"/>
                  </a:cubicBezTo>
                  <a:lnTo>
                    <a:pt x="1" y="507"/>
                  </a:lnTo>
                  <a:cubicBezTo>
                    <a:pt x="1" y="587"/>
                    <a:pt x="68" y="654"/>
                    <a:pt x="148" y="654"/>
                  </a:cubicBezTo>
                  <a:lnTo>
                    <a:pt x="510" y="654"/>
                  </a:lnTo>
                  <a:cubicBezTo>
                    <a:pt x="590" y="654"/>
                    <a:pt x="654" y="587"/>
                    <a:pt x="654" y="507"/>
                  </a:cubicBezTo>
                  <a:lnTo>
                    <a:pt x="654" y="148"/>
                  </a:lnTo>
                  <a:cubicBezTo>
                    <a:pt x="654" y="68"/>
                    <a:pt x="590" y="0"/>
                    <a:pt x="510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5"/>
            <p:cNvSpPr/>
            <p:nvPr/>
          </p:nvSpPr>
          <p:spPr>
            <a:xfrm>
              <a:off x="3966427" y="2712222"/>
              <a:ext cx="52584" cy="52264"/>
            </a:xfrm>
            <a:custGeom>
              <a:avLst/>
              <a:gdLst/>
              <a:ahLst/>
              <a:cxnLst/>
              <a:rect l="l" t="t" r="r" b="b"/>
              <a:pathLst>
                <a:path w="658" h="654" extrusionOk="0">
                  <a:moveTo>
                    <a:pt x="148" y="0"/>
                  </a:moveTo>
                  <a:cubicBezTo>
                    <a:pt x="68" y="0"/>
                    <a:pt x="1" y="68"/>
                    <a:pt x="1" y="148"/>
                  </a:cubicBezTo>
                  <a:lnTo>
                    <a:pt x="1" y="507"/>
                  </a:lnTo>
                  <a:cubicBezTo>
                    <a:pt x="1" y="587"/>
                    <a:pt x="68" y="654"/>
                    <a:pt x="148" y="654"/>
                  </a:cubicBezTo>
                  <a:lnTo>
                    <a:pt x="510" y="654"/>
                  </a:lnTo>
                  <a:cubicBezTo>
                    <a:pt x="603" y="654"/>
                    <a:pt x="657" y="587"/>
                    <a:pt x="657" y="507"/>
                  </a:cubicBezTo>
                  <a:lnTo>
                    <a:pt x="657" y="135"/>
                  </a:lnTo>
                  <a:cubicBezTo>
                    <a:pt x="657" y="55"/>
                    <a:pt x="590" y="0"/>
                    <a:pt x="510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5"/>
            <p:cNvSpPr/>
            <p:nvPr/>
          </p:nvSpPr>
          <p:spPr>
            <a:xfrm>
              <a:off x="3752178" y="2780549"/>
              <a:ext cx="52264" cy="52344"/>
            </a:xfrm>
            <a:custGeom>
              <a:avLst/>
              <a:gdLst/>
              <a:ahLst/>
              <a:cxnLst/>
              <a:rect l="l" t="t" r="r" b="b"/>
              <a:pathLst>
                <a:path w="654" h="655" extrusionOk="0">
                  <a:moveTo>
                    <a:pt x="135" y="1"/>
                  </a:moveTo>
                  <a:cubicBezTo>
                    <a:pt x="55" y="1"/>
                    <a:pt x="0" y="68"/>
                    <a:pt x="0" y="148"/>
                  </a:cubicBezTo>
                  <a:lnTo>
                    <a:pt x="0" y="507"/>
                  </a:lnTo>
                  <a:cubicBezTo>
                    <a:pt x="0" y="587"/>
                    <a:pt x="68" y="654"/>
                    <a:pt x="148" y="654"/>
                  </a:cubicBezTo>
                  <a:lnTo>
                    <a:pt x="506" y="654"/>
                  </a:lnTo>
                  <a:cubicBezTo>
                    <a:pt x="587" y="654"/>
                    <a:pt x="654" y="587"/>
                    <a:pt x="654" y="507"/>
                  </a:cubicBezTo>
                  <a:lnTo>
                    <a:pt x="654" y="132"/>
                  </a:lnTo>
                  <a:cubicBezTo>
                    <a:pt x="654" y="52"/>
                    <a:pt x="587" y="1"/>
                    <a:pt x="506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45"/>
            <p:cNvSpPr/>
            <p:nvPr/>
          </p:nvSpPr>
          <p:spPr>
            <a:xfrm>
              <a:off x="3823621" y="2779590"/>
              <a:ext cx="52264" cy="53303"/>
            </a:xfrm>
            <a:custGeom>
              <a:avLst/>
              <a:gdLst/>
              <a:ahLst/>
              <a:cxnLst/>
              <a:rect l="l" t="t" r="r" b="b"/>
              <a:pathLst>
                <a:path w="654" h="667" extrusionOk="0">
                  <a:moveTo>
                    <a:pt x="147" y="0"/>
                  </a:moveTo>
                  <a:cubicBezTo>
                    <a:pt x="67" y="0"/>
                    <a:pt x="0" y="64"/>
                    <a:pt x="0" y="144"/>
                  </a:cubicBezTo>
                  <a:lnTo>
                    <a:pt x="0" y="519"/>
                  </a:lnTo>
                  <a:cubicBezTo>
                    <a:pt x="0" y="599"/>
                    <a:pt x="67" y="666"/>
                    <a:pt x="147" y="666"/>
                  </a:cubicBezTo>
                  <a:lnTo>
                    <a:pt x="506" y="666"/>
                  </a:lnTo>
                  <a:cubicBezTo>
                    <a:pt x="586" y="666"/>
                    <a:pt x="654" y="599"/>
                    <a:pt x="654" y="519"/>
                  </a:cubicBezTo>
                  <a:lnTo>
                    <a:pt x="654" y="144"/>
                  </a:lnTo>
                  <a:cubicBezTo>
                    <a:pt x="654" y="64"/>
                    <a:pt x="586" y="0"/>
                    <a:pt x="506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45"/>
            <p:cNvSpPr/>
            <p:nvPr/>
          </p:nvSpPr>
          <p:spPr>
            <a:xfrm>
              <a:off x="3894984" y="2779590"/>
              <a:ext cx="52344" cy="52264"/>
            </a:xfrm>
            <a:custGeom>
              <a:avLst/>
              <a:gdLst/>
              <a:ahLst/>
              <a:cxnLst/>
              <a:rect l="l" t="t" r="r" b="b"/>
              <a:pathLst>
                <a:path w="655" h="654" extrusionOk="0">
                  <a:moveTo>
                    <a:pt x="148" y="0"/>
                  </a:moveTo>
                  <a:cubicBezTo>
                    <a:pt x="68" y="0"/>
                    <a:pt x="1" y="64"/>
                    <a:pt x="1" y="144"/>
                  </a:cubicBezTo>
                  <a:lnTo>
                    <a:pt x="1" y="519"/>
                  </a:lnTo>
                  <a:cubicBezTo>
                    <a:pt x="1" y="599"/>
                    <a:pt x="68" y="654"/>
                    <a:pt x="148" y="654"/>
                  </a:cubicBezTo>
                  <a:lnTo>
                    <a:pt x="510" y="654"/>
                  </a:lnTo>
                  <a:cubicBezTo>
                    <a:pt x="590" y="654"/>
                    <a:pt x="654" y="586"/>
                    <a:pt x="654" y="506"/>
                  </a:cubicBezTo>
                  <a:lnTo>
                    <a:pt x="654" y="144"/>
                  </a:lnTo>
                  <a:cubicBezTo>
                    <a:pt x="654" y="64"/>
                    <a:pt x="590" y="0"/>
                    <a:pt x="510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5"/>
            <p:cNvSpPr/>
            <p:nvPr/>
          </p:nvSpPr>
          <p:spPr>
            <a:xfrm>
              <a:off x="3966427" y="2779590"/>
              <a:ext cx="53623" cy="52264"/>
            </a:xfrm>
            <a:custGeom>
              <a:avLst/>
              <a:gdLst/>
              <a:ahLst/>
              <a:cxnLst/>
              <a:rect l="l" t="t" r="r" b="b"/>
              <a:pathLst>
                <a:path w="671" h="654" extrusionOk="0">
                  <a:moveTo>
                    <a:pt x="148" y="0"/>
                  </a:moveTo>
                  <a:cubicBezTo>
                    <a:pt x="68" y="0"/>
                    <a:pt x="1" y="64"/>
                    <a:pt x="1" y="144"/>
                  </a:cubicBezTo>
                  <a:lnTo>
                    <a:pt x="1" y="506"/>
                  </a:lnTo>
                  <a:cubicBezTo>
                    <a:pt x="1" y="586"/>
                    <a:pt x="68" y="654"/>
                    <a:pt x="148" y="654"/>
                  </a:cubicBezTo>
                  <a:lnTo>
                    <a:pt x="523" y="654"/>
                  </a:lnTo>
                  <a:cubicBezTo>
                    <a:pt x="603" y="654"/>
                    <a:pt x="670" y="586"/>
                    <a:pt x="670" y="506"/>
                  </a:cubicBezTo>
                  <a:lnTo>
                    <a:pt x="657" y="144"/>
                  </a:lnTo>
                  <a:cubicBezTo>
                    <a:pt x="657" y="64"/>
                    <a:pt x="603" y="0"/>
                    <a:pt x="523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5"/>
            <p:cNvSpPr/>
            <p:nvPr/>
          </p:nvSpPr>
          <p:spPr>
            <a:xfrm>
              <a:off x="4397563" y="2778151"/>
              <a:ext cx="52264" cy="52664"/>
            </a:xfrm>
            <a:custGeom>
              <a:avLst/>
              <a:gdLst/>
              <a:ahLst/>
              <a:cxnLst/>
              <a:rect l="l" t="t" r="r" b="b"/>
              <a:pathLst>
                <a:path w="654" h="659" extrusionOk="0">
                  <a:moveTo>
                    <a:pt x="526" y="0"/>
                  </a:moveTo>
                  <a:cubicBezTo>
                    <a:pt x="520" y="0"/>
                    <a:pt x="513" y="1"/>
                    <a:pt x="507" y="2"/>
                  </a:cubicBezTo>
                  <a:lnTo>
                    <a:pt x="148" y="2"/>
                  </a:lnTo>
                  <a:cubicBezTo>
                    <a:pt x="52" y="2"/>
                    <a:pt x="0" y="69"/>
                    <a:pt x="0" y="149"/>
                  </a:cubicBezTo>
                  <a:lnTo>
                    <a:pt x="0" y="511"/>
                  </a:lnTo>
                  <a:cubicBezTo>
                    <a:pt x="0" y="591"/>
                    <a:pt x="68" y="659"/>
                    <a:pt x="148" y="659"/>
                  </a:cubicBezTo>
                  <a:lnTo>
                    <a:pt x="507" y="659"/>
                  </a:lnTo>
                  <a:cubicBezTo>
                    <a:pt x="587" y="659"/>
                    <a:pt x="654" y="591"/>
                    <a:pt x="654" y="511"/>
                  </a:cubicBezTo>
                  <a:lnTo>
                    <a:pt x="654" y="137"/>
                  </a:lnTo>
                  <a:cubicBezTo>
                    <a:pt x="654" y="63"/>
                    <a:pt x="597" y="0"/>
                    <a:pt x="526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5"/>
            <p:cNvSpPr/>
            <p:nvPr/>
          </p:nvSpPr>
          <p:spPr>
            <a:xfrm>
              <a:off x="4469006" y="2777272"/>
              <a:ext cx="52264" cy="53543"/>
            </a:xfrm>
            <a:custGeom>
              <a:avLst/>
              <a:gdLst/>
              <a:ahLst/>
              <a:cxnLst/>
              <a:rect l="l" t="t" r="r" b="b"/>
              <a:pathLst>
                <a:path w="654" h="670" extrusionOk="0">
                  <a:moveTo>
                    <a:pt x="148" y="0"/>
                  </a:moveTo>
                  <a:cubicBezTo>
                    <a:pt x="67" y="0"/>
                    <a:pt x="0" y="67"/>
                    <a:pt x="0" y="148"/>
                  </a:cubicBezTo>
                  <a:lnTo>
                    <a:pt x="0" y="522"/>
                  </a:lnTo>
                  <a:cubicBezTo>
                    <a:pt x="0" y="602"/>
                    <a:pt x="67" y="670"/>
                    <a:pt x="148" y="670"/>
                  </a:cubicBezTo>
                  <a:lnTo>
                    <a:pt x="506" y="670"/>
                  </a:lnTo>
                  <a:cubicBezTo>
                    <a:pt x="586" y="670"/>
                    <a:pt x="654" y="602"/>
                    <a:pt x="654" y="522"/>
                  </a:cubicBezTo>
                  <a:lnTo>
                    <a:pt x="654" y="148"/>
                  </a:lnTo>
                  <a:cubicBezTo>
                    <a:pt x="654" y="67"/>
                    <a:pt x="586" y="0"/>
                    <a:pt x="506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5"/>
            <p:cNvSpPr/>
            <p:nvPr/>
          </p:nvSpPr>
          <p:spPr>
            <a:xfrm>
              <a:off x="4038110" y="2711184"/>
              <a:ext cx="53303" cy="53303"/>
            </a:xfrm>
            <a:custGeom>
              <a:avLst/>
              <a:gdLst/>
              <a:ahLst/>
              <a:cxnLst/>
              <a:rect l="l" t="t" r="r" b="b"/>
              <a:pathLst>
                <a:path w="667" h="667" extrusionOk="0">
                  <a:moveTo>
                    <a:pt x="145" y="1"/>
                  </a:moveTo>
                  <a:cubicBezTo>
                    <a:pt x="65" y="1"/>
                    <a:pt x="1" y="68"/>
                    <a:pt x="1" y="148"/>
                  </a:cubicBezTo>
                  <a:lnTo>
                    <a:pt x="1" y="520"/>
                  </a:lnTo>
                  <a:cubicBezTo>
                    <a:pt x="1" y="600"/>
                    <a:pt x="65" y="667"/>
                    <a:pt x="145" y="667"/>
                  </a:cubicBezTo>
                  <a:lnTo>
                    <a:pt x="520" y="667"/>
                  </a:lnTo>
                  <a:cubicBezTo>
                    <a:pt x="600" y="667"/>
                    <a:pt x="667" y="600"/>
                    <a:pt x="667" y="520"/>
                  </a:cubicBezTo>
                  <a:lnTo>
                    <a:pt x="654" y="148"/>
                  </a:lnTo>
                  <a:cubicBezTo>
                    <a:pt x="654" y="68"/>
                    <a:pt x="600" y="1"/>
                    <a:pt x="520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5"/>
            <p:cNvSpPr/>
            <p:nvPr/>
          </p:nvSpPr>
          <p:spPr>
            <a:xfrm>
              <a:off x="4109553" y="2711184"/>
              <a:ext cx="53303" cy="52344"/>
            </a:xfrm>
            <a:custGeom>
              <a:avLst/>
              <a:gdLst/>
              <a:ahLst/>
              <a:cxnLst/>
              <a:rect l="l" t="t" r="r" b="b"/>
              <a:pathLst>
                <a:path w="667" h="655" extrusionOk="0">
                  <a:moveTo>
                    <a:pt x="148" y="1"/>
                  </a:moveTo>
                  <a:cubicBezTo>
                    <a:pt x="68" y="1"/>
                    <a:pt x="0" y="68"/>
                    <a:pt x="0" y="148"/>
                  </a:cubicBezTo>
                  <a:lnTo>
                    <a:pt x="13" y="520"/>
                  </a:lnTo>
                  <a:cubicBezTo>
                    <a:pt x="13" y="600"/>
                    <a:pt x="68" y="654"/>
                    <a:pt x="161" y="654"/>
                  </a:cubicBezTo>
                  <a:lnTo>
                    <a:pt x="519" y="654"/>
                  </a:lnTo>
                  <a:cubicBezTo>
                    <a:pt x="599" y="654"/>
                    <a:pt x="667" y="587"/>
                    <a:pt x="667" y="507"/>
                  </a:cubicBezTo>
                  <a:lnTo>
                    <a:pt x="667" y="148"/>
                  </a:lnTo>
                  <a:cubicBezTo>
                    <a:pt x="667" y="68"/>
                    <a:pt x="599" y="1"/>
                    <a:pt x="519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5"/>
            <p:cNvSpPr/>
            <p:nvPr/>
          </p:nvSpPr>
          <p:spPr>
            <a:xfrm>
              <a:off x="4182035" y="2711184"/>
              <a:ext cx="52264" cy="52344"/>
            </a:xfrm>
            <a:custGeom>
              <a:avLst/>
              <a:gdLst/>
              <a:ahLst/>
              <a:cxnLst/>
              <a:rect l="l" t="t" r="r" b="b"/>
              <a:pathLst>
                <a:path w="654" h="655" extrusionOk="0">
                  <a:moveTo>
                    <a:pt x="147" y="1"/>
                  </a:moveTo>
                  <a:cubicBezTo>
                    <a:pt x="67" y="1"/>
                    <a:pt x="0" y="68"/>
                    <a:pt x="0" y="148"/>
                  </a:cubicBezTo>
                  <a:lnTo>
                    <a:pt x="0" y="507"/>
                  </a:lnTo>
                  <a:cubicBezTo>
                    <a:pt x="0" y="587"/>
                    <a:pt x="67" y="654"/>
                    <a:pt x="147" y="654"/>
                  </a:cubicBezTo>
                  <a:lnTo>
                    <a:pt x="506" y="654"/>
                  </a:lnTo>
                  <a:cubicBezTo>
                    <a:pt x="586" y="654"/>
                    <a:pt x="654" y="587"/>
                    <a:pt x="654" y="507"/>
                  </a:cubicBezTo>
                  <a:lnTo>
                    <a:pt x="654" y="148"/>
                  </a:lnTo>
                  <a:cubicBezTo>
                    <a:pt x="654" y="68"/>
                    <a:pt x="586" y="1"/>
                    <a:pt x="506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5"/>
            <p:cNvSpPr/>
            <p:nvPr/>
          </p:nvSpPr>
          <p:spPr>
            <a:xfrm>
              <a:off x="4253398" y="2711184"/>
              <a:ext cx="52344" cy="52344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148" y="1"/>
                  </a:moveTo>
                  <a:cubicBezTo>
                    <a:pt x="68" y="1"/>
                    <a:pt x="1" y="68"/>
                    <a:pt x="1" y="148"/>
                  </a:cubicBezTo>
                  <a:lnTo>
                    <a:pt x="1" y="507"/>
                  </a:lnTo>
                  <a:cubicBezTo>
                    <a:pt x="1" y="587"/>
                    <a:pt x="68" y="654"/>
                    <a:pt x="148" y="654"/>
                  </a:cubicBezTo>
                  <a:lnTo>
                    <a:pt x="510" y="654"/>
                  </a:lnTo>
                  <a:cubicBezTo>
                    <a:pt x="590" y="654"/>
                    <a:pt x="654" y="587"/>
                    <a:pt x="654" y="507"/>
                  </a:cubicBezTo>
                  <a:lnTo>
                    <a:pt x="654" y="148"/>
                  </a:lnTo>
                  <a:cubicBezTo>
                    <a:pt x="654" y="68"/>
                    <a:pt x="590" y="1"/>
                    <a:pt x="510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5"/>
            <p:cNvSpPr/>
            <p:nvPr/>
          </p:nvSpPr>
          <p:spPr>
            <a:xfrm>
              <a:off x="4324841" y="2710145"/>
              <a:ext cx="53623" cy="53383"/>
            </a:xfrm>
            <a:custGeom>
              <a:avLst/>
              <a:gdLst/>
              <a:ahLst/>
              <a:cxnLst/>
              <a:rect l="l" t="t" r="r" b="b"/>
              <a:pathLst>
                <a:path w="671" h="668" extrusionOk="0">
                  <a:moveTo>
                    <a:pt x="510" y="1"/>
                  </a:moveTo>
                  <a:lnTo>
                    <a:pt x="148" y="14"/>
                  </a:lnTo>
                  <a:cubicBezTo>
                    <a:pt x="68" y="14"/>
                    <a:pt x="1" y="68"/>
                    <a:pt x="1" y="148"/>
                  </a:cubicBezTo>
                  <a:lnTo>
                    <a:pt x="1" y="520"/>
                  </a:lnTo>
                  <a:cubicBezTo>
                    <a:pt x="1" y="600"/>
                    <a:pt x="68" y="667"/>
                    <a:pt x="148" y="667"/>
                  </a:cubicBezTo>
                  <a:lnTo>
                    <a:pt x="523" y="667"/>
                  </a:lnTo>
                  <a:cubicBezTo>
                    <a:pt x="603" y="667"/>
                    <a:pt x="670" y="600"/>
                    <a:pt x="670" y="520"/>
                  </a:cubicBezTo>
                  <a:lnTo>
                    <a:pt x="657" y="148"/>
                  </a:lnTo>
                  <a:cubicBezTo>
                    <a:pt x="657" y="68"/>
                    <a:pt x="603" y="1"/>
                    <a:pt x="510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5"/>
            <p:cNvSpPr/>
            <p:nvPr/>
          </p:nvSpPr>
          <p:spPr>
            <a:xfrm>
              <a:off x="4396524" y="2710145"/>
              <a:ext cx="53303" cy="53383"/>
            </a:xfrm>
            <a:custGeom>
              <a:avLst/>
              <a:gdLst/>
              <a:ahLst/>
              <a:cxnLst/>
              <a:rect l="l" t="t" r="r" b="b"/>
              <a:pathLst>
                <a:path w="667" h="668" extrusionOk="0">
                  <a:moveTo>
                    <a:pt x="145" y="1"/>
                  </a:moveTo>
                  <a:cubicBezTo>
                    <a:pt x="65" y="1"/>
                    <a:pt x="1" y="68"/>
                    <a:pt x="1" y="148"/>
                  </a:cubicBezTo>
                  <a:lnTo>
                    <a:pt x="13" y="520"/>
                  </a:lnTo>
                  <a:cubicBezTo>
                    <a:pt x="13" y="600"/>
                    <a:pt x="65" y="667"/>
                    <a:pt x="145" y="667"/>
                  </a:cubicBezTo>
                  <a:lnTo>
                    <a:pt x="520" y="654"/>
                  </a:lnTo>
                  <a:cubicBezTo>
                    <a:pt x="600" y="654"/>
                    <a:pt x="667" y="600"/>
                    <a:pt x="667" y="520"/>
                  </a:cubicBezTo>
                  <a:lnTo>
                    <a:pt x="667" y="148"/>
                  </a:lnTo>
                  <a:cubicBezTo>
                    <a:pt x="667" y="68"/>
                    <a:pt x="600" y="1"/>
                    <a:pt x="520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5"/>
            <p:cNvSpPr/>
            <p:nvPr/>
          </p:nvSpPr>
          <p:spPr>
            <a:xfrm>
              <a:off x="4469006" y="2710145"/>
              <a:ext cx="52264" cy="52344"/>
            </a:xfrm>
            <a:custGeom>
              <a:avLst/>
              <a:gdLst/>
              <a:ahLst/>
              <a:cxnLst/>
              <a:rect l="l" t="t" r="r" b="b"/>
              <a:pathLst>
                <a:path w="654" h="655" extrusionOk="0">
                  <a:moveTo>
                    <a:pt x="148" y="1"/>
                  </a:moveTo>
                  <a:cubicBezTo>
                    <a:pt x="67" y="1"/>
                    <a:pt x="0" y="68"/>
                    <a:pt x="0" y="148"/>
                  </a:cubicBezTo>
                  <a:lnTo>
                    <a:pt x="0" y="507"/>
                  </a:lnTo>
                  <a:cubicBezTo>
                    <a:pt x="0" y="587"/>
                    <a:pt x="67" y="654"/>
                    <a:pt x="148" y="654"/>
                  </a:cubicBezTo>
                  <a:lnTo>
                    <a:pt x="506" y="654"/>
                  </a:lnTo>
                  <a:cubicBezTo>
                    <a:pt x="586" y="654"/>
                    <a:pt x="654" y="587"/>
                    <a:pt x="654" y="507"/>
                  </a:cubicBezTo>
                  <a:lnTo>
                    <a:pt x="654" y="148"/>
                  </a:lnTo>
                  <a:cubicBezTo>
                    <a:pt x="654" y="68"/>
                    <a:pt x="586" y="1"/>
                    <a:pt x="506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5"/>
            <p:cNvSpPr/>
            <p:nvPr/>
          </p:nvSpPr>
          <p:spPr>
            <a:xfrm>
              <a:off x="4621562" y="2637503"/>
              <a:ext cx="52344" cy="52504"/>
            </a:xfrm>
            <a:custGeom>
              <a:avLst/>
              <a:gdLst/>
              <a:ahLst/>
              <a:cxnLst/>
              <a:rect l="l" t="t" r="r" b="b"/>
              <a:pathLst>
                <a:path w="655" h="657" extrusionOk="0">
                  <a:moveTo>
                    <a:pt x="148" y="0"/>
                  </a:moveTo>
                  <a:cubicBezTo>
                    <a:pt x="68" y="0"/>
                    <a:pt x="1" y="67"/>
                    <a:pt x="1" y="147"/>
                  </a:cubicBezTo>
                  <a:lnTo>
                    <a:pt x="1" y="509"/>
                  </a:lnTo>
                  <a:cubicBezTo>
                    <a:pt x="1" y="589"/>
                    <a:pt x="68" y="657"/>
                    <a:pt x="148" y="657"/>
                  </a:cubicBezTo>
                  <a:lnTo>
                    <a:pt x="507" y="657"/>
                  </a:lnTo>
                  <a:cubicBezTo>
                    <a:pt x="587" y="657"/>
                    <a:pt x="654" y="589"/>
                    <a:pt x="654" y="509"/>
                  </a:cubicBezTo>
                  <a:lnTo>
                    <a:pt x="654" y="147"/>
                  </a:lnTo>
                  <a:cubicBezTo>
                    <a:pt x="654" y="67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5"/>
            <p:cNvSpPr/>
            <p:nvPr/>
          </p:nvSpPr>
          <p:spPr>
            <a:xfrm>
              <a:off x="4608775" y="2496695"/>
              <a:ext cx="127065" cy="53543"/>
            </a:xfrm>
            <a:custGeom>
              <a:avLst/>
              <a:gdLst/>
              <a:ahLst/>
              <a:cxnLst/>
              <a:rect l="l" t="t" r="r" b="b"/>
              <a:pathLst>
                <a:path w="1590" h="670" extrusionOk="0">
                  <a:moveTo>
                    <a:pt x="1429" y="0"/>
                  </a:moveTo>
                  <a:lnTo>
                    <a:pt x="161" y="16"/>
                  </a:lnTo>
                  <a:cubicBezTo>
                    <a:pt x="80" y="16"/>
                    <a:pt x="0" y="80"/>
                    <a:pt x="0" y="176"/>
                  </a:cubicBezTo>
                  <a:lnTo>
                    <a:pt x="0" y="509"/>
                  </a:lnTo>
                  <a:cubicBezTo>
                    <a:pt x="0" y="602"/>
                    <a:pt x="80" y="670"/>
                    <a:pt x="173" y="670"/>
                  </a:cubicBezTo>
                  <a:lnTo>
                    <a:pt x="1429" y="670"/>
                  </a:lnTo>
                  <a:cubicBezTo>
                    <a:pt x="1522" y="670"/>
                    <a:pt x="1589" y="590"/>
                    <a:pt x="1589" y="497"/>
                  </a:cubicBezTo>
                  <a:lnTo>
                    <a:pt x="1589" y="160"/>
                  </a:lnTo>
                  <a:cubicBezTo>
                    <a:pt x="1589" y="80"/>
                    <a:pt x="1522" y="0"/>
                    <a:pt x="1429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5"/>
            <p:cNvSpPr/>
            <p:nvPr/>
          </p:nvSpPr>
          <p:spPr>
            <a:xfrm>
              <a:off x="3751139" y="2570376"/>
              <a:ext cx="88626" cy="53383"/>
            </a:xfrm>
            <a:custGeom>
              <a:avLst/>
              <a:gdLst/>
              <a:ahLst/>
              <a:cxnLst/>
              <a:rect l="l" t="t" r="r" b="b"/>
              <a:pathLst>
                <a:path w="1109" h="668" extrusionOk="0">
                  <a:moveTo>
                    <a:pt x="933" y="1"/>
                  </a:moveTo>
                  <a:lnTo>
                    <a:pt x="173" y="14"/>
                  </a:lnTo>
                  <a:cubicBezTo>
                    <a:pt x="81" y="14"/>
                    <a:pt x="0" y="94"/>
                    <a:pt x="0" y="187"/>
                  </a:cubicBezTo>
                  <a:lnTo>
                    <a:pt x="0" y="494"/>
                  </a:lnTo>
                  <a:cubicBezTo>
                    <a:pt x="0" y="587"/>
                    <a:pt x="81" y="667"/>
                    <a:pt x="173" y="667"/>
                  </a:cubicBezTo>
                  <a:lnTo>
                    <a:pt x="933" y="667"/>
                  </a:lnTo>
                  <a:cubicBezTo>
                    <a:pt x="1042" y="667"/>
                    <a:pt x="1109" y="587"/>
                    <a:pt x="1109" y="494"/>
                  </a:cubicBezTo>
                  <a:lnTo>
                    <a:pt x="1109" y="187"/>
                  </a:lnTo>
                  <a:cubicBezTo>
                    <a:pt x="1109" y="81"/>
                    <a:pt x="1029" y="1"/>
                    <a:pt x="933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5"/>
            <p:cNvSpPr/>
            <p:nvPr/>
          </p:nvSpPr>
          <p:spPr>
            <a:xfrm>
              <a:off x="4651290" y="2568378"/>
              <a:ext cx="85589" cy="121631"/>
            </a:xfrm>
            <a:custGeom>
              <a:avLst/>
              <a:gdLst/>
              <a:ahLst/>
              <a:cxnLst/>
              <a:rect l="l" t="t" r="r" b="b"/>
              <a:pathLst>
                <a:path w="1071" h="1522" extrusionOk="0">
                  <a:moveTo>
                    <a:pt x="135" y="0"/>
                  </a:moveTo>
                  <a:cubicBezTo>
                    <a:pt x="67" y="0"/>
                    <a:pt x="0" y="51"/>
                    <a:pt x="0" y="131"/>
                  </a:cubicBezTo>
                  <a:lnTo>
                    <a:pt x="0" y="519"/>
                  </a:lnTo>
                  <a:cubicBezTo>
                    <a:pt x="0" y="599"/>
                    <a:pt x="67" y="654"/>
                    <a:pt x="147" y="654"/>
                  </a:cubicBezTo>
                  <a:lnTo>
                    <a:pt x="548" y="654"/>
                  </a:lnTo>
                  <a:lnTo>
                    <a:pt x="548" y="1413"/>
                  </a:lnTo>
                  <a:cubicBezTo>
                    <a:pt x="548" y="1480"/>
                    <a:pt x="602" y="1522"/>
                    <a:pt x="670" y="1522"/>
                  </a:cubicBezTo>
                  <a:lnTo>
                    <a:pt x="961" y="1522"/>
                  </a:lnTo>
                  <a:cubicBezTo>
                    <a:pt x="1016" y="1522"/>
                    <a:pt x="1070" y="1467"/>
                    <a:pt x="1070" y="1413"/>
                  </a:cubicBezTo>
                  <a:lnTo>
                    <a:pt x="1070" y="186"/>
                  </a:lnTo>
                  <a:cubicBezTo>
                    <a:pt x="1057" y="80"/>
                    <a:pt x="977" y="0"/>
                    <a:pt x="868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5"/>
            <p:cNvSpPr/>
            <p:nvPr/>
          </p:nvSpPr>
          <p:spPr>
            <a:xfrm>
              <a:off x="3751139" y="2640780"/>
              <a:ext cx="137534" cy="52344"/>
            </a:xfrm>
            <a:custGeom>
              <a:avLst/>
              <a:gdLst/>
              <a:ahLst/>
              <a:cxnLst/>
              <a:rect l="l" t="t" r="r" b="b"/>
              <a:pathLst>
                <a:path w="1721" h="655" extrusionOk="0">
                  <a:moveTo>
                    <a:pt x="119" y="1"/>
                  </a:moveTo>
                  <a:cubicBezTo>
                    <a:pt x="52" y="1"/>
                    <a:pt x="0" y="55"/>
                    <a:pt x="0" y="119"/>
                  </a:cubicBezTo>
                  <a:lnTo>
                    <a:pt x="0" y="548"/>
                  </a:lnTo>
                  <a:cubicBezTo>
                    <a:pt x="0" y="600"/>
                    <a:pt x="52" y="654"/>
                    <a:pt x="119" y="654"/>
                  </a:cubicBezTo>
                  <a:lnTo>
                    <a:pt x="1602" y="654"/>
                  </a:lnTo>
                  <a:cubicBezTo>
                    <a:pt x="1669" y="654"/>
                    <a:pt x="1721" y="600"/>
                    <a:pt x="1721" y="536"/>
                  </a:cubicBezTo>
                  <a:lnTo>
                    <a:pt x="1708" y="106"/>
                  </a:lnTo>
                  <a:cubicBezTo>
                    <a:pt x="1708" y="39"/>
                    <a:pt x="1669" y="1"/>
                    <a:pt x="1602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5"/>
            <p:cNvSpPr/>
            <p:nvPr/>
          </p:nvSpPr>
          <p:spPr>
            <a:xfrm>
              <a:off x="4540369" y="2709186"/>
              <a:ext cx="196511" cy="54342"/>
            </a:xfrm>
            <a:custGeom>
              <a:avLst/>
              <a:gdLst/>
              <a:ahLst/>
              <a:cxnLst/>
              <a:rect l="l" t="t" r="r" b="b"/>
              <a:pathLst>
                <a:path w="2459" h="680" extrusionOk="0">
                  <a:moveTo>
                    <a:pt x="136" y="0"/>
                  </a:moveTo>
                  <a:cubicBezTo>
                    <a:pt x="55" y="0"/>
                    <a:pt x="1" y="64"/>
                    <a:pt x="1" y="131"/>
                  </a:cubicBezTo>
                  <a:lnTo>
                    <a:pt x="1" y="545"/>
                  </a:lnTo>
                  <a:cubicBezTo>
                    <a:pt x="1" y="612"/>
                    <a:pt x="55" y="679"/>
                    <a:pt x="136" y="679"/>
                  </a:cubicBezTo>
                  <a:lnTo>
                    <a:pt x="2324" y="666"/>
                  </a:lnTo>
                  <a:cubicBezTo>
                    <a:pt x="2404" y="666"/>
                    <a:pt x="2458" y="612"/>
                    <a:pt x="2458" y="532"/>
                  </a:cubicBezTo>
                  <a:lnTo>
                    <a:pt x="2458" y="119"/>
                  </a:lnTo>
                  <a:cubicBezTo>
                    <a:pt x="2458" y="51"/>
                    <a:pt x="2404" y="0"/>
                    <a:pt x="2324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5"/>
            <p:cNvSpPr/>
            <p:nvPr/>
          </p:nvSpPr>
          <p:spPr>
            <a:xfrm>
              <a:off x="4047620" y="2778231"/>
              <a:ext cx="330848" cy="53623"/>
            </a:xfrm>
            <a:custGeom>
              <a:avLst/>
              <a:gdLst/>
              <a:ahLst/>
              <a:cxnLst/>
              <a:rect l="l" t="t" r="r" b="b"/>
              <a:pathLst>
                <a:path w="4140" h="671" extrusionOk="0">
                  <a:moveTo>
                    <a:pt x="4030" y="1"/>
                  </a:moveTo>
                  <a:lnTo>
                    <a:pt x="106" y="17"/>
                  </a:lnTo>
                  <a:cubicBezTo>
                    <a:pt x="55" y="17"/>
                    <a:pt x="0" y="55"/>
                    <a:pt x="0" y="110"/>
                  </a:cubicBezTo>
                  <a:lnTo>
                    <a:pt x="13" y="578"/>
                  </a:lnTo>
                  <a:cubicBezTo>
                    <a:pt x="13" y="629"/>
                    <a:pt x="55" y="671"/>
                    <a:pt x="106" y="671"/>
                  </a:cubicBezTo>
                  <a:lnTo>
                    <a:pt x="4046" y="658"/>
                  </a:lnTo>
                  <a:cubicBezTo>
                    <a:pt x="4097" y="658"/>
                    <a:pt x="4139" y="616"/>
                    <a:pt x="4139" y="562"/>
                  </a:cubicBezTo>
                  <a:lnTo>
                    <a:pt x="4139" y="97"/>
                  </a:lnTo>
                  <a:cubicBezTo>
                    <a:pt x="4139" y="43"/>
                    <a:pt x="4085" y="1"/>
                    <a:pt x="4030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5"/>
            <p:cNvSpPr/>
            <p:nvPr/>
          </p:nvSpPr>
          <p:spPr>
            <a:xfrm>
              <a:off x="4540369" y="2807160"/>
              <a:ext cx="54662" cy="22376"/>
            </a:xfrm>
            <a:custGeom>
              <a:avLst/>
              <a:gdLst/>
              <a:ahLst/>
              <a:cxnLst/>
              <a:rect l="l" t="t" r="r" b="b"/>
              <a:pathLst>
                <a:path w="684" h="280" extrusionOk="0">
                  <a:moveTo>
                    <a:pt x="55" y="1"/>
                  </a:moveTo>
                  <a:cubicBezTo>
                    <a:pt x="27" y="1"/>
                    <a:pt x="1" y="27"/>
                    <a:pt x="1" y="55"/>
                  </a:cubicBezTo>
                  <a:lnTo>
                    <a:pt x="1" y="228"/>
                  </a:lnTo>
                  <a:cubicBezTo>
                    <a:pt x="1" y="267"/>
                    <a:pt x="27" y="280"/>
                    <a:pt x="55" y="280"/>
                  </a:cubicBezTo>
                  <a:lnTo>
                    <a:pt x="629" y="280"/>
                  </a:lnTo>
                  <a:cubicBezTo>
                    <a:pt x="667" y="280"/>
                    <a:pt x="683" y="254"/>
                    <a:pt x="683" y="228"/>
                  </a:cubicBezTo>
                  <a:lnTo>
                    <a:pt x="683" y="55"/>
                  </a:lnTo>
                  <a:cubicBezTo>
                    <a:pt x="683" y="14"/>
                    <a:pt x="655" y="1"/>
                    <a:pt x="629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5"/>
            <p:cNvSpPr/>
            <p:nvPr/>
          </p:nvSpPr>
          <p:spPr>
            <a:xfrm>
              <a:off x="4611812" y="2807160"/>
              <a:ext cx="54662" cy="22376"/>
            </a:xfrm>
            <a:custGeom>
              <a:avLst/>
              <a:gdLst/>
              <a:ahLst/>
              <a:cxnLst/>
              <a:rect l="l" t="t" r="r" b="b"/>
              <a:pathLst>
                <a:path w="684" h="280" extrusionOk="0">
                  <a:moveTo>
                    <a:pt x="55" y="1"/>
                  </a:moveTo>
                  <a:cubicBezTo>
                    <a:pt x="14" y="1"/>
                    <a:pt x="1" y="14"/>
                    <a:pt x="1" y="55"/>
                  </a:cubicBezTo>
                  <a:lnTo>
                    <a:pt x="1" y="228"/>
                  </a:lnTo>
                  <a:cubicBezTo>
                    <a:pt x="1" y="254"/>
                    <a:pt x="30" y="280"/>
                    <a:pt x="55" y="280"/>
                  </a:cubicBezTo>
                  <a:lnTo>
                    <a:pt x="629" y="280"/>
                  </a:lnTo>
                  <a:cubicBezTo>
                    <a:pt x="654" y="280"/>
                    <a:pt x="683" y="254"/>
                    <a:pt x="683" y="228"/>
                  </a:cubicBezTo>
                  <a:lnTo>
                    <a:pt x="683" y="39"/>
                  </a:lnTo>
                  <a:cubicBezTo>
                    <a:pt x="683" y="14"/>
                    <a:pt x="654" y="1"/>
                    <a:pt x="629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5"/>
            <p:cNvSpPr/>
            <p:nvPr/>
          </p:nvSpPr>
          <p:spPr>
            <a:xfrm>
              <a:off x="4611812" y="2771838"/>
              <a:ext cx="54662" cy="23655"/>
            </a:xfrm>
            <a:custGeom>
              <a:avLst/>
              <a:gdLst/>
              <a:ahLst/>
              <a:cxnLst/>
              <a:rect l="l" t="t" r="r" b="b"/>
              <a:pathLst>
                <a:path w="684" h="296" extrusionOk="0">
                  <a:moveTo>
                    <a:pt x="55" y="1"/>
                  </a:moveTo>
                  <a:cubicBezTo>
                    <a:pt x="14" y="1"/>
                    <a:pt x="1" y="30"/>
                    <a:pt x="1" y="55"/>
                  </a:cubicBezTo>
                  <a:lnTo>
                    <a:pt x="1" y="241"/>
                  </a:lnTo>
                  <a:cubicBezTo>
                    <a:pt x="1" y="270"/>
                    <a:pt x="14" y="296"/>
                    <a:pt x="55" y="296"/>
                  </a:cubicBezTo>
                  <a:lnTo>
                    <a:pt x="629" y="296"/>
                  </a:lnTo>
                  <a:cubicBezTo>
                    <a:pt x="654" y="296"/>
                    <a:pt x="683" y="270"/>
                    <a:pt x="683" y="241"/>
                  </a:cubicBezTo>
                  <a:lnTo>
                    <a:pt x="683" y="55"/>
                  </a:lnTo>
                  <a:cubicBezTo>
                    <a:pt x="683" y="30"/>
                    <a:pt x="654" y="1"/>
                    <a:pt x="629" y="1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5"/>
            <p:cNvSpPr/>
            <p:nvPr/>
          </p:nvSpPr>
          <p:spPr>
            <a:xfrm>
              <a:off x="4682216" y="2806201"/>
              <a:ext cx="54662" cy="23335"/>
            </a:xfrm>
            <a:custGeom>
              <a:avLst/>
              <a:gdLst/>
              <a:ahLst/>
              <a:cxnLst/>
              <a:rect l="l" t="t" r="r" b="b"/>
              <a:pathLst>
                <a:path w="684" h="292" extrusionOk="0">
                  <a:moveTo>
                    <a:pt x="55" y="0"/>
                  </a:moveTo>
                  <a:cubicBezTo>
                    <a:pt x="30" y="0"/>
                    <a:pt x="1" y="26"/>
                    <a:pt x="1" y="51"/>
                  </a:cubicBezTo>
                  <a:lnTo>
                    <a:pt x="1" y="240"/>
                  </a:lnTo>
                  <a:cubicBezTo>
                    <a:pt x="1" y="266"/>
                    <a:pt x="30" y="292"/>
                    <a:pt x="55" y="292"/>
                  </a:cubicBezTo>
                  <a:lnTo>
                    <a:pt x="629" y="292"/>
                  </a:lnTo>
                  <a:cubicBezTo>
                    <a:pt x="670" y="292"/>
                    <a:pt x="683" y="266"/>
                    <a:pt x="683" y="240"/>
                  </a:cubicBezTo>
                  <a:lnTo>
                    <a:pt x="683" y="51"/>
                  </a:lnTo>
                  <a:cubicBezTo>
                    <a:pt x="683" y="26"/>
                    <a:pt x="654" y="0"/>
                    <a:pt x="629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5"/>
            <p:cNvSpPr/>
            <p:nvPr/>
          </p:nvSpPr>
          <p:spPr>
            <a:xfrm>
              <a:off x="3755214" y="2498933"/>
              <a:ext cx="52584" cy="52344"/>
            </a:xfrm>
            <a:custGeom>
              <a:avLst/>
              <a:gdLst/>
              <a:ahLst/>
              <a:cxnLst/>
              <a:rect l="l" t="t" r="r" b="b"/>
              <a:pathLst>
                <a:path w="658" h="655" extrusionOk="0">
                  <a:moveTo>
                    <a:pt x="135" y="1"/>
                  </a:moveTo>
                  <a:cubicBezTo>
                    <a:pt x="55" y="1"/>
                    <a:pt x="1" y="68"/>
                    <a:pt x="1" y="148"/>
                  </a:cubicBezTo>
                  <a:lnTo>
                    <a:pt x="1" y="507"/>
                  </a:lnTo>
                  <a:cubicBezTo>
                    <a:pt x="1" y="587"/>
                    <a:pt x="68" y="654"/>
                    <a:pt x="148" y="654"/>
                  </a:cubicBezTo>
                  <a:lnTo>
                    <a:pt x="510" y="654"/>
                  </a:lnTo>
                  <a:cubicBezTo>
                    <a:pt x="590" y="654"/>
                    <a:pt x="657" y="587"/>
                    <a:pt x="657" y="507"/>
                  </a:cubicBezTo>
                  <a:lnTo>
                    <a:pt x="657" y="148"/>
                  </a:lnTo>
                  <a:cubicBezTo>
                    <a:pt x="657" y="68"/>
                    <a:pt x="590" y="1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5"/>
            <p:cNvSpPr/>
            <p:nvPr/>
          </p:nvSpPr>
          <p:spPr>
            <a:xfrm>
              <a:off x="4113629" y="2497974"/>
              <a:ext cx="52584" cy="52264"/>
            </a:xfrm>
            <a:custGeom>
              <a:avLst/>
              <a:gdLst/>
              <a:ahLst/>
              <a:cxnLst/>
              <a:rect l="l" t="t" r="r" b="b"/>
              <a:pathLst>
                <a:path w="658" h="654" extrusionOk="0">
                  <a:moveTo>
                    <a:pt x="148" y="0"/>
                  </a:moveTo>
                  <a:cubicBezTo>
                    <a:pt x="68" y="0"/>
                    <a:pt x="1" y="64"/>
                    <a:pt x="1" y="144"/>
                  </a:cubicBezTo>
                  <a:lnTo>
                    <a:pt x="1" y="506"/>
                  </a:lnTo>
                  <a:cubicBezTo>
                    <a:pt x="1" y="586"/>
                    <a:pt x="68" y="654"/>
                    <a:pt x="148" y="654"/>
                  </a:cubicBezTo>
                  <a:lnTo>
                    <a:pt x="510" y="654"/>
                  </a:lnTo>
                  <a:cubicBezTo>
                    <a:pt x="590" y="654"/>
                    <a:pt x="657" y="586"/>
                    <a:pt x="657" y="506"/>
                  </a:cubicBezTo>
                  <a:lnTo>
                    <a:pt x="657" y="131"/>
                  </a:lnTo>
                  <a:cubicBezTo>
                    <a:pt x="657" y="51"/>
                    <a:pt x="590" y="0"/>
                    <a:pt x="510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5"/>
            <p:cNvSpPr/>
            <p:nvPr/>
          </p:nvSpPr>
          <p:spPr>
            <a:xfrm>
              <a:off x="4152067" y="2568378"/>
              <a:ext cx="53543" cy="52264"/>
            </a:xfrm>
            <a:custGeom>
              <a:avLst/>
              <a:gdLst/>
              <a:ahLst/>
              <a:cxnLst/>
              <a:rect l="l" t="t" r="r" b="b"/>
              <a:pathLst>
                <a:path w="670" h="654" extrusionOk="0">
                  <a:moveTo>
                    <a:pt x="148" y="0"/>
                  </a:moveTo>
                  <a:cubicBezTo>
                    <a:pt x="67" y="0"/>
                    <a:pt x="0" y="64"/>
                    <a:pt x="0" y="144"/>
                  </a:cubicBezTo>
                  <a:lnTo>
                    <a:pt x="16" y="506"/>
                  </a:lnTo>
                  <a:cubicBezTo>
                    <a:pt x="16" y="586"/>
                    <a:pt x="67" y="654"/>
                    <a:pt x="148" y="654"/>
                  </a:cubicBezTo>
                  <a:lnTo>
                    <a:pt x="522" y="654"/>
                  </a:lnTo>
                  <a:cubicBezTo>
                    <a:pt x="602" y="654"/>
                    <a:pt x="670" y="586"/>
                    <a:pt x="670" y="506"/>
                  </a:cubicBezTo>
                  <a:lnTo>
                    <a:pt x="670" y="131"/>
                  </a:lnTo>
                  <a:cubicBezTo>
                    <a:pt x="670" y="51"/>
                    <a:pt x="602" y="0"/>
                    <a:pt x="522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5"/>
            <p:cNvSpPr/>
            <p:nvPr/>
          </p:nvSpPr>
          <p:spPr>
            <a:xfrm>
              <a:off x="4224789" y="2567099"/>
              <a:ext cx="52264" cy="53543"/>
            </a:xfrm>
            <a:custGeom>
              <a:avLst/>
              <a:gdLst/>
              <a:ahLst/>
              <a:cxnLst/>
              <a:rect l="l" t="t" r="r" b="b"/>
              <a:pathLst>
                <a:path w="654" h="670" extrusionOk="0">
                  <a:moveTo>
                    <a:pt x="147" y="0"/>
                  </a:moveTo>
                  <a:cubicBezTo>
                    <a:pt x="67" y="0"/>
                    <a:pt x="0" y="67"/>
                    <a:pt x="0" y="147"/>
                  </a:cubicBezTo>
                  <a:lnTo>
                    <a:pt x="0" y="522"/>
                  </a:lnTo>
                  <a:cubicBezTo>
                    <a:pt x="0" y="602"/>
                    <a:pt x="67" y="670"/>
                    <a:pt x="147" y="670"/>
                  </a:cubicBezTo>
                  <a:lnTo>
                    <a:pt x="506" y="670"/>
                  </a:lnTo>
                  <a:cubicBezTo>
                    <a:pt x="586" y="670"/>
                    <a:pt x="654" y="602"/>
                    <a:pt x="654" y="522"/>
                  </a:cubicBezTo>
                  <a:lnTo>
                    <a:pt x="654" y="147"/>
                  </a:lnTo>
                  <a:cubicBezTo>
                    <a:pt x="654" y="67"/>
                    <a:pt x="586" y="0"/>
                    <a:pt x="506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5"/>
            <p:cNvSpPr/>
            <p:nvPr/>
          </p:nvSpPr>
          <p:spPr>
            <a:xfrm>
              <a:off x="4296152" y="2567099"/>
              <a:ext cx="52344" cy="52664"/>
            </a:xfrm>
            <a:custGeom>
              <a:avLst/>
              <a:gdLst/>
              <a:ahLst/>
              <a:cxnLst/>
              <a:rect l="l" t="t" r="r" b="b"/>
              <a:pathLst>
                <a:path w="655" h="659" extrusionOk="0">
                  <a:moveTo>
                    <a:pt x="148" y="0"/>
                  </a:moveTo>
                  <a:cubicBezTo>
                    <a:pt x="68" y="0"/>
                    <a:pt x="1" y="67"/>
                    <a:pt x="1" y="147"/>
                  </a:cubicBezTo>
                  <a:lnTo>
                    <a:pt x="1" y="522"/>
                  </a:lnTo>
                  <a:cubicBezTo>
                    <a:pt x="1" y="596"/>
                    <a:pt x="57" y="658"/>
                    <a:pt x="129" y="658"/>
                  </a:cubicBezTo>
                  <a:cubicBezTo>
                    <a:pt x="135" y="658"/>
                    <a:pt x="142" y="658"/>
                    <a:pt x="148" y="657"/>
                  </a:cubicBezTo>
                  <a:lnTo>
                    <a:pt x="507" y="657"/>
                  </a:lnTo>
                  <a:cubicBezTo>
                    <a:pt x="587" y="657"/>
                    <a:pt x="654" y="590"/>
                    <a:pt x="654" y="509"/>
                  </a:cubicBezTo>
                  <a:lnTo>
                    <a:pt x="654" y="147"/>
                  </a:lnTo>
                  <a:cubicBezTo>
                    <a:pt x="654" y="67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5"/>
            <p:cNvSpPr/>
            <p:nvPr/>
          </p:nvSpPr>
          <p:spPr>
            <a:xfrm>
              <a:off x="4367595" y="2567099"/>
              <a:ext cx="52344" cy="52504"/>
            </a:xfrm>
            <a:custGeom>
              <a:avLst/>
              <a:gdLst/>
              <a:ahLst/>
              <a:cxnLst/>
              <a:rect l="l" t="t" r="r" b="b"/>
              <a:pathLst>
                <a:path w="655" h="657" extrusionOk="0">
                  <a:moveTo>
                    <a:pt x="148" y="0"/>
                  </a:moveTo>
                  <a:cubicBezTo>
                    <a:pt x="68" y="0"/>
                    <a:pt x="1" y="67"/>
                    <a:pt x="1" y="147"/>
                  </a:cubicBezTo>
                  <a:lnTo>
                    <a:pt x="1" y="509"/>
                  </a:lnTo>
                  <a:cubicBezTo>
                    <a:pt x="1" y="590"/>
                    <a:pt x="68" y="657"/>
                    <a:pt x="148" y="657"/>
                  </a:cubicBezTo>
                  <a:lnTo>
                    <a:pt x="523" y="657"/>
                  </a:lnTo>
                  <a:cubicBezTo>
                    <a:pt x="603" y="657"/>
                    <a:pt x="654" y="590"/>
                    <a:pt x="654" y="509"/>
                  </a:cubicBezTo>
                  <a:lnTo>
                    <a:pt x="654" y="147"/>
                  </a:lnTo>
                  <a:cubicBezTo>
                    <a:pt x="654" y="67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5"/>
            <p:cNvSpPr/>
            <p:nvPr/>
          </p:nvSpPr>
          <p:spPr>
            <a:xfrm>
              <a:off x="4583123" y="2566060"/>
              <a:ext cx="52344" cy="53543"/>
            </a:xfrm>
            <a:custGeom>
              <a:avLst/>
              <a:gdLst/>
              <a:ahLst/>
              <a:cxnLst/>
              <a:rect l="l" t="t" r="r" b="b"/>
              <a:pathLst>
                <a:path w="655" h="670" extrusionOk="0">
                  <a:moveTo>
                    <a:pt x="148" y="0"/>
                  </a:moveTo>
                  <a:cubicBezTo>
                    <a:pt x="68" y="0"/>
                    <a:pt x="1" y="68"/>
                    <a:pt x="1" y="148"/>
                  </a:cubicBezTo>
                  <a:lnTo>
                    <a:pt x="1" y="522"/>
                  </a:lnTo>
                  <a:cubicBezTo>
                    <a:pt x="1" y="603"/>
                    <a:pt x="68" y="670"/>
                    <a:pt x="148" y="670"/>
                  </a:cubicBezTo>
                  <a:lnTo>
                    <a:pt x="507" y="654"/>
                  </a:lnTo>
                  <a:cubicBezTo>
                    <a:pt x="587" y="654"/>
                    <a:pt x="655" y="603"/>
                    <a:pt x="655" y="522"/>
                  </a:cubicBezTo>
                  <a:lnTo>
                    <a:pt x="655" y="148"/>
                  </a:lnTo>
                  <a:cubicBezTo>
                    <a:pt x="655" y="68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5"/>
            <p:cNvSpPr/>
            <p:nvPr/>
          </p:nvSpPr>
          <p:spPr>
            <a:xfrm>
              <a:off x="4543725" y="2495656"/>
              <a:ext cx="53303" cy="52264"/>
            </a:xfrm>
            <a:custGeom>
              <a:avLst/>
              <a:gdLst/>
              <a:ahLst/>
              <a:cxnLst/>
              <a:rect l="l" t="t" r="r" b="b"/>
              <a:pathLst>
                <a:path w="667" h="654" extrusionOk="0">
                  <a:moveTo>
                    <a:pt x="145" y="0"/>
                  </a:moveTo>
                  <a:cubicBezTo>
                    <a:pt x="65" y="0"/>
                    <a:pt x="1" y="68"/>
                    <a:pt x="1" y="148"/>
                  </a:cubicBezTo>
                  <a:lnTo>
                    <a:pt x="1" y="522"/>
                  </a:lnTo>
                  <a:cubicBezTo>
                    <a:pt x="1" y="603"/>
                    <a:pt x="65" y="654"/>
                    <a:pt x="145" y="654"/>
                  </a:cubicBezTo>
                  <a:lnTo>
                    <a:pt x="520" y="654"/>
                  </a:lnTo>
                  <a:cubicBezTo>
                    <a:pt x="600" y="654"/>
                    <a:pt x="667" y="590"/>
                    <a:pt x="654" y="510"/>
                  </a:cubicBezTo>
                  <a:lnTo>
                    <a:pt x="654" y="148"/>
                  </a:lnTo>
                  <a:cubicBezTo>
                    <a:pt x="654" y="68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5"/>
            <p:cNvSpPr/>
            <p:nvPr/>
          </p:nvSpPr>
          <p:spPr>
            <a:xfrm>
              <a:off x="3907850" y="2638782"/>
              <a:ext cx="53543" cy="52264"/>
            </a:xfrm>
            <a:custGeom>
              <a:avLst/>
              <a:gdLst/>
              <a:ahLst/>
              <a:cxnLst/>
              <a:rect l="l" t="t" r="r" b="b"/>
              <a:pathLst>
                <a:path w="670" h="654" extrusionOk="0">
                  <a:moveTo>
                    <a:pt x="147" y="0"/>
                  </a:moveTo>
                  <a:cubicBezTo>
                    <a:pt x="67" y="0"/>
                    <a:pt x="0" y="64"/>
                    <a:pt x="0" y="144"/>
                  </a:cubicBezTo>
                  <a:lnTo>
                    <a:pt x="13" y="506"/>
                  </a:lnTo>
                  <a:cubicBezTo>
                    <a:pt x="13" y="586"/>
                    <a:pt x="67" y="654"/>
                    <a:pt x="160" y="654"/>
                  </a:cubicBezTo>
                  <a:lnTo>
                    <a:pt x="522" y="654"/>
                  </a:lnTo>
                  <a:cubicBezTo>
                    <a:pt x="602" y="654"/>
                    <a:pt x="670" y="586"/>
                    <a:pt x="670" y="506"/>
                  </a:cubicBezTo>
                  <a:lnTo>
                    <a:pt x="670" y="131"/>
                  </a:lnTo>
                  <a:cubicBezTo>
                    <a:pt x="670" y="51"/>
                    <a:pt x="602" y="0"/>
                    <a:pt x="522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5"/>
            <p:cNvSpPr/>
            <p:nvPr/>
          </p:nvSpPr>
          <p:spPr>
            <a:xfrm>
              <a:off x="3980492" y="2637503"/>
              <a:ext cx="52344" cy="53543"/>
            </a:xfrm>
            <a:custGeom>
              <a:avLst/>
              <a:gdLst/>
              <a:ahLst/>
              <a:cxnLst/>
              <a:rect l="l" t="t" r="r" b="b"/>
              <a:pathLst>
                <a:path w="655" h="670" extrusionOk="0">
                  <a:moveTo>
                    <a:pt x="145" y="0"/>
                  </a:moveTo>
                  <a:cubicBezTo>
                    <a:pt x="65" y="16"/>
                    <a:pt x="1" y="67"/>
                    <a:pt x="1" y="147"/>
                  </a:cubicBezTo>
                  <a:lnTo>
                    <a:pt x="1" y="522"/>
                  </a:lnTo>
                  <a:cubicBezTo>
                    <a:pt x="1" y="602"/>
                    <a:pt x="65" y="670"/>
                    <a:pt x="145" y="670"/>
                  </a:cubicBezTo>
                  <a:lnTo>
                    <a:pt x="507" y="670"/>
                  </a:lnTo>
                  <a:cubicBezTo>
                    <a:pt x="587" y="670"/>
                    <a:pt x="654" y="602"/>
                    <a:pt x="654" y="522"/>
                  </a:cubicBezTo>
                  <a:lnTo>
                    <a:pt x="654" y="147"/>
                  </a:lnTo>
                  <a:cubicBezTo>
                    <a:pt x="654" y="67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5"/>
            <p:cNvSpPr/>
            <p:nvPr/>
          </p:nvSpPr>
          <p:spPr>
            <a:xfrm>
              <a:off x="4051935" y="2637503"/>
              <a:ext cx="52344" cy="52664"/>
            </a:xfrm>
            <a:custGeom>
              <a:avLst/>
              <a:gdLst/>
              <a:ahLst/>
              <a:cxnLst/>
              <a:rect l="l" t="t" r="r" b="b"/>
              <a:pathLst>
                <a:path w="655" h="659" extrusionOk="0">
                  <a:moveTo>
                    <a:pt x="148" y="0"/>
                  </a:moveTo>
                  <a:cubicBezTo>
                    <a:pt x="68" y="0"/>
                    <a:pt x="1" y="67"/>
                    <a:pt x="1" y="147"/>
                  </a:cubicBezTo>
                  <a:lnTo>
                    <a:pt x="1" y="522"/>
                  </a:lnTo>
                  <a:cubicBezTo>
                    <a:pt x="1" y="596"/>
                    <a:pt x="57" y="658"/>
                    <a:pt x="128" y="658"/>
                  </a:cubicBezTo>
                  <a:cubicBezTo>
                    <a:pt x="135" y="658"/>
                    <a:pt x="141" y="658"/>
                    <a:pt x="148" y="657"/>
                  </a:cubicBezTo>
                  <a:lnTo>
                    <a:pt x="507" y="657"/>
                  </a:lnTo>
                  <a:cubicBezTo>
                    <a:pt x="587" y="657"/>
                    <a:pt x="654" y="589"/>
                    <a:pt x="654" y="509"/>
                  </a:cubicBezTo>
                  <a:lnTo>
                    <a:pt x="654" y="147"/>
                  </a:lnTo>
                  <a:cubicBezTo>
                    <a:pt x="654" y="67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5"/>
            <p:cNvSpPr/>
            <p:nvPr/>
          </p:nvSpPr>
          <p:spPr>
            <a:xfrm>
              <a:off x="4123378" y="2637503"/>
              <a:ext cx="53303" cy="52504"/>
            </a:xfrm>
            <a:custGeom>
              <a:avLst/>
              <a:gdLst/>
              <a:ahLst/>
              <a:cxnLst/>
              <a:rect l="l" t="t" r="r" b="b"/>
              <a:pathLst>
                <a:path w="667" h="657" extrusionOk="0">
                  <a:moveTo>
                    <a:pt x="148" y="0"/>
                  </a:moveTo>
                  <a:cubicBezTo>
                    <a:pt x="68" y="0"/>
                    <a:pt x="0" y="67"/>
                    <a:pt x="0" y="147"/>
                  </a:cubicBezTo>
                  <a:lnTo>
                    <a:pt x="0" y="509"/>
                  </a:lnTo>
                  <a:cubicBezTo>
                    <a:pt x="0" y="589"/>
                    <a:pt x="68" y="657"/>
                    <a:pt x="148" y="657"/>
                  </a:cubicBezTo>
                  <a:lnTo>
                    <a:pt x="519" y="657"/>
                  </a:lnTo>
                  <a:cubicBezTo>
                    <a:pt x="599" y="657"/>
                    <a:pt x="667" y="589"/>
                    <a:pt x="667" y="509"/>
                  </a:cubicBezTo>
                  <a:lnTo>
                    <a:pt x="654" y="147"/>
                  </a:lnTo>
                  <a:cubicBezTo>
                    <a:pt x="654" y="67"/>
                    <a:pt x="599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5"/>
            <p:cNvSpPr/>
            <p:nvPr/>
          </p:nvSpPr>
          <p:spPr>
            <a:xfrm>
              <a:off x="4194821" y="2637503"/>
              <a:ext cx="53303" cy="52504"/>
            </a:xfrm>
            <a:custGeom>
              <a:avLst/>
              <a:gdLst/>
              <a:ahLst/>
              <a:cxnLst/>
              <a:rect l="l" t="t" r="r" b="b"/>
              <a:pathLst>
                <a:path w="667" h="657" extrusionOk="0">
                  <a:moveTo>
                    <a:pt x="148" y="0"/>
                  </a:moveTo>
                  <a:cubicBezTo>
                    <a:pt x="67" y="0"/>
                    <a:pt x="0" y="67"/>
                    <a:pt x="0" y="147"/>
                  </a:cubicBezTo>
                  <a:lnTo>
                    <a:pt x="13" y="509"/>
                  </a:lnTo>
                  <a:cubicBezTo>
                    <a:pt x="13" y="589"/>
                    <a:pt x="67" y="657"/>
                    <a:pt x="148" y="657"/>
                  </a:cubicBezTo>
                  <a:lnTo>
                    <a:pt x="522" y="657"/>
                  </a:lnTo>
                  <a:cubicBezTo>
                    <a:pt x="602" y="657"/>
                    <a:pt x="667" y="589"/>
                    <a:pt x="667" y="509"/>
                  </a:cubicBezTo>
                  <a:lnTo>
                    <a:pt x="667" y="147"/>
                  </a:lnTo>
                  <a:cubicBezTo>
                    <a:pt x="667" y="67"/>
                    <a:pt x="602" y="0"/>
                    <a:pt x="522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5"/>
            <p:cNvSpPr/>
            <p:nvPr/>
          </p:nvSpPr>
          <p:spPr>
            <a:xfrm>
              <a:off x="4267223" y="2636464"/>
              <a:ext cx="52584" cy="53543"/>
            </a:xfrm>
            <a:custGeom>
              <a:avLst/>
              <a:gdLst/>
              <a:ahLst/>
              <a:cxnLst/>
              <a:rect l="l" t="t" r="r" b="b"/>
              <a:pathLst>
                <a:path w="658" h="670" extrusionOk="0">
                  <a:moveTo>
                    <a:pt x="510" y="0"/>
                  </a:moveTo>
                  <a:lnTo>
                    <a:pt x="148" y="13"/>
                  </a:lnTo>
                  <a:cubicBezTo>
                    <a:pt x="55" y="13"/>
                    <a:pt x="1" y="67"/>
                    <a:pt x="1" y="160"/>
                  </a:cubicBezTo>
                  <a:lnTo>
                    <a:pt x="1" y="522"/>
                  </a:lnTo>
                  <a:cubicBezTo>
                    <a:pt x="1" y="602"/>
                    <a:pt x="68" y="670"/>
                    <a:pt x="148" y="670"/>
                  </a:cubicBezTo>
                  <a:lnTo>
                    <a:pt x="510" y="670"/>
                  </a:lnTo>
                  <a:cubicBezTo>
                    <a:pt x="590" y="670"/>
                    <a:pt x="658" y="602"/>
                    <a:pt x="658" y="522"/>
                  </a:cubicBezTo>
                  <a:lnTo>
                    <a:pt x="658" y="148"/>
                  </a:lnTo>
                  <a:cubicBezTo>
                    <a:pt x="658" y="67"/>
                    <a:pt x="590" y="0"/>
                    <a:pt x="510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5"/>
            <p:cNvSpPr/>
            <p:nvPr/>
          </p:nvSpPr>
          <p:spPr>
            <a:xfrm>
              <a:off x="4338906" y="2636464"/>
              <a:ext cx="52344" cy="53543"/>
            </a:xfrm>
            <a:custGeom>
              <a:avLst/>
              <a:gdLst/>
              <a:ahLst/>
              <a:cxnLst/>
              <a:rect l="l" t="t" r="r" b="b"/>
              <a:pathLst>
                <a:path w="655" h="670" extrusionOk="0">
                  <a:moveTo>
                    <a:pt x="145" y="0"/>
                  </a:moveTo>
                  <a:cubicBezTo>
                    <a:pt x="65" y="0"/>
                    <a:pt x="1" y="67"/>
                    <a:pt x="1" y="148"/>
                  </a:cubicBezTo>
                  <a:lnTo>
                    <a:pt x="1" y="522"/>
                  </a:lnTo>
                  <a:cubicBezTo>
                    <a:pt x="1" y="602"/>
                    <a:pt x="65" y="670"/>
                    <a:pt x="145" y="670"/>
                  </a:cubicBezTo>
                  <a:lnTo>
                    <a:pt x="507" y="654"/>
                  </a:lnTo>
                  <a:cubicBezTo>
                    <a:pt x="587" y="654"/>
                    <a:pt x="654" y="602"/>
                    <a:pt x="654" y="522"/>
                  </a:cubicBezTo>
                  <a:lnTo>
                    <a:pt x="654" y="148"/>
                  </a:lnTo>
                  <a:cubicBezTo>
                    <a:pt x="654" y="67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5"/>
            <p:cNvSpPr/>
            <p:nvPr/>
          </p:nvSpPr>
          <p:spPr>
            <a:xfrm>
              <a:off x="4410349" y="2636464"/>
              <a:ext cx="52344" cy="52264"/>
            </a:xfrm>
            <a:custGeom>
              <a:avLst/>
              <a:gdLst/>
              <a:ahLst/>
              <a:cxnLst/>
              <a:rect l="l" t="t" r="r" b="b"/>
              <a:pathLst>
                <a:path w="655" h="654" extrusionOk="0">
                  <a:moveTo>
                    <a:pt x="148" y="0"/>
                  </a:moveTo>
                  <a:cubicBezTo>
                    <a:pt x="68" y="0"/>
                    <a:pt x="1" y="67"/>
                    <a:pt x="1" y="148"/>
                  </a:cubicBezTo>
                  <a:lnTo>
                    <a:pt x="1" y="510"/>
                  </a:lnTo>
                  <a:cubicBezTo>
                    <a:pt x="1" y="590"/>
                    <a:pt x="68" y="654"/>
                    <a:pt x="148" y="654"/>
                  </a:cubicBezTo>
                  <a:lnTo>
                    <a:pt x="520" y="654"/>
                  </a:lnTo>
                  <a:cubicBezTo>
                    <a:pt x="600" y="654"/>
                    <a:pt x="654" y="590"/>
                    <a:pt x="654" y="510"/>
                  </a:cubicBezTo>
                  <a:lnTo>
                    <a:pt x="654" y="148"/>
                  </a:lnTo>
                  <a:cubicBezTo>
                    <a:pt x="654" y="67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5"/>
            <p:cNvSpPr/>
            <p:nvPr/>
          </p:nvSpPr>
          <p:spPr>
            <a:xfrm>
              <a:off x="4481792" y="2636464"/>
              <a:ext cx="53303" cy="52264"/>
            </a:xfrm>
            <a:custGeom>
              <a:avLst/>
              <a:gdLst/>
              <a:ahLst/>
              <a:cxnLst/>
              <a:rect l="l" t="t" r="r" b="b"/>
              <a:pathLst>
                <a:path w="667" h="654" extrusionOk="0">
                  <a:moveTo>
                    <a:pt x="148" y="0"/>
                  </a:moveTo>
                  <a:cubicBezTo>
                    <a:pt x="68" y="0"/>
                    <a:pt x="0" y="67"/>
                    <a:pt x="0" y="148"/>
                  </a:cubicBezTo>
                  <a:lnTo>
                    <a:pt x="0" y="510"/>
                  </a:lnTo>
                  <a:cubicBezTo>
                    <a:pt x="0" y="590"/>
                    <a:pt x="68" y="654"/>
                    <a:pt x="148" y="654"/>
                  </a:cubicBezTo>
                  <a:lnTo>
                    <a:pt x="519" y="654"/>
                  </a:lnTo>
                  <a:cubicBezTo>
                    <a:pt x="599" y="654"/>
                    <a:pt x="667" y="590"/>
                    <a:pt x="667" y="510"/>
                  </a:cubicBezTo>
                  <a:lnTo>
                    <a:pt x="667" y="148"/>
                  </a:lnTo>
                  <a:cubicBezTo>
                    <a:pt x="667" y="67"/>
                    <a:pt x="599" y="0"/>
                    <a:pt x="519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5"/>
            <p:cNvSpPr/>
            <p:nvPr/>
          </p:nvSpPr>
          <p:spPr>
            <a:xfrm>
              <a:off x="4554194" y="2636464"/>
              <a:ext cx="52344" cy="52264"/>
            </a:xfrm>
            <a:custGeom>
              <a:avLst/>
              <a:gdLst/>
              <a:ahLst/>
              <a:cxnLst/>
              <a:rect l="l" t="t" r="r" b="b"/>
              <a:pathLst>
                <a:path w="655" h="654" extrusionOk="0">
                  <a:moveTo>
                    <a:pt x="136" y="0"/>
                  </a:moveTo>
                  <a:cubicBezTo>
                    <a:pt x="55" y="0"/>
                    <a:pt x="1" y="67"/>
                    <a:pt x="1" y="148"/>
                  </a:cubicBezTo>
                  <a:lnTo>
                    <a:pt x="1" y="510"/>
                  </a:lnTo>
                  <a:cubicBezTo>
                    <a:pt x="1" y="590"/>
                    <a:pt x="68" y="654"/>
                    <a:pt x="148" y="654"/>
                  </a:cubicBezTo>
                  <a:lnTo>
                    <a:pt x="510" y="654"/>
                  </a:lnTo>
                  <a:cubicBezTo>
                    <a:pt x="590" y="654"/>
                    <a:pt x="655" y="590"/>
                    <a:pt x="655" y="510"/>
                  </a:cubicBezTo>
                  <a:lnTo>
                    <a:pt x="655" y="135"/>
                  </a:lnTo>
                  <a:cubicBezTo>
                    <a:pt x="655" y="55"/>
                    <a:pt x="590" y="0"/>
                    <a:pt x="510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5"/>
            <p:cNvSpPr/>
            <p:nvPr/>
          </p:nvSpPr>
          <p:spPr>
            <a:xfrm>
              <a:off x="4401638" y="2776233"/>
              <a:ext cx="52584" cy="52264"/>
            </a:xfrm>
            <a:custGeom>
              <a:avLst/>
              <a:gdLst/>
              <a:ahLst/>
              <a:cxnLst/>
              <a:rect l="l" t="t" r="r" b="b"/>
              <a:pathLst>
                <a:path w="658" h="654" extrusionOk="0">
                  <a:moveTo>
                    <a:pt x="135" y="0"/>
                  </a:moveTo>
                  <a:cubicBezTo>
                    <a:pt x="55" y="0"/>
                    <a:pt x="1" y="68"/>
                    <a:pt x="1" y="148"/>
                  </a:cubicBezTo>
                  <a:lnTo>
                    <a:pt x="1" y="507"/>
                  </a:lnTo>
                  <a:cubicBezTo>
                    <a:pt x="1" y="587"/>
                    <a:pt x="68" y="654"/>
                    <a:pt x="148" y="654"/>
                  </a:cubicBezTo>
                  <a:lnTo>
                    <a:pt x="510" y="654"/>
                  </a:lnTo>
                  <a:cubicBezTo>
                    <a:pt x="590" y="654"/>
                    <a:pt x="657" y="587"/>
                    <a:pt x="657" y="507"/>
                  </a:cubicBezTo>
                  <a:lnTo>
                    <a:pt x="657" y="148"/>
                  </a:lnTo>
                  <a:cubicBezTo>
                    <a:pt x="657" y="68"/>
                    <a:pt x="590" y="0"/>
                    <a:pt x="510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5"/>
            <p:cNvSpPr/>
            <p:nvPr/>
          </p:nvSpPr>
          <p:spPr>
            <a:xfrm>
              <a:off x="4473321" y="2776233"/>
              <a:ext cx="52344" cy="52264"/>
            </a:xfrm>
            <a:custGeom>
              <a:avLst/>
              <a:gdLst/>
              <a:ahLst/>
              <a:cxnLst/>
              <a:rect l="l" t="t" r="r" b="b"/>
              <a:pathLst>
                <a:path w="655" h="654" extrusionOk="0">
                  <a:moveTo>
                    <a:pt x="145" y="0"/>
                  </a:moveTo>
                  <a:cubicBezTo>
                    <a:pt x="65" y="0"/>
                    <a:pt x="1" y="68"/>
                    <a:pt x="1" y="148"/>
                  </a:cubicBezTo>
                  <a:lnTo>
                    <a:pt x="1" y="507"/>
                  </a:lnTo>
                  <a:cubicBezTo>
                    <a:pt x="1" y="587"/>
                    <a:pt x="65" y="654"/>
                    <a:pt x="145" y="654"/>
                  </a:cubicBezTo>
                  <a:lnTo>
                    <a:pt x="507" y="654"/>
                  </a:lnTo>
                  <a:cubicBezTo>
                    <a:pt x="587" y="654"/>
                    <a:pt x="654" y="587"/>
                    <a:pt x="654" y="507"/>
                  </a:cubicBezTo>
                  <a:lnTo>
                    <a:pt x="654" y="135"/>
                  </a:lnTo>
                  <a:cubicBezTo>
                    <a:pt x="654" y="55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45"/>
            <p:cNvSpPr/>
            <p:nvPr/>
          </p:nvSpPr>
          <p:spPr>
            <a:xfrm>
              <a:off x="4113629" y="2709186"/>
              <a:ext cx="53623" cy="53303"/>
            </a:xfrm>
            <a:custGeom>
              <a:avLst/>
              <a:gdLst/>
              <a:ahLst/>
              <a:cxnLst/>
              <a:rect l="l" t="t" r="r" b="b"/>
              <a:pathLst>
                <a:path w="671" h="667" extrusionOk="0">
                  <a:moveTo>
                    <a:pt x="523" y="0"/>
                  </a:moveTo>
                  <a:lnTo>
                    <a:pt x="148" y="13"/>
                  </a:lnTo>
                  <a:cubicBezTo>
                    <a:pt x="68" y="13"/>
                    <a:pt x="1" y="64"/>
                    <a:pt x="1" y="144"/>
                  </a:cubicBezTo>
                  <a:lnTo>
                    <a:pt x="17" y="519"/>
                  </a:lnTo>
                  <a:cubicBezTo>
                    <a:pt x="17" y="599"/>
                    <a:pt x="68" y="666"/>
                    <a:pt x="148" y="666"/>
                  </a:cubicBezTo>
                  <a:lnTo>
                    <a:pt x="523" y="666"/>
                  </a:lnTo>
                  <a:cubicBezTo>
                    <a:pt x="603" y="666"/>
                    <a:pt x="670" y="599"/>
                    <a:pt x="670" y="519"/>
                  </a:cubicBezTo>
                  <a:lnTo>
                    <a:pt x="670" y="144"/>
                  </a:lnTo>
                  <a:cubicBezTo>
                    <a:pt x="670" y="64"/>
                    <a:pt x="603" y="0"/>
                    <a:pt x="523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5"/>
            <p:cNvSpPr/>
            <p:nvPr/>
          </p:nvSpPr>
          <p:spPr>
            <a:xfrm>
              <a:off x="4186350" y="2709186"/>
              <a:ext cx="52264" cy="53303"/>
            </a:xfrm>
            <a:custGeom>
              <a:avLst/>
              <a:gdLst/>
              <a:ahLst/>
              <a:cxnLst/>
              <a:rect l="l" t="t" r="r" b="b"/>
              <a:pathLst>
                <a:path w="654" h="667" extrusionOk="0">
                  <a:moveTo>
                    <a:pt x="148" y="0"/>
                  </a:moveTo>
                  <a:cubicBezTo>
                    <a:pt x="52" y="0"/>
                    <a:pt x="0" y="64"/>
                    <a:pt x="0" y="144"/>
                  </a:cubicBezTo>
                  <a:lnTo>
                    <a:pt x="0" y="519"/>
                  </a:lnTo>
                  <a:cubicBezTo>
                    <a:pt x="0" y="599"/>
                    <a:pt x="68" y="666"/>
                    <a:pt x="148" y="666"/>
                  </a:cubicBezTo>
                  <a:lnTo>
                    <a:pt x="507" y="654"/>
                  </a:lnTo>
                  <a:cubicBezTo>
                    <a:pt x="587" y="654"/>
                    <a:pt x="654" y="599"/>
                    <a:pt x="654" y="519"/>
                  </a:cubicBezTo>
                  <a:lnTo>
                    <a:pt x="654" y="144"/>
                  </a:lnTo>
                  <a:cubicBezTo>
                    <a:pt x="654" y="64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5"/>
            <p:cNvSpPr/>
            <p:nvPr/>
          </p:nvSpPr>
          <p:spPr>
            <a:xfrm>
              <a:off x="4257793" y="2709186"/>
              <a:ext cx="52264" cy="52264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148" y="0"/>
                  </a:moveTo>
                  <a:cubicBezTo>
                    <a:pt x="68" y="0"/>
                    <a:pt x="0" y="64"/>
                    <a:pt x="0" y="144"/>
                  </a:cubicBezTo>
                  <a:lnTo>
                    <a:pt x="0" y="506"/>
                  </a:lnTo>
                  <a:cubicBezTo>
                    <a:pt x="0" y="586"/>
                    <a:pt x="68" y="654"/>
                    <a:pt x="148" y="654"/>
                  </a:cubicBezTo>
                  <a:lnTo>
                    <a:pt x="506" y="654"/>
                  </a:lnTo>
                  <a:cubicBezTo>
                    <a:pt x="587" y="654"/>
                    <a:pt x="654" y="586"/>
                    <a:pt x="654" y="506"/>
                  </a:cubicBezTo>
                  <a:lnTo>
                    <a:pt x="654" y="144"/>
                  </a:lnTo>
                  <a:cubicBezTo>
                    <a:pt x="654" y="64"/>
                    <a:pt x="587" y="0"/>
                    <a:pt x="506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5"/>
            <p:cNvSpPr/>
            <p:nvPr/>
          </p:nvSpPr>
          <p:spPr>
            <a:xfrm>
              <a:off x="4329236" y="2709186"/>
              <a:ext cx="52264" cy="52264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147" y="0"/>
                  </a:moveTo>
                  <a:cubicBezTo>
                    <a:pt x="67" y="0"/>
                    <a:pt x="0" y="64"/>
                    <a:pt x="0" y="144"/>
                  </a:cubicBezTo>
                  <a:lnTo>
                    <a:pt x="0" y="506"/>
                  </a:lnTo>
                  <a:cubicBezTo>
                    <a:pt x="0" y="586"/>
                    <a:pt x="67" y="654"/>
                    <a:pt x="147" y="654"/>
                  </a:cubicBezTo>
                  <a:lnTo>
                    <a:pt x="522" y="654"/>
                  </a:lnTo>
                  <a:cubicBezTo>
                    <a:pt x="602" y="654"/>
                    <a:pt x="654" y="586"/>
                    <a:pt x="654" y="506"/>
                  </a:cubicBezTo>
                  <a:lnTo>
                    <a:pt x="654" y="144"/>
                  </a:lnTo>
                  <a:cubicBezTo>
                    <a:pt x="654" y="64"/>
                    <a:pt x="586" y="0"/>
                    <a:pt x="506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5"/>
            <p:cNvSpPr/>
            <p:nvPr/>
          </p:nvSpPr>
          <p:spPr>
            <a:xfrm>
              <a:off x="4400599" y="2709186"/>
              <a:ext cx="53623" cy="52264"/>
            </a:xfrm>
            <a:custGeom>
              <a:avLst/>
              <a:gdLst/>
              <a:ahLst/>
              <a:cxnLst/>
              <a:rect l="l" t="t" r="r" b="b"/>
              <a:pathLst>
                <a:path w="671" h="654" extrusionOk="0">
                  <a:moveTo>
                    <a:pt x="148" y="0"/>
                  </a:moveTo>
                  <a:cubicBezTo>
                    <a:pt x="68" y="0"/>
                    <a:pt x="1" y="64"/>
                    <a:pt x="1" y="144"/>
                  </a:cubicBezTo>
                  <a:lnTo>
                    <a:pt x="1" y="506"/>
                  </a:lnTo>
                  <a:cubicBezTo>
                    <a:pt x="1" y="586"/>
                    <a:pt x="68" y="654"/>
                    <a:pt x="148" y="654"/>
                  </a:cubicBezTo>
                  <a:lnTo>
                    <a:pt x="523" y="654"/>
                  </a:lnTo>
                  <a:cubicBezTo>
                    <a:pt x="603" y="654"/>
                    <a:pt x="670" y="586"/>
                    <a:pt x="670" y="506"/>
                  </a:cubicBezTo>
                  <a:lnTo>
                    <a:pt x="670" y="131"/>
                  </a:lnTo>
                  <a:cubicBezTo>
                    <a:pt x="670" y="51"/>
                    <a:pt x="603" y="0"/>
                    <a:pt x="523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5"/>
            <p:cNvSpPr/>
            <p:nvPr/>
          </p:nvSpPr>
          <p:spPr>
            <a:xfrm>
              <a:off x="4473321" y="2707907"/>
              <a:ext cx="52344" cy="53543"/>
            </a:xfrm>
            <a:custGeom>
              <a:avLst/>
              <a:gdLst/>
              <a:ahLst/>
              <a:cxnLst/>
              <a:rect l="l" t="t" r="r" b="b"/>
              <a:pathLst>
                <a:path w="655" h="670" extrusionOk="0">
                  <a:moveTo>
                    <a:pt x="132" y="0"/>
                  </a:moveTo>
                  <a:cubicBezTo>
                    <a:pt x="52" y="0"/>
                    <a:pt x="1" y="67"/>
                    <a:pt x="1" y="147"/>
                  </a:cubicBezTo>
                  <a:lnTo>
                    <a:pt x="1" y="522"/>
                  </a:lnTo>
                  <a:cubicBezTo>
                    <a:pt x="1" y="602"/>
                    <a:pt x="65" y="670"/>
                    <a:pt x="145" y="670"/>
                  </a:cubicBezTo>
                  <a:lnTo>
                    <a:pt x="507" y="670"/>
                  </a:lnTo>
                  <a:cubicBezTo>
                    <a:pt x="587" y="670"/>
                    <a:pt x="654" y="602"/>
                    <a:pt x="654" y="522"/>
                  </a:cubicBezTo>
                  <a:lnTo>
                    <a:pt x="654" y="147"/>
                  </a:lnTo>
                  <a:cubicBezTo>
                    <a:pt x="654" y="67"/>
                    <a:pt x="587" y="0"/>
                    <a:pt x="507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5"/>
            <p:cNvSpPr/>
            <p:nvPr/>
          </p:nvSpPr>
          <p:spPr>
            <a:xfrm>
              <a:off x="4625637" y="2635425"/>
              <a:ext cx="52584" cy="53303"/>
            </a:xfrm>
            <a:custGeom>
              <a:avLst/>
              <a:gdLst/>
              <a:ahLst/>
              <a:cxnLst/>
              <a:rect l="l" t="t" r="r" b="b"/>
              <a:pathLst>
                <a:path w="658" h="667" extrusionOk="0">
                  <a:moveTo>
                    <a:pt x="148" y="0"/>
                  </a:moveTo>
                  <a:cubicBezTo>
                    <a:pt x="68" y="0"/>
                    <a:pt x="1" y="68"/>
                    <a:pt x="1" y="148"/>
                  </a:cubicBezTo>
                  <a:lnTo>
                    <a:pt x="1" y="523"/>
                  </a:lnTo>
                  <a:cubicBezTo>
                    <a:pt x="1" y="603"/>
                    <a:pt x="68" y="667"/>
                    <a:pt x="148" y="667"/>
                  </a:cubicBezTo>
                  <a:lnTo>
                    <a:pt x="510" y="667"/>
                  </a:lnTo>
                  <a:cubicBezTo>
                    <a:pt x="590" y="667"/>
                    <a:pt x="657" y="603"/>
                    <a:pt x="657" y="523"/>
                  </a:cubicBezTo>
                  <a:lnTo>
                    <a:pt x="657" y="148"/>
                  </a:lnTo>
                  <a:cubicBezTo>
                    <a:pt x="657" y="68"/>
                    <a:pt x="590" y="0"/>
                    <a:pt x="510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5"/>
            <p:cNvSpPr/>
            <p:nvPr/>
          </p:nvSpPr>
          <p:spPr>
            <a:xfrm>
              <a:off x="4612851" y="2495656"/>
              <a:ext cx="127065" cy="52264"/>
            </a:xfrm>
            <a:custGeom>
              <a:avLst/>
              <a:gdLst/>
              <a:ahLst/>
              <a:cxnLst/>
              <a:rect l="l" t="t" r="r" b="b"/>
              <a:pathLst>
                <a:path w="1590" h="654" extrusionOk="0">
                  <a:moveTo>
                    <a:pt x="161" y="0"/>
                  </a:moveTo>
                  <a:cubicBezTo>
                    <a:pt x="81" y="0"/>
                    <a:pt x="1" y="68"/>
                    <a:pt x="1" y="160"/>
                  </a:cubicBezTo>
                  <a:lnTo>
                    <a:pt x="1" y="494"/>
                  </a:lnTo>
                  <a:cubicBezTo>
                    <a:pt x="1" y="590"/>
                    <a:pt x="81" y="654"/>
                    <a:pt x="161" y="654"/>
                  </a:cubicBezTo>
                  <a:lnTo>
                    <a:pt x="1429" y="654"/>
                  </a:lnTo>
                  <a:cubicBezTo>
                    <a:pt x="1522" y="654"/>
                    <a:pt x="1590" y="574"/>
                    <a:pt x="1590" y="494"/>
                  </a:cubicBezTo>
                  <a:lnTo>
                    <a:pt x="1590" y="160"/>
                  </a:lnTo>
                  <a:cubicBezTo>
                    <a:pt x="1590" y="68"/>
                    <a:pt x="1522" y="0"/>
                    <a:pt x="1429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5"/>
            <p:cNvSpPr/>
            <p:nvPr/>
          </p:nvSpPr>
          <p:spPr>
            <a:xfrm>
              <a:off x="3755214" y="2569337"/>
              <a:ext cx="88706" cy="52344"/>
            </a:xfrm>
            <a:custGeom>
              <a:avLst/>
              <a:gdLst/>
              <a:ahLst/>
              <a:cxnLst/>
              <a:rect l="l" t="t" r="r" b="b"/>
              <a:pathLst>
                <a:path w="1110" h="655" extrusionOk="0">
                  <a:moveTo>
                    <a:pt x="177" y="1"/>
                  </a:moveTo>
                  <a:cubicBezTo>
                    <a:pt x="81" y="1"/>
                    <a:pt x="1" y="81"/>
                    <a:pt x="1" y="174"/>
                  </a:cubicBezTo>
                  <a:lnTo>
                    <a:pt x="1" y="481"/>
                  </a:lnTo>
                  <a:cubicBezTo>
                    <a:pt x="1" y="574"/>
                    <a:pt x="81" y="654"/>
                    <a:pt x="177" y="654"/>
                  </a:cubicBezTo>
                  <a:lnTo>
                    <a:pt x="936" y="654"/>
                  </a:lnTo>
                  <a:cubicBezTo>
                    <a:pt x="1042" y="654"/>
                    <a:pt x="1109" y="574"/>
                    <a:pt x="1109" y="481"/>
                  </a:cubicBezTo>
                  <a:lnTo>
                    <a:pt x="1109" y="174"/>
                  </a:lnTo>
                  <a:cubicBezTo>
                    <a:pt x="1109" y="81"/>
                    <a:pt x="1029" y="1"/>
                    <a:pt x="936" y="1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5"/>
            <p:cNvSpPr/>
            <p:nvPr/>
          </p:nvSpPr>
          <p:spPr>
            <a:xfrm>
              <a:off x="4655605" y="2566060"/>
              <a:ext cx="85349" cy="121631"/>
            </a:xfrm>
            <a:custGeom>
              <a:avLst/>
              <a:gdLst/>
              <a:ahLst/>
              <a:cxnLst/>
              <a:rect l="l" t="t" r="r" b="b"/>
              <a:pathLst>
                <a:path w="1068" h="1522" extrusionOk="0">
                  <a:moveTo>
                    <a:pt x="135" y="0"/>
                  </a:moveTo>
                  <a:cubicBezTo>
                    <a:pt x="68" y="0"/>
                    <a:pt x="1" y="68"/>
                    <a:pt x="1" y="135"/>
                  </a:cubicBezTo>
                  <a:lnTo>
                    <a:pt x="1" y="522"/>
                  </a:lnTo>
                  <a:cubicBezTo>
                    <a:pt x="1" y="603"/>
                    <a:pt x="68" y="654"/>
                    <a:pt x="148" y="654"/>
                  </a:cubicBezTo>
                  <a:lnTo>
                    <a:pt x="548" y="654"/>
                  </a:lnTo>
                  <a:lnTo>
                    <a:pt x="548" y="1416"/>
                  </a:lnTo>
                  <a:cubicBezTo>
                    <a:pt x="548" y="1483"/>
                    <a:pt x="603" y="1522"/>
                    <a:pt x="654" y="1522"/>
                  </a:cubicBezTo>
                  <a:lnTo>
                    <a:pt x="962" y="1522"/>
                  </a:lnTo>
                  <a:cubicBezTo>
                    <a:pt x="1016" y="1522"/>
                    <a:pt x="1067" y="1483"/>
                    <a:pt x="1067" y="1416"/>
                  </a:cubicBezTo>
                  <a:lnTo>
                    <a:pt x="1055" y="202"/>
                  </a:lnTo>
                  <a:cubicBezTo>
                    <a:pt x="1055" y="93"/>
                    <a:pt x="974" y="0"/>
                    <a:pt x="856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5"/>
            <p:cNvSpPr/>
            <p:nvPr/>
          </p:nvSpPr>
          <p:spPr>
            <a:xfrm>
              <a:off x="3755214" y="2638782"/>
              <a:ext cx="136814" cy="52264"/>
            </a:xfrm>
            <a:custGeom>
              <a:avLst/>
              <a:gdLst/>
              <a:ahLst/>
              <a:cxnLst/>
              <a:rect l="l" t="t" r="r" b="b"/>
              <a:pathLst>
                <a:path w="1712" h="654" extrusionOk="0">
                  <a:moveTo>
                    <a:pt x="122" y="0"/>
                  </a:moveTo>
                  <a:cubicBezTo>
                    <a:pt x="55" y="0"/>
                    <a:pt x="1" y="51"/>
                    <a:pt x="1" y="119"/>
                  </a:cubicBezTo>
                  <a:lnTo>
                    <a:pt x="1" y="545"/>
                  </a:lnTo>
                  <a:cubicBezTo>
                    <a:pt x="1" y="612"/>
                    <a:pt x="55" y="654"/>
                    <a:pt x="122" y="654"/>
                  </a:cubicBezTo>
                  <a:lnTo>
                    <a:pt x="1602" y="654"/>
                  </a:lnTo>
                  <a:cubicBezTo>
                    <a:pt x="1670" y="654"/>
                    <a:pt x="1711" y="599"/>
                    <a:pt x="1711" y="532"/>
                  </a:cubicBezTo>
                  <a:lnTo>
                    <a:pt x="1711" y="106"/>
                  </a:lnTo>
                  <a:cubicBezTo>
                    <a:pt x="1711" y="51"/>
                    <a:pt x="1657" y="0"/>
                    <a:pt x="1602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5"/>
            <p:cNvSpPr/>
            <p:nvPr/>
          </p:nvSpPr>
          <p:spPr>
            <a:xfrm>
              <a:off x="4544764" y="2706868"/>
              <a:ext cx="196191" cy="54582"/>
            </a:xfrm>
            <a:custGeom>
              <a:avLst/>
              <a:gdLst/>
              <a:ahLst/>
              <a:cxnLst/>
              <a:rect l="l" t="t" r="r" b="b"/>
              <a:pathLst>
                <a:path w="2455" h="683" extrusionOk="0">
                  <a:moveTo>
                    <a:pt x="2323" y="0"/>
                  </a:moveTo>
                  <a:lnTo>
                    <a:pt x="119" y="13"/>
                  </a:lnTo>
                  <a:cubicBezTo>
                    <a:pt x="52" y="13"/>
                    <a:pt x="0" y="67"/>
                    <a:pt x="0" y="135"/>
                  </a:cubicBezTo>
                  <a:lnTo>
                    <a:pt x="0" y="548"/>
                  </a:lnTo>
                  <a:cubicBezTo>
                    <a:pt x="0" y="628"/>
                    <a:pt x="52" y="683"/>
                    <a:pt x="132" y="683"/>
                  </a:cubicBezTo>
                  <a:lnTo>
                    <a:pt x="2323" y="670"/>
                  </a:lnTo>
                  <a:cubicBezTo>
                    <a:pt x="2403" y="670"/>
                    <a:pt x="2454" y="615"/>
                    <a:pt x="2454" y="548"/>
                  </a:cubicBezTo>
                  <a:lnTo>
                    <a:pt x="2454" y="135"/>
                  </a:lnTo>
                  <a:cubicBezTo>
                    <a:pt x="2454" y="55"/>
                    <a:pt x="2390" y="0"/>
                    <a:pt x="2323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5"/>
            <p:cNvSpPr/>
            <p:nvPr/>
          </p:nvSpPr>
          <p:spPr>
            <a:xfrm>
              <a:off x="4051935" y="2776233"/>
              <a:ext cx="330608" cy="53303"/>
            </a:xfrm>
            <a:custGeom>
              <a:avLst/>
              <a:gdLst/>
              <a:ahLst/>
              <a:cxnLst/>
              <a:rect l="l" t="t" r="r" b="b"/>
              <a:pathLst>
                <a:path w="4137" h="667" extrusionOk="0">
                  <a:moveTo>
                    <a:pt x="4031" y="0"/>
                  </a:moveTo>
                  <a:lnTo>
                    <a:pt x="94" y="13"/>
                  </a:lnTo>
                  <a:cubicBezTo>
                    <a:pt x="52" y="13"/>
                    <a:pt x="1" y="55"/>
                    <a:pt x="1" y="106"/>
                  </a:cubicBezTo>
                  <a:lnTo>
                    <a:pt x="13" y="574"/>
                  </a:lnTo>
                  <a:cubicBezTo>
                    <a:pt x="13" y="628"/>
                    <a:pt x="52" y="667"/>
                    <a:pt x="106" y="667"/>
                  </a:cubicBezTo>
                  <a:lnTo>
                    <a:pt x="4043" y="654"/>
                  </a:lnTo>
                  <a:cubicBezTo>
                    <a:pt x="4098" y="654"/>
                    <a:pt x="4136" y="615"/>
                    <a:pt x="4136" y="561"/>
                  </a:cubicBezTo>
                  <a:lnTo>
                    <a:pt x="4136" y="93"/>
                  </a:lnTo>
                  <a:cubicBezTo>
                    <a:pt x="4136" y="42"/>
                    <a:pt x="4085" y="0"/>
                    <a:pt x="4031" y="0"/>
                  </a:cubicBezTo>
                  <a:close/>
                </a:path>
              </a:pathLst>
            </a:custGeom>
            <a:solidFill>
              <a:srgbClr val="FF2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5"/>
            <p:cNvSpPr/>
            <p:nvPr/>
          </p:nvSpPr>
          <p:spPr>
            <a:xfrm>
              <a:off x="4544764" y="2805162"/>
              <a:ext cx="54342" cy="23335"/>
            </a:xfrm>
            <a:custGeom>
              <a:avLst/>
              <a:gdLst/>
              <a:ahLst/>
              <a:cxnLst/>
              <a:rect l="l" t="t" r="r" b="b"/>
              <a:pathLst>
                <a:path w="680" h="292" extrusionOk="0">
                  <a:moveTo>
                    <a:pt x="52" y="0"/>
                  </a:moveTo>
                  <a:cubicBezTo>
                    <a:pt x="26" y="0"/>
                    <a:pt x="0" y="26"/>
                    <a:pt x="0" y="52"/>
                  </a:cubicBezTo>
                  <a:lnTo>
                    <a:pt x="0" y="241"/>
                  </a:lnTo>
                  <a:cubicBezTo>
                    <a:pt x="0" y="266"/>
                    <a:pt x="26" y="292"/>
                    <a:pt x="52" y="292"/>
                  </a:cubicBezTo>
                  <a:lnTo>
                    <a:pt x="628" y="292"/>
                  </a:lnTo>
                  <a:cubicBezTo>
                    <a:pt x="654" y="292"/>
                    <a:pt x="680" y="266"/>
                    <a:pt x="680" y="241"/>
                  </a:cubicBezTo>
                  <a:lnTo>
                    <a:pt x="680" y="52"/>
                  </a:lnTo>
                  <a:cubicBezTo>
                    <a:pt x="680" y="26"/>
                    <a:pt x="654" y="0"/>
                    <a:pt x="628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5"/>
            <p:cNvSpPr/>
            <p:nvPr/>
          </p:nvSpPr>
          <p:spPr>
            <a:xfrm>
              <a:off x="4616207" y="2805162"/>
              <a:ext cx="54342" cy="23335"/>
            </a:xfrm>
            <a:custGeom>
              <a:avLst/>
              <a:gdLst/>
              <a:ahLst/>
              <a:cxnLst/>
              <a:rect l="l" t="t" r="r" b="b"/>
              <a:pathLst>
                <a:path w="680" h="292" extrusionOk="0">
                  <a:moveTo>
                    <a:pt x="55" y="0"/>
                  </a:moveTo>
                  <a:cubicBezTo>
                    <a:pt x="13" y="0"/>
                    <a:pt x="0" y="26"/>
                    <a:pt x="0" y="52"/>
                  </a:cubicBezTo>
                  <a:lnTo>
                    <a:pt x="0" y="241"/>
                  </a:lnTo>
                  <a:cubicBezTo>
                    <a:pt x="0" y="266"/>
                    <a:pt x="13" y="292"/>
                    <a:pt x="55" y="292"/>
                  </a:cubicBezTo>
                  <a:lnTo>
                    <a:pt x="628" y="279"/>
                  </a:lnTo>
                  <a:cubicBezTo>
                    <a:pt x="654" y="279"/>
                    <a:pt x="679" y="266"/>
                    <a:pt x="679" y="225"/>
                  </a:cubicBezTo>
                  <a:lnTo>
                    <a:pt x="679" y="52"/>
                  </a:lnTo>
                  <a:cubicBezTo>
                    <a:pt x="679" y="26"/>
                    <a:pt x="654" y="0"/>
                    <a:pt x="628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5"/>
            <p:cNvSpPr/>
            <p:nvPr/>
          </p:nvSpPr>
          <p:spPr>
            <a:xfrm>
              <a:off x="4616207" y="2770879"/>
              <a:ext cx="54342" cy="22536"/>
            </a:xfrm>
            <a:custGeom>
              <a:avLst/>
              <a:gdLst/>
              <a:ahLst/>
              <a:cxnLst/>
              <a:rect l="l" t="t" r="r" b="b"/>
              <a:pathLst>
                <a:path w="680" h="282" extrusionOk="0">
                  <a:moveTo>
                    <a:pt x="39" y="0"/>
                  </a:moveTo>
                  <a:cubicBezTo>
                    <a:pt x="13" y="0"/>
                    <a:pt x="0" y="29"/>
                    <a:pt x="0" y="55"/>
                  </a:cubicBezTo>
                  <a:lnTo>
                    <a:pt x="0" y="228"/>
                  </a:lnTo>
                  <a:cubicBezTo>
                    <a:pt x="0" y="269"/>
                    <a:pt x="13" y="282"/>
                    <a:pt x="55" y="282"/>
                  </a:cubicBezTo>
                  <a:lnTo>
                    <a:pt x="628" y="282"/>
                  </a:lnTo>
                  <a:cubicBezTo>
                    <a:pt x="654" y="282"/>
                    <a:pt x="679" y="253"/>
                    <a:pt x="679" y="228"/>
                  </a:cubicBezTo>
                  <a:lnTo>
                    <a:pt x="679" y="55"/>
                  </a:lnTo>
                  <a:cubicBezTo>
                    <a:pt x="679" y="13"/>
                    <a:pt x="654" y="0"/>
                    <a:pt x="628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5"/>
            <p:cNvSpPr/>
            <p:nvPr/>
          </p:nvSpPr>
          <p:spPr>
            <a:xfrm>
              <a:off x="4686611" y="2805162"/>
              <a:ext cx="54342" cy="22376"/>
            </a:xfrm>
            <a:custGeom>
              <a:avLst/>
              <a:gdLst/>
              <a:ahLst/>
              <a:cxnLst/>
              <a:rect l="l" t="t" r="r" b="b"/>
              <a:pathLst>
                <a:path w="680" h="280" extrusionOk="0">
                  <a:moveTo>
                    <a:pt x="55" y="0"/>
                  </a:moveTo>
                  <a:cubicBezTo>
                    <a:pt x="26" y="0"/>
                    <a:pt x="0" y="26"/>
                    <a:pt x="0" y="52"/>
                  </a:cubicBezTo>
                  <a:lnTo>
                    <a:pt x="0" y="225"/>
                  </a:lnTo>
                  <a:cubicBezTo>
                    <a:pt x="0" y="266"/>
                    <a:pt x="26" y="279"/>
                    <a:pt x="55" y="279"/>
                  </a:cubicBezTo>
                  <a:lnTo>
                    <a:pt x="628" y="279"/>
                  </a:lnTo>
                  <a:cubicBezTo>
                    <a:pt x="654" y="279"/>
                    <a:pt x="679" y="253"/>
                    <a:pt x="679" y="225"/>
                  </a:cubicBezTo>
                  <a:lnTo>
                    <a:pt x="679" y="52"/>
                  </a:lnTo>
                  <a:cubicBezTo>
                    <a:pt x="679" y="13"/>
                    <a:pt x="654" y="0"/>
                    <a:pt x="628" y="0"/>
                  </a:cubicBezTo>
                  <a:close/>
                </a:path>
              </a:pathLst>
            </a:custGeom>
            <a:solidFill>
              <a:srgbClr val="A10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5"/>
            <p:cNvSpPr/>
            <p:nvPr/>
          </p:nvSpPr>
          <p:spPr>
            <a:xfrm>
              <a:off x="3726525" y="2862780"/>
              <a:ext cx="1050802" cy="46910"/>
            </a:xfrm>
            <a:custGeom>
              <a:avLst/>
              <a:gdLst/>
              <a:ahLst/>
              <a:cxnLst/>
              <a:rect l="l" t="t" r="r" b="b"/>
              <a:pathLst>
                <a:path w="13149" h="587" extrusionOk="0">
                  <a:moveTo>
                    <a:pt x="13148" y="0"/>
                  </a:moveTo>
                  <a:lnTo>
                    <a:pt x="1" y="51"/>
                  </a:lnTo>
                  <a:lnTo>
                    <a:pt x="1" y="333"/>
                  </a:lnTo>
                  <a:cubicBezTo>
                    <a:pt x="1" y="481"/>
                    <a:pt x="107" y="586"/>
                    <a:pt x="254" y="586"/>
                  </a:cubicBezTo>
                  <a:lnTo>
                    <a:pt x="12895" y="545"/>
                  </a:lnTo>
                  <a:cubicBezTo>
                    <a:pt x="13030" y="545"/>
                    <a:pt x="13148" y="426"/>
                    <a:pt x="13148" y="292"/>
                  </a:cubicBezTo>
                  <a:lnTo>
                    <a:pt x="13148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5"/>
            <p:cNvSpPr/>
            <p:nvPr/>
          </p:nvSpPr>
          <p:spPr>
            <a:xfrm>
              <a:off x="3826897" y="2497974"/>
              <a:ext cx="41556" cy="44832"/>
            </a:xfrm>
            <a:custGeom>
              <a:avLst/>
              <a:gdLst/>
              <a:ahLst/>
              <a:cxnLst/>
              <a:rect l="l" t="t" r="r" b="b"/>
              <a:pathLst>
                <a:path w="520" h="561" extrusionOk="0">
                  <a:moveTo>
                    <a:pt x="507" y="0"/>
                  </a:moveTo>
                  <a:lnTo>
                    <a:pt x="145" y="13"/>
                  </a:lnTo>
                  <a:cubicBezTo>
                    <a:pt x="65" y="13"/>
                    <a:pt x="1" y="64"/>
                    <a:pt x="1" y="144"/>
                  </a:cubicBezTo>
                  <a:lnTo>
                    <a:pt x="1" y="519"/>
                  </a:lnTo>
                  <a:lnTo>
                    <a:pt x="1" y="561"/>
                  </a:lnTo>
                  <a:cubicBezTo>
                    <a:pt x="212" y="413"/>
                    <a:pt x="385" y="199"/>
                    <a:pt x="520" y="13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5"/>
            <p:cNvSpPr/>
            <p:nvPr/>
          </p:nvSpPr>
          <p:spPr>
            <a:xfrm>
              <a:off x="3898340" y="2497974"/>
              <a:ext cx="34124" cy="47949"/>
            </a:xfrm>
            <a:custGeom>
              <a:avLst/>
              <a:gdLst/>
              <a:ahLst/>
              <a:cxnLst/>
              <a:rect l="l" t="t" r="r" b="b"/>
              <a:pathLst>
                <a:path w="427" h="600" extrusionOk="0">
                  <a:moveTo>
                    <a:pt x="148" y="0"/>
                  </a:moveTo>
                  <a:cubicBezTo>
                    <a:pt x="68" y="0"/>
                    <a:pt x="0" y="64"/>
                    <a:pt x="0" y="144"/>
                  </a:cubicBezTo>
                  <a:lnTo>
                    <a:pt x="0" y="519"/>
                  </a:lnTo>
                  <a:cubicBezTo>
                    <a:pt x="0" y="545"/>
                    <a:pt x="13" y="586"/>
                    <a:pt x="39" y="599"/>
                  </a:cubicBezTo>
                  <a:cubicBezTo>
                    <a:pt x="173" y="426"/>
                    <a:pt x="346" y="160"/>
                    <a:pt x="427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5"/>
            <p:cNvSpPr/>
            <p:nvPr/>
          </p:nvSpPr>
          <p:spPr>
            <a:xfrm>
              <a:off x="3969783" y="2497974"/>
              <a:ext cx="39478" cy="51226"/>
            </a:xfrm>
            <a:custGeom>
              <a:avLst/>
              <a:gdLst/>
              <a:ahLst/>
              <a:cxnLst/>
              <a:rect l="l" t="t" r="r" b="b"/>
              <a:pathLst>
                <a:path w="494" h="641" extrusionOk="0">
                  <a:moveTo>
                    <a:pt x="148" y="0"/>
                  </a:moveTo>
                  <a:cubicBezTo>
                    <a:pt x="68" y="0"/>
                    <a:pt x="0" y="64"/>
                    <a:pt x="0" y="144"/>
                  </a:cubicBezTo>
                  <a:lnTo>
                    <a:pt x="0" y="506"/>
                  </a:lnTo>
                  <a:cubicBezTo>
                    <a:pt x="0" y="561"/>
                    <a:pt x="39" y="612"/>
                    <a:pt x="80" y="641"/>
                  </a:cubicBezTo>
                  <a:cubicBezTo>
                    <a:pt x="228" y="465"/>
                    <a:pt x="414" y="160"/>
                    <a:pt x="494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5"/>
            <p:cNvSpPr/>
            <p:nvPr/>
          </p:nvSpPr>
          <p:spPr>
            <a:xfrm>
              <a:off x="4041226" y="2497974"/>
              <a:ext cx="35402" cy="47949"/>
            </a:xfrm>
            <a:custGeom>
              <a:avLst/>
              <a:gdLst/>
              <a:ahLst/>
              <a:cxnLst/>
              <a:rect l="l" t="t" r="r" b="b"/>
              <a:pathLst>
                <a:path w="443" h="600" extrusionOk="0">
                  <a:moveTo>
                    <a:pt x="147" y="0"/>
                  </a:moveTo>
                  <a:cubicBezTo>
                    <a:pt x="67" y="0"/>
                    <a:pt x="0" y="64"/>
                    <a:pt x="0" y="144"/>
                  </a:cubicBezTo>
                  <a:lnTo>
                    <a:pt x="13" y="506"/>
                  </a:lnTo>
                  <a:cubicBezTo>
                    <a:pt x="13" y="545"/>
                    <a:pt x="26" y="574"/>
                    <a:pt x="42" y="599"/>
                  </a:cubicBezTo>
                  <a:cubicBezTo>
                    <a:pt x="186" y="426"/>
                    <a:pt x="346" y="144"/>
                    <a:pt x="442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5"/>
            <p:cNvSpPr/>
            <p:nvPr/>
          </p:nvSpPr>
          <p:spPr>
            <a:xfrm>
              <a:off x="4113629" y="2497974"/>
              <a:ext cx="39798" cy="49947"/>
            </a:xfrm>
            <a:custGeom>
              <a:avLst/>
              <a:gdLst/>
              <a:ahLst/>
              <a:cxnLst/>
              <a:rect l="l" t="t" r="r" b="b"/>
              <a:pathLst>
                <a:path w="498" h="625" extrusionOk="0">
                  <a:moveTo>
                    <a:pt x="148" y="0"/>
                  </a:moveTo>
                  <a:cubicBezTo>
                    <a:pt x="68" y="0"/>
                    <a:pt x="1" y="64"/>
                    <a:pt x="1" y="144"/>
                  </a:cubicBezTo>
                  <a:lnTo>
                    <a:pt x="1" y="506"/>
                  </a:lnTo>
                  <a:cubicBezTo>
                    <a:pt x="1" y="561"/>
                    <a:pt x="30" y="612"/>
                    <a:pt x="68" y="625"/>
                  </a:cubicBezTo>
                  <a:cubicBezTo>
                    <a:pt x="228" y="452"/>
                    <a:pt x="401" y="144"/>
                    <a:pt x="497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5"/>
            <p:cNvSpPr/>
            <p:nvPr/>
          </p:nvSpPr>
          <p:spPr>
            <a:xfrm>
              <a:off x="4185311" y="2496695"/>
              <a:ext cx="39478" cy="51226"/>
            </a:xfrm>
            <a:custGeom>
              <a:avLst/>
              <a:gdLst/>
              <a:ahLst/>
              <a:cxnLst/>
              <a:rect l="l" t="t" r="r" b="b"/>
              <a:pathLst>
                <a:path w="494" h="641" extrusionOk="0">
                  <a:moveTo>
                    <a:pt x="145" y="0"/>
                  </a:moveTo>
                  <a:cubicBezTo>
                    <a:pt x="65" y="0"/>
                    <a:pt x="1" y="67"/>
                    <a:pt x="1" y="147"/>
                  </a:cubicBezTo>
                  <a:lnTo>
                    <a:pt x="1" y="522"/>
                  </a:lnTo>
                  <a:cubicBezTo>
                    <a:pt x="1" y="577"/>
                    <a:pt x="26" y="615"/>
                    <a:pt x="81" y="641"/>
                  </a:cubicBezTo>
                  <a:cubicBezTo>
                    <a:pt x="225" y="468"/>
                    <a:pt x="414" y="160"/>
                    <a:pt x="494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5"/>
            <p:cNvSpPr/>
            <p:nvPr/>
          </p:nvSpPr>
          <p:spPr>
            <a:xfrm>
              <a:off x="4256754" y="2496695"/>
              <a:ext cx="43873" cy="52504"/>
            </a:xfrm>
            <a:custGeom>
              <a:avLst/>
              <a:gdLst/>
              <a:ahLst/>
              <a:cxnLst/>
              <a:rect l="l" t="t" r="r" b="b"/>
              <a:pathLst>
                <a:path w="549" h="657" extrusionOk="0">
                  <a:moveTo>
                    <a:pt x="148" y="0"/>
                  </a:moveTo>
                  <a:cubicBezTo>
                    <a:pt x="68" y="0"/>
                    <a:pt x="0" y="67"/>
                    <a:pt x="0" y="147"/>
                  </a:cubicBezTo>
                  <a:lnTo>
                    <a:pt x="0" y="522"/>
                  </a:lnTo>
                  <a:cubicBezTo>
                    <a:pt x="0" y="590"/>
                    <a:pt x="52" y="641"/>
                    <a:pt x="119" y="657"/>
                  </a:cubicBezTo>
                  <a:cubicBezTo>
                    <a:pt x="279" y="481"/>
                    <a:pt x="468" y="176"/>
                    <a:pt x="548" y="16"/>
                  </a:cubicBezTo>
                  <a:cubicBezTo>
                    <a:pt x="548" y="0"/>
                    <a:pt x="532" y="0"/>
                    <a:pt x="519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5"/>
            <p:cNvSpPr/>
            <p:nvPr/>
          </p:nvSpPr>
          <p:spPr>
            <a:xfrm>
              <a:off x="4328197" y="2496695"/>
              <a:ext cx="44832" cy="52504"/>
            </a:xfrm>
            <a:custGeom>
              <a:avLst/>
              <a:gdLst/>
              <a:ahLst/>
              <a:cxnLst/>
              <a:rect l="l" t="t" r="r" b="b"/>
              <a:pathLst>
                <a:path w="561" h="657" extrusionOk="0">
                  <a:moveTo>
                    <a:pt x="148" y="0"/>
                  </a:moveTo>
                  <a:cubicBezTo>
                    <a:pt x="68" y="0"/>
                    <a:pt x="0" y="67"/>
                    <a:pt x="0" y="147"/>
                  </a:cubicBezTo>
                  <a:lnTo>
                    <a:pt x="13" y="509"/>
                  </a:lnTo>
                  <a:cubicBezTo>
                    <a:pt x="13" y="590"/>
                    <a:pt x="55" y="641"/>
                    <a:pt x="135" y="657"/>
                  </a:cubicBezTo>
                  <a:cubicBezTo>
                    <a:pt x="279" y="481"/>
                    <a:pt x="468" y="160"/>
                    <a:pt x="561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5"/>
            <p:cNvSpPr/>
            <p:nvPr/>
          </p:nvSpPr>
          <p:spPr>
            <a:xfrm>
              <a:off x="4400599" y="2496695"/>
              <a:ext cx="40837" cy="51226"/>
            </a:xfrm>
            <a:custGeom>
              <a:avLst/>
              <a:gdLst/>
              <a:ahLst/>
              <a:cxnLst/>
              <a:rect l="l" t="t" r="r" b="b"/>
              <a:pathLst>
                <a:path w="511" h="641" extrusionOk="0">
                  <a:moveTo>
                    <a:pt x="148" y="0"/>
                  </a:moveTo>
                  <a:cubicBezTo>
                    <a:pt x="68" y="0"/>
                    <a:pt x="1" y="67"/>
                    <a:pt x="1" y="147"/>
                  </a:cubicBezTo>
                  <a:lnTo>
                    <a:pt x="1" y="509"/>
                  </a:lnTo>
                  <a:cubicBezTo>
                    <a:pt x="1" y="561"/>
                    <a:pt x="30" y="615"/>
                    <a:pt x="81" y="641"/>
                  </a:cubicBezTo>
                  <a:cubicBezTo>
                    <a:pt x="241" y="455"/>
                    <a:pt x="414" y="147"/>
                    <a:pt x="510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5"/>
            <p:cNvSpPr/>
            <p:nvPr/>
          </p:nvSpPr>
          <p:spPr>
            <a:xfrm>
              <a:off x="4472043" y="2495656"/>
              <a:ext cx="40757" cy="52264"/>
            </a:xfrm>
            <a:custGeom>
              <a:avLst/>
              <a:gdLst/>
              <a:ahLst/>
              <a:cxnLst/>
              <a:rect l="l" t="t" r="r" b="b"/>
              <a:pathLst>
                <a:path w="510" h="654" extrusionOk="0">
                  <a:moveTo>
                    <a:pt x="148" y="0"/>
                  </a:moveTo>
                  <a:cubicBezTo>
                    <a:pt x="68" y="0"/>
                    <a:pt x="1" y="68"/>
                    <a:pt x="1" y="148"/>
                  </a:cubicBezTo>
                  <a:lnTo>
                    <a:pt x="1" y="522"/>
                  </a:lnTo>
                  <a:cubicBezTo>
                    <a:pt x="1" y="574"/>
                    <a:pt x="42" y="628"/>
                    <a:pt x="81" y="654"/>
                  </a:cubicBezTo>
                  <a:cubicBezTo>
                    <a:pt x="241" y="468"/>
                    <a:pt x="430" y="160"/>
                    <a:pt x="510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5"/>
            <p:cNvSpPr/>
            <p:nvPr/>
          </p:nvSpPr>
          <p:spPr>
            <a:xfrm>
              <a:off x="4543725" y="2495656"/>
              <a:ext cx="35163" cy="49228"/>
            </a:xfrm>
            <a:custGeom>
              <a:avLst/>
              <a:gdLst/>
              <a:ahLst/>
              <a:cxnLst/>
              <a:rect l="l" t="t" r="r" b="b"/>
              <a:pathLst>
                <a:path w="440" h="616" extrusionOk="0">
                  <a:moveTo>
                    <a:pt x="145" y="0"/>
                  </a:moveTo>
                  <a:cubicBezTo>
                    <a:pt x="65" y="0"/>
                    <a:pt x="1" y="68"/>
                    <a:pt x="1" y="148"/>
                  </a:cubicBezTo>
                  <a:lnTo>
                    <a:pt x="1" y="522"/>
                  </a:lnTo>
                  <a:cubicBezTo>
                    <a:pt x="1" y="561"/>
                    <a:pt x="26" y="590"/>
                    <a:pt x="52" y="615"/>
                  </a:cubicBezTo>
                  <a:cubicBezTo>
                    <a:pt x="199" y="430"/>
                    <a:pt x="372" y="148"/>
                    <a:pt x="440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5"/>
            <p:cNvSpPr/>
            <p:nvPr/>
          </p:nvSpPr>
          <p:spPr>
            <a:xfrm>
              <a:off x="3865336" y="2569337"/>
              <a:ext cx="39478" cy="50267"/>
            </a:xfrm>
            <a:custGeom>
              <a:avLst/>
              <a:gdLst/>
              <a:ahLst/>
              <a:cxnLst/>
              <a:rect l="l" t="t" r="r" b="b"/>
              <a:pathLst>
                <a:path w="494" h="629" extrusionOk="0">
                  <a:moveTo>
                    <a:pt x="144" y="1"/>
                  </a:moveTo>
                  <a:cubicBezTo>
                    <a:pt x="64" y="1"/>
                    <a:pt x="0" y="68"/>
                    <a:pt x="0" y="148"/>
                  </a:cubicBezTo>
                  <a:lnTo>
                    <a:pt x="13" y="507"/>
                  </a:lnTo>
                  <a:cubicBezTo>
                    <a:pt x="13" y="562"/>
                    <a:pt x="39" y="600"/>
                    <a:pt x="80" y="629"/>
                  </a:cubicBezTo>
                  <a:cubicBezTo>
                    <a:pt x="240" y="440"/>
                    <a:pt x="413" y="132"/>
                    <a:pt x="494" y="1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5"/>
            <p:cNvSpPr/>
            <p:nvPr/>
          </p:nvSpPr>
          <p:spPr>
            <a:xfrm>
              <a:off x="3937738" y="2568378"/>
              <a:ext cx="37480" cy="49947"/>
            </a:xfrm>
            <a:custGeom>
              <a:avLst/>
              <a:gdLst/>
              <a:ahLst/>
              <a:cxnLst/>
              <a:rect l="l" t="t" r="r" b="b"/>
              <a:pathLst>
                <a:path w="469" h="625" extrusionOk="0">
                  <a:moveTo>
                    <a:pt x="148" y="0"/>
                  </a:moveTo>
                  <a:cubicBezTo>
                    <a:pt x="68" y="0"/>
                    <a:pt x="1" y="64"/>
                    <a:pt x="1" y="144"/>
                  </a:cubicBezTo>
                  <a:lnTo>
                    <a:pt x="1" y="519"/>
                  </a:lnTo>
                  <a:cubicBezTo>
                    <a:pt x="1" y="561"/>
                    <a:pt x="26" y="599"/>
                    <a:pt x="55" y="625"/>
                  </a:cubicBezTo>
                  <a:cubicBezTo>
                    <a:pt x="199" y="452"/>
                    <a:pt x="388" y="160"/>
                    <a:pt x="469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5"/>
            <p:cNvSpPr/>
            <p:nvPr/>
          </p:nvSpPr>
          <p:spPr>
            <a:xfrm>
              <a:off x="4009181" y="2568378"/>
              <a:ext cx="40517" cy="51226"/>
            </a:xfrm>
            <a:custGeom>
              <a:avLst/>
              <a:gdLst/>
              <a:ahLst/>
              <a:cxnLst/>
              <a:rect l="l" t="t" r="r" b="b"/>
              <a:pathLst>
                <a:path w="507" h="641" extrusionOk="0">
                  <a:moveTo>
                    <a:pt x="148" y="0"/>
                  </a:moveTo>
                  <a:cubicBezTo>
                    <a:pt x="68" y="0"/>
                    <a:pt x="1" y="64"/>
                    <a:pt x="1" y="144"/>
                  </a:cubicBezTo>
                  <a:lnTo>
                    <a:pt x="1" y="519"/>
                  </a:lnTo>
                  <a:cubicBezTo>
                    <a:pt x="1" y="574"/>
                    <a:pt x="42" y="612"/>
                    <a:pt x="81" y="641"/>
                  </a:cubicBezTo>
                  <a:cubicBezTo>
                    <a:pt x="241" y="465"/>
                    <a:pt x="414" y="160"/>
                    <a:pt x="507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5"/>
            <p:cNvSpPr/>
            <p:nvPr/>
          </p:nvSpPr>
          <p:spPr>
            <a:xfrm>
              <a:off x="4080624" y="2568378"/>
              <a:ext cx="38439" cy="49947"/>
            </a:xfrm>
            <a:custGeom>
              <a:avLst/>
              <a:gdLst/>
              <a:ahLst/>
              <a:cxnLst/>
              <a:rect l="l" t="t" r="r" b="b"/>
              <a:pathLst>
                <a:path w="481" h="625" extrusionOk="0">
                  <a:moveTo>
                    <a:pt x="148" y="0"/>
                  </a:moveTo>
                  <a:cubicBezTo>
                    <a:pt x="68" y="0"/>
                    <a:pt x="0" y="64"/>
                    <a:pt x="0" y="144"/>
                  </a:cubicBezTo>
                  <a:lnTo>
                    <a:pt x="0" y="506"/>
                  </a:lnTo>
                  <a:cubicBezTo>
                    <a:pt x="0" y="561"/>
                    <a:pt x="29" y="599"/>
                    <a:pt x="68" y="625"/>
                  </a:cubicBezTo>
                  <a:cubicBezTo>
                    <a:pt x="228" y="452"/>
                    <a:pt x="401" y="144"/>
                    <a:pt x="481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5"/>
            <p:cNvSpPr/>
            <p:nvPr/>
          </p:nvSpPr>
          <p:spPr>
            <a:xfrm>
              <a:off x="4152067" y="2568378"/>
              <a:ext cx="38439" cy="49947"/>
            </a:xfrm>
            <a:custGeom>
              <a:avLst/>
              <a:gdLst/>
              <a:ahLst/>
              <a:cxnLst/>
              <a:rect l="l" t="t" r="r" b="b"/>
              <a:pathLst>
                <a:path w="481" h="625" extrusionOk="0">
                  <a:moveTo>
                    <a:pt x="148" y="0"/>
                  </a:moveTo>
                  <a:cubicBezTo>
                    <a:pt x="67" y="0"/>
                    <a:pt x="0" y="64"/>
                    <a:pt x="0" y="144"/>
                  </a:cubicBezTo>
                  <a:lnTo>
                    <a:pt x="16" y="506"/>
                  </a:lnTo>
                  <a:cubicBezTo>
                    <a:pt x="16" y="561"/>
                    <a:pt x="29" y="599"/>
                    <a:pt x="67" y="625"/>
                  </a:cubicBezTo>
                  <a:cubicBezTo>
                    <a:pt x="228" y="439"/>
                    <a:pt x="401" y="144"/>
                    <a:pt x="481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5"/>
            <p:cNvSpPr/>
            <p:nvPr/>
          </p:nvSpPr>
          <p:spPr>
            <a:xfrm>
              <a:off x="4224789" y="2567099"/>
              <a:ext cx="38439" cy="51226"/>
            </a:xfrm>
            <a:custGeom>
              <a:avLst/>
              <a:gdLst/>
              <a:ahLst/>
              <a:cxnLst/>
              <a:rect l="l" t="t" r="r" b="b"/>
              <a:pathLst>
                <a:path w="481" h="641" extrusionOk="0">
                  <a:moveTo>
                    <a:pt x="147" y="0"/>
                  </a:moveTo>
                  <a:cubicBezTo>
                    <a:pt x="67" y="0"/>
                    <a:pt x="0" y="67"/>
                    <a:pt x="0" y="147"/>
                  </a:cubicBezTo>
                  <a:lnTo>
                    <a:pt x="0" y="522"/>
                  </a:lnTo>
                  <a:cubicBezTo>
                    <a:pt x="0" y="577"/>
                    <a:pt x="26" y="615"/>
                    <a:pt x="67" y="641"/>
                  </a:cubicBezTo>
                  <a:cubicBezTo>
                    <a:pt x="227" y="455"/>
                    <a:pt x="400" y="147"/>
                    <a:pt x="481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5"/>
            <p:cNvSpPr/>
            <p:nvPr/>
          </p:nvSpPr>
          <p:spPr>
            <a:xfrm>
              <a:off x="4296152" y="2567099"/>
              <a:ext cx="38519" cy="51226"/>
            </a:xfrm>
            <a:custGeom>
              <a:avLst/>
              <a:gdLst/>
              <a:ahLst/>
              <a:cxnLst/>
              <a:rect l="l" t="t" r="r" b="b"/>
              <a:pathLst>
                <a:path w="482" h="641" extrusionOk="0">
                  <a:moveTo>
                    <a:pt x="148" y="0"/>
                  </a:moveTo>
                  <a:cubicBezTo>
                    <a:pt x="68" y="0"/>
                    <a:pt x="1" y="67"/>
                    <a:pt x="1" y="147"/>
                  </a:cubicBezTo>
                  <a:lnTo>
                    <a:pt x="1" y="522"/>
                  </a:lnTo>
                  <a:cubicBezTo>
                    <a:pt x="1" y="561"/>
                    <a:pt x="26" y="615"/>
                    <a:pt x="68" y="641"/>
                  </a:cubicBezTo>
                  <a:cubicBezTo>
                    <a:pt x="215" y="455"/>
                    <a:pt x="388" y="160"/>
                    <a:pt x="481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5"/>
            <p:cNvSpPr/>
            <p:nvPr/>
          </p:nvSpPr>
          <p:spPr>
            <a:xfrm>
              <a:off x="4367595" y="2567099"/>
              <a:ext cx="39478" cy="51226"/>
            </a:xfrm>
            <a:custGeom>
              <a:avLst/>
              <a:gdLst/>
              <a:ahLst/>
              <a:cxnLst/>
              <a:rect l="l" t="t" r="r" b="b"/>
              <a:pathLst>
                <a:path w="494" h="641" extrusionOk="0">
                  <a:moveTo>
                    <a:pt x="148" y="0"/>
                  </a:moveTo>
                  <a:cubicBezTo>
                    <a:pt x="68" y="0"/>
                    <a:pt x="1" y="67"/>
                    <a:pt x="1" y="147"/>
                  </a:cubicBezTo>
                  <a:lnTo>
                    <a:pt x="1" y="509"/>
                  </a:lnTo>
                  <a:cubicBezTo>
                    <a:pt x="1" y="577"/>
                    <a:pt x="42" y="615"/>
                    <a:pt x="81" y="641"/>
                  </a:cubicBezTo>
                  <a:cubicBezTo>
                    <a:pt x="241" y="455"/>
                    <a:pt x="414" y="135"/>
                    <a:pt x="494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5"/>
            <p:cNvSpPr/>
            <p:nvPr/>
          </p:nvSpPr>
          <p:spPr>
            <a:xfrm>
              <a:off x="4439038" y="2567099"/>
              <a:ext cx="41796" cy="52504"/>
            </a:xfrm>
            <a:custGeom>
              <a:avLst/>
              <a:gdLst/>
              <a:ahLst/>
              <a:cxnLst/>
              <a:rect l="l" t="t" r="r" b="b"/>
              <a:pathLst>
                <a:path w="523" h="657" extrusionOk="0">
                  <a:moveTo>
                    <a:pt x="148" y="0"/>
                  </a:moveTo>
                  <a:cubicBezTo>
                    <a:pt x="68" y="0"/>
                    <a:pt x="0" y="67"/>
                    <a:pt x="0" y="147"/>
                  </a:cubicBezTo>
                  <a:lnTo>
                    <a:pt x="0" y="509"/>
                  </a:lnTo>
                  <a:cubicBezTo>
                    <a:pt x="0" y="577"/>
                    <a:pt x="55" y="628"/>
                    <a:pt x="109" y="657"/>
                  </a:cubicBezTo>
                  <a:cubicBezTo>
                    <a:pt x="282" y="429"/>
                    <a:pt x="468" y="96"/>
                    <a:pt x="523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5"/>
            <p:cNvSpPr/>
            <p:nvPr/>
          </p:nvSpPr>
          <p:spPr>
            <a:xfrm>
              <a:off x="4511760" y="2566060"/>
              <a:ext cx="38439" cy="51226"/>
            </a:xfrm>
            <a:custGeom>
              <a:avLst/>
              <a:gdLst/>
              <a:ahLst/>
              <a:cxnLst/>
              <a:rect l="l" t="t" r="r" b="b"/>
              <a:pathLst>
                <a:path w="481" h="641" extrusionOk="0">
                  <a:moveTo>
                    <a:pt x="481" y="0"/>
                  </a:moveTo>
                  <a:lnTo>
                    <a:pt x="132" y="13"/>
                  </a:lnTo>
                  <a:cubicBezTo>
                    <a:pt x="51" y="13"/>
                    <a:pt x="0" y="68"/>
                    <a:pt x="0" y="148"/>
                  </a:cubicBezTo>
                  <a:lnTo>
                    <a:pt x="0" y="522"/>
                  </a:lnTo>
                  <a:cubicBezTo>
                    <a:pt x="0" y="574"/>
                    <a:pt x="26" y="615"/>
                    <a:pt x="64" y="641"/>
                  </a:cubicBezTo>
                  <a:cubicBezTo>
                    <a:pt x="212" y="455"/>
                    <a:pt x="401" y="148"/>
                    <a:pt x="481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5"/>
            <p:cNvSpPr/>
            <p:nvPr/>
          </p:nvSpPr>
          <p:spPr>
            <a:xfrm>
              <a:off x="4583123" y="2566060"/>
              <a:ext cx="39558" cy="51226"/>
            </a:xfrm>
            <a:custGeom>
              <a:avLst/>
              <a:gdLst/>
              <a:ahLst/>
              <a:cxnLst/>
              <a:rect l="l" t="t" r="r" b="b"/>
              <a:pathLst>
                <a:path w="495" h="641" extrusionOk="0">
                  <a:moveTo>
                    <a:pt x="148" y="0"/>
                  </a:moveTo>
                  <a:cubicBezTo>
                    <a:pt x="68" y="0"/>
                    <a:pt x="1" y="68"/>
                    <a:pt x="1" y="148"/>
                  </a:cubicBezTo>
                  <a:lnTo>
                    <a:pt x="1" y="522"/>
                  </a:lnTo>
                  <a:cubicBezTo>
                    <a:pt x="1" y="574"/>
                    <a:pt x="27" y="615"/>
                    <a:pt x="81" y="641"/>
                  </a:cubicBezTo>
                  <a:cubicBezTo>
                    <a:pt x="241" y="442"/>
                    <a:pt x="414" y="135"/>
                    <a:pt x="494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5"/>
            <p:cNvSpPr/>
            <p:nvPr/>
          </p:nvSpPr>
          <p:spPr>
            <a:xfrm>
              <a:off x="3907850" y="2638782"/>
              <a:ext cx="37400" cy="48908"/>
            </a:xfrm>
            <a:custGeom>
              <a:avLst/>
              <a:gdLst/>
              <a:ahLst/>
              <a:cxnLst/>
              <a:rect l="l" t="t" r="r" b="b"/>
              <a:pathLst>
                <a:path w="468" h="612" extrusionOk="0">
                  <a:moveTo>
                    <a:pt x="147" y="0"/>
                  </a:moveTo>
                  <a:cubicBezTo>
                    <a:pt x="67" y="0"/>
                    <a:pt x="0" y="64"/>
                    <a:pt x="0" y="144"/>
                  </a:cubicBezTo>
                  <a:lnTo>
                    <a:pt x="13" y="506"/>
                  </a:lnTo>
                  <a:cubicBezTo>
                    <a:pt x="13" y="545"/>
                    <a:pt x="29" y="586"/>
                    <a:pt x="54" y="612"/>
                  </a:cubicBezTo>
                  <a:cubicBezTo>
                    <a:pt x="202" y="439"/>
                    <a:pt x="375" y="160"/>
                    <a:pt x="468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5"/>
            <p:cNvSpPr/>
            <p:nvPr/>
          </p:nvSpPr>
          <p:spPr>
            <a:xfrm>
              <a:off x="3980492" y="2637503"/>
              <a:ext cx="40517" cy="51226"/>
            </a:xfrm>
            <a:custGeom>
              <a:avLst/>
              <a:gdLst/>
              <a:ahLst/>
              <a:cxnLst/>
              <a:rect l="l" t="t" r="r" b="b"/>
              <a:pathLst>
                <a:path w="507" h="641" extrusionOk="0">
                  <a:moveTo>
                    <a:pt x="145" y="0"/>
                  </a:moveTo>
                  <a:cubicBezTo>
                    <a:pt x="65" y="16"/>
                    <a:pt x="1" y="67"/>
                    <a:pt x="1" y="147"/>
                  </a:cubicBezTo>
                  <a:lnTo>
                    <a:pt x="1" y="522"/>
                  </a:lnTo>
                  <a:cubicBezTo>
                    <a:pt x="1" y="577"/>
                    <a:pt x="26" y="628"/>
                    <a:pt x="81" y="641"/>
                  </a:cubicBezTo>
                  <a:cubicBezTo>
                    <a:pt x="225" y="481"/>
                    <a:pt x="414" y="176"/>
                    <a:pt x="507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5"/>
            <p:cNvSpPr/>
            <p:nvPr/>
          </p:nvSpPr>
          <p:spPr>
            <a:xfrm>
              <a:off x="4051935" y="2637503"/>
              <a:ext cx="42595" cy="52504"/>
            </a:xfrm>
            <a:custGeom>
              <a:avLst/>
              <a:gdLst/>
              <a:ahLst/>
              <a:cxnLst/>
              <a:rect l="l" t="t" r="r" b="b"/>
              <a:pathLst>
                <a:path w="533" h="657" extrusionOk="0">
                  <a:moveTo>
                    <a:pt x="148" y="0"/>
                  </a:moveTo>
                  <a:cubicBezTo>
                    <a:pt x="68" y="0"/>
                    <a:pt x="1" y="67"/>
                    <a:pt x="1" y="147"/>
                  </a:cubicBezTo>
                  <a:lnTo>
                    <a:pt x="1" y="522"/>
                  </a:lnTo>
                  <a:cubicBezTo>
                    <a:pt x="1" y="577"/>
                    <a:pt x="39" y="628"/>
                    <a:pt x="94" y="657"/>
                  </a:cubicBezTo>
                  <a:cubicBezTo>
                    <a:pt x="254" y="481"/>
                    <a:pt x="440" y="176"/>
                    <a:pt x="532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5"/>
            <p:cNvSpPr/>
            <p:nvPr/>
          </p:nvSpPr>
          <p:spPr>
            <a:xfrm>
              <a:off x="4123378" y="2637503"/>
              <a:ext cx="34124" cy="48189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148" y="0"/>
                  </a:moveTo>
                  <a:cubicBezTo>
                    <a:pt x="68" y="0"/>
                    <a:pt x="0" y="67"/>
                    <a:pt x="0" y="147"/>
                  </a:cubicBezTo>
                  <a:lnTo>
                    <a:pt x="0" y="509"/>
                  </a:lnTo>
                  <a:cubicBezTo>
                    <a:pt x="0" y="548"/>
                    <a:pt x="13" y="577"/>
                    <a:pt x="39" y="602"/>
                  </a:cubicBezTo>
                  <a:cubicBezTo>
                    <a:pt x="173" y="429"/>
                    <a:pt x="346" y="147"/>
                    <a:pt x="426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5"/>
            <p:cNvSpPr/>
            <p:nvPr/>
          </p:nvSpPr>
          <p:spPr>
            <a:xfrm>
              <a:off x="4194821" y="2637503"/>
              <a:ext cx="43793" cy="52504"/>
            </a:xfrm>
            <a:custGeom>
              <a:avLst/>
              <a:gdLst/>
              <a:ahLst/>
              <a:cxnLst/>
              <a:rect l="l" t="t" r="r" b="b"/>
              <a:pathLst>
                <a:path w="548" h="657" extrusionOk="0">
                  <a:moveTo>
                    <a:pt x="148" y="0"/>
                  </a:moveTo>
                  <a:cubicBezTo>
                    <a:pt x="67" y="0"/>
                    <a:pt x="0" y="67"/>
                    <a:pt x="0" y="147"/>
                  </a:cubicBezTo>
                  <a:lnTo>
                    <a:pt x="13" y="509"/>
                  </a:lnTo>
                  <a:cubicBezTo>
                    <a:pt x="13" y="577"/>
                    <a:pt x="55" y="628"/>
                    <a:pt x="106" y="657"/>
                  </a:cubicBezTo>
                  <a:cubicBezTo>
                    <a:pt x="266" y="481"/>
                    <a:pt x="455" y="160"/>
                    <a:pt x="548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5"/>
            <p:cNvSpPr/>
            <p:nvPr/>
          </p:nvSpPr>
          <p:spPr>
            <a:xfrm>
              <a:off x="4267223" y="2636464"/>
              <a:ext cx="34443" cy="49228"/>
            </a:xfrm>
            <a:custGeom>
              <a:avLst/>
              <a:gdLst/>
              <a:ahLst/>
              <a:cxnLst/>
              <a:rect l="l" t="t" r="r" b="b"/>
              <a:pathLst>
                <a:path w="431" h="616" extrusionOk="0">
                  <a:moveTo>
                    <a:pt x="430" y="0"/>
                  </a:moveTo>
                  <a:lnTo>
                    <a:pt x="148" y="13"/>
                  </a:lnTo>
                  <a:cubicBezTo>
                    <a:pt x="55" y="13"/>
                    <a:pt x="1" y="67"/>
                    <a:pt x="1" y="160"/>
                  </a:cubicBezTo>
                  <a:lnTo>
                    <a:pt x="1" y="522"/>
                  </a:lnTo>
                  <a:cubicBezTo>
                    <a:pt x="1" y="561"/>
                    <a:pt x="17" y="590"/>
                    <a:pt x="42" y="615"/>
                  </a:cubicBezTo>
                  <a:cubicBezTo>
                    <a:pt x="190" y="442"/>
                    <a:pt x="350" y="16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5"/>
            <p:cNvSpPr/>
            <p:nvPr/>
          </p:nvSpPr>
          <p:spPr>
            <a:xfrm>
              <a:off x="4338906" y="2636464"/>
              <a:ext cx="43634" cy="52264"/>
            </a:xfrm>
            <a:custGeom>
              <a:avLst/>
              <a:gdLst/>
              <a:ahLst/>
              <a:cxnLst/>
              <a:rect l="l" t="t" r="r" b="b"/>
              <a:pathLst>
                <a:path w="546" h="654" extrusionOk="0">
                  <a:moveTo>
                    <a:pt x="145" y="0"/>
                  </a:moveTo>
                  <a:cubicBezTo>
                    <a:pt x="65" y="0"/>
                    <a:pt x="1" y="67"/>
                    <a:pt x="1" y="148"/>
                  </a:cubicBezTo>
                  <a:lnTo>
                    <a:pt x="1" y="522"/>
                  </a:lnTo>
                  <a:cubicBezTo>
                    <a:pt x="1" y="590"/>
                    <a:pt x="52" y="641"/>
                    <a:pt x="107" y="654"/>
                  </a:cubicBezTo>
                  <a:cubicBezTo>
                    <a:pt x="267" y="481"/>
                    <a:pt x="452" y="173"/>
                    <a:pt x="545" y="13"/>
                  </a:cubicBezTo>
                  <a:cubicBezTo>
                    <a:pt x="533" y="0"/>
                    <a:pt x="520" y="0"/>
                    <a:pt x="507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5"/>
            <p:cNvSpPr/>
            <p:nvPr/>
          </p:nvSpPr>
          <p:spPr>
            <a:xfrm>
              <a:off x="4410349" y="2636464"/>
              <a:ext cx="40517" cy="51226"/>
            </a:xfrm>
            <a:custGeom>
              <a:avLst/>
              <a:gdLst/>
              <a:ahLst/>
              <a:cxnLst/>
              <a:rect l="l" t="t" r="r" b="b"/>
              <a:pathLst>
                <a:path w="507" h="641" extrusionOk="0">
                  <a:moveTo>
                    <a:pt x="148" y="0"/>
                  </a:moveTo>
                  <a:cubicBezTo>
                    <a:pt x="68" y="0"/>
                    <a:pt x="1" y="67"/>
                    <a:pt x="1" y="148"/>
                  </a:cubicBezTo>
                  <a:lnTo>
                    <a:pt x="1" y="510"/>
                  </a:lnTo>
                  <a:cubicBezTo>
                    <a:pt x="1" y="574"/>
                    <a:pt x="39" y="615"/>
                    <a:pt x="81" y="641"/>
                  </a:cubicBezTo>
                  <a:cubicBezTo>
                    <a:pt x="241" y="468"/>
                    <a:pt x="427" y="160"/>
                    <a:pt x="507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5"/>
            <p:cNvSpPr/>
            <p:nvPr/>
          </p:nvSpPr>
          <p:spPr>
            <a:xfrm>
              <a:off x="4481792" y="2636464"/>
              <a:ext cx="38439" cy="50267"/>
            </a:xfrm>
            <a:custGeom>
              <a:avLst/>
              <a:gdLst/>
              <a:ahLst/>
              <a:cxnLst/>
              <a:rect l="l" t="t" r="r" b="b"/>
              <a:pathLst>
                <a:path w="481" h="629" extrusionOk="0">
                  <a:moveTo>
                    <a:pt x="148" y="0"/>
                  </a:moveTo>
                  <a:cubicBezTo>
                    <a:pt x="68" y="0"/>
                    <a:pt x="0" y="67"/>
                    <a:pt x="0" y="148"/>
                  </a:cubicBezTo>
                  <a:lnTo>
                    <a:pt x="0" y="510"/>
                  </a:lnTo>
                  <a:cubicBezTo>
                    <a:pt x="0" y="561"/>
                    <a:pt x="26" y="602"/>
                    <a:pt x="68" y="628"/>
                  </a:cubicBezTo>
                  <a:cubicBezTo>
                    <a:pt x="215" y="442"/>
                    <a:pt x="388" y="148"/>
                    <a:pt x="481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5"/>
            <p:cNvSpPr/>
            <p:nvPr/>
          </p:nvSpPr>
          <p:spPr>
            <a:xfrm>
              <a:off x="4554194" y="2636464"/>
              <a:ext cx="38519" cy="50267"/>
            </a:xfrm>
            <a:custGeom>
              <a:avLst/>
              <a:gdLst/>
              <a:ahLst/>
              <a:cxnLst/>
              <a:rect l="l" t="t" r="r" b="b"/>
              <a:pathLst>
                <a:path w="482" h="629" extrusionOk="0">
                  <a:moveTo>
                    <a:pt x="136" y="0"/>
                  </a:moveTo>
                  <a:cubicBezTo>
                    <a:pt x="55" y="0"/>
                    <a:pt x="1" y="67"/>
                    <a:pt x="1" y="148"/>
                  </a:cubicBezTo>
                  <a:lnTo>
                    <a:pt x="1" y="510"/>
                  </a:lnTo>
                  <a:cubicBezTo>
                    <a:pt x="1" y="561"/>
                    <a:pt x="30" y="602"/>
                    <a:pt x="68" y="628"/>
                  </a:cubicBezTo>
                  <a:cubicBezTo>
                    <a:pt x="216" y="442"/>
                    <a:pt x="401" y="148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5"/>
            <p:cNvSpPr/>
            <p:nvPr/>
          </p:nvSpPr>
          <p:spPr>
            <a:xfrm>
              <a:off x="4625637" y="2635425"/>
              <a:ext cx="41796" cy="52264"/>
            </a:xfrm>
            <a:custGeom>
              <a:avLst/>
              <a:gdLst/>
              <a:ahLst/>
              <a:cxnLst/>
              <a:rect l="l" t="t" r="r" b="b"/>
              <a:pathLst>
                <a:path w="523" h="654" extrusionOk="0">
                  <a:moveTo>
                    <a:pt x="148" y="0"/>
                  </a:moveTo>
                  <a:cubicBezTo>
                    <a:pt x="68" y="0"/>
                    <a:pt x="1" y="68"/>
                    <a:pt x="1" y="148"/>
                  </a:cubicBezTo>
                  <a:lnTo>
                    <a:pt x="1" y="523"/>
                  </a:lnTo>
                  <a:cubicBezTo>
                    <a:pt x="1" y="587"/>
                    <a:pt x="42" y="628"/>
                    <a:pt x="97" y="654"/>
                  </a:cubicBezTo>
                  <a:cubicBezTo>
                    <a:pt x="257" y="468"/>
                    <a:pt x="443" y="161"/>
                    <a:pt x="523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5"/>
            <p:cNvSpPr/>
            <p:nvPr/>
          </p:nvSpPr>
          <p:spPr>
            <a:xfrm>
              <a:off x="3755214" y="2711184"/>
              <a:ext cx="42834" cy="51305"/>
            </a:xfrm>
            <a:custGeom>
              <a:avLst/>
              <a:gdLst/>
              <a:ahLst/>
              <a:cxnLst/>
              <a:rect l="l" t="t" r="r" b="b"/>
              <a:pathLst>
                <a:path w="536" h="642" extrusionOk="0">
                  <a:moveTo>
                    <a:pt x="148" y="1"/>
                  </a:moveTo>
                  <a:cubicBezTo>
                    <a:pt x="68" y="1"/>
                    <a:pt x="1" y="68"/>
                    <a:pt x="1" y="148"/>
                  </a:cubicBezTo>
                  <a:lnTo>
                    <a:pt x="1" y="507"/>
                  </a:lnTo>
                  <a:cubicBezTo>
                    <a:pt x="1" y="574"/>
                    <a:pt x="42" y="629"/>
                    <a:pt x="97" y="641"/>
                  </a:cubicBezTo>
                  <a:cubicBezTo>
                    <a:pt x="257" y="481"/>
                    <a:pt x="443" y="174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5"/>
            <p:cNvSpPr/>
            <p:nvPr/>
          </p:nvSpPr>
          <p:spPr>
            <a:xfrm>
              <a:off x="3826897" y="2710145"/>
              <a:ext cx="40517" cy="51305"/>
            </a:xfrm>
            <a:custGeom>
              <a:avLst/>
              <a:gdLst/>
              <a:ahLst/>
              <a:cxnLst/>
              <a:rect l="l" t="t" r="r" b="b"/>
              <a:pathLst>
                <a:path w="507" h="642" extrusionOk="0">
                  <a:moveTo>
                    <a:pt x="145" y="1"/>
                  </a:moveTo>
                  <a:cubicBezTo>
                    <a:pt x="65" y="1"/>
                    <a:pt x="1" y="68"/>
                    <a:pt x="1" y="148"/>
                  </a:cubicBezTo>
                  <a:lnTo>
                    <a:pt x="14" y="520"/>
                  </a:lnTo>
                  <a:cubicBezTo>
                    <a:pt x="14" y="574"/>
                    <a:pt x="39" y="613"/>
                    <a:pt x="81" y="642"/>
                  </a:cubicBezTo>
                  <a:cubicBezTo>
                    <a:pt x="225" y="481"/>
                    <a:pt x="414" y="174"/>
                    <a:pt x="507" y="1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5"/>
            <p:cNvSpPr/>
            <p:nvPr/>
          </p:nvSpPr>
          <p:spPr>
            <a:xfrm>
              <a:off x="3899379" y="2710145"/>
              <a:ext cx="39478" cy="51305"/>
            </a:xfrm>
            <a:custGeom>
              <a:avLst/>
              <a:gdLst/>
              <a:ahLst/>
              <a:cxnLst/>
              <a:rect l="l" t="t" r="r" b="b"/>
              <a:pathLst>
                <a:path w="494" h="642" extrusionOk="0">
                  <a:moveTo>
                    <a:pt x="148" y="1"/>
                  </a:moveTo>
                  <a:cubicBezTo>
                    <a:pt x="68" y="1"/>
                    <a:pt x="0" y="68"/>
                    <a:pt x="0" y="148"/>
                  </a:cubicBezTo>
                  <a:lnTo>
                    <a:pt x="0" y="520"/>
                  </a:lnTo>
                  <a:cubicBezTo>
                    <a:pt x="0" y="574"/>
                    <a:pt x="26" y="613"/>
                    <a:pt x="68" y="642"/>
                  </a:cubicBezTo>
                  <a:cubicBezTo>
                    <a:pt x="215" y="469"/>
                    <a:pt x="401" y="161"/>
                    <a:pt x="494" y="1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5"/>
            <p:cNvSpPr/>
            <p:nvPr/>
          </p:nvSpPr>
          <p:spPr>
            <a:xfrm>
              <a:off x="3970822" y="2710145"/>
              <a:ext cx="38439" cy="50267"/>
            </a:xfrm>
            <a:custGeom>
              <a:avLst/>
              <a:gdLst/>
              <a:ahLst/>
              <a:cxnLst/>
              <a:rect l="l" t="t" r="r" b="b"/>
              <a:pathLst>
                <a:path w="481" h="629" extrusionOk="0">
                  <a:moveTo>
                    <a:pt x="147" y="1"/>
                  </a:moveTo>
                  <a:cubicBezTo>
                    <a:pt x="67" y="1"/>
                    <a:pt x="0" y="68"/>
                    <a:pt x="0" y="148"/>
                  </a:cubicBezTo>
                  <a:lnTo>
                    <a:pt x="0" y="507"/>
                  </a:lnTo>
                  <a:cubicBezTo>
                    <a:pt x="0" y="561"/>
                    <a:pt x="26" y="600"/>
                    <a:pt x="67" y="629"/>
                  </a:cubicBezTo>
                  <a:cubicBezTo>
                    <a:pt x="215" y="453"/>
                    <a:pt x="388" y="161"/>
                    <a:pt x="481" y="1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5"/>
            <p:cNvSpPr/>
            <p:nvPr/>
          </p:nvSpPr>
          <p:spPr>
            <a:xfrm>
              <a:off x="4042185" y="2710145"/>
              <a:ext cx="39558" cy="50267"/>
            </a:xfrm>
            <a:custGeom>
              <a:avLst/>
              <a:gdLst/>
              <a:ahLst/>
              <a:cxnLst/>
              <a:rect l="l" t="t" r="r" b="b"/>
              <a:pathLst>
                <a:path w="495" h="629" extrusionOk="0">
                  <a:moveTo>
                    <a:pt x="148" y="1"/>
                  </a:moveTo>
                  <a:cubicBezTo>
                    <a:pt x="68" y="1"/>
                    <a:pt x="1" y="68"/>
                    <a:pt x="1" y="148"/>
                  </a:cubicBezTo>
                  <a:lnTo>
                    <a:pt x="1" y="507"/>
                  </a:lnTo>
                  <a:cubicBezTo>
                    <a:pt x="1" y="561"/>
                    <a:pt x="30" y="600"/>
                    <a:pt x="68" y="629"/>
                  </a:cubicBezTo>
                  <a:cubicBezTo>
                    <a:pt x="216" y="453"/>
                    <a:pt x="401" y="161"/>
                    <a:pt x="494" y="1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5"/>
            <p:cNvSpPr/>
            <p:nvPr/>
          </p:nvSpPr>
          <p:spPr>
            <a:xfrm>
              <a:off x="4113629" y="2709186"/>
              <a:ext cx="39798" cy="51226"/>
            </a:xfrm>
            <a:custGeom>
              <a:avLst/>
              <a:gdLst/>
              <a:ahLst/>
              <a:cxnLst/>
              <a:rect l="l" t="t" r="r" b="b"/>
              <a:pathLst>
                <a:path w="498" h="641" extrusionOk="0">
                  <a:moveTo>
                    <a:pt x="497" y="0"/>
                  </a:moveTo>
                  <a:lnTo>
                    <a:pt x="148" y="13"/>
                  </a:lnTo>
                  <a:cubicBezTo>
                    <a:pt x="68" y="13"/>
                    <a:pt x="1" y="64"/>
                    <a:pt x="1" y="144"/>
                  </a:cubicBezTo>
                  <a:lnTo>
                    <a:pt x="17" y="519"/>
                  </a:lnTo>
                  <a:cubicBezTo>
                    <a:pt x="17" y="573"/>
                    <a:pt x="30" y="612"/>
                    <a:pt x="68" y="641"/>
                  </a:cubicBezTo>
                  <a:cubicBezTo>
                    <a:pt x="228" y="465"/>
                    <a:pt x="401" y="160"/>
                    <a:pt x="497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5"/>
            <p:cNvSpPr/>
            <p:nvPr/>
          </p:nvSpPr>
          <p:spPr>
            <a:xfrm>
              <a:off x="4186350" y="2709186"/>
              <a:ext cx="38439" cy="51226"/>
            </a:xfrm>
            <a:custGeom>
              <a:avLst/>
              <a:gdLst/>
              <a:ahLst/>
              <a:cxnLst/>
              <a:rect l="l" t="t" r="r" b="b"/>
              <a:pathLst>
                <a:path w="481" h="641" extrusionOk="0">
                  <a:moveTo>
                    <a:pt x="148" y="0"/>
                  </a:moveTo>
                  <a:cubicBezTo>
                    <a:pt x="52" y="0"/>
                    <a:pt x="0" y="64"/>
                    <a:pt x="0" y="144"/>
                  </a:cubicBezTo>
                  <a:lnTo>
                    <a:pt x="0" y="519"/>
                  </a:lnTo>
                  <a:cubicBezTo>
                    <a:pt x="0" y="573"/>
                    <a:pt x="26" y="612"/>
                    <a:pt x="68" y="641"/>
                  </a:cubicBezTo>
                  <a:cubicBezTo>
                    <a:pt x="212" y="465"/>
                    <a:pt x="401" y="160"/>
                    <a:pt x="481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5"/>
            <p:cNvSpPr/>
            <p:nvPr/>
          </p:nvSpPr>
          <p:spPr>
            <a:xfrm>
              <a:off x="4257793" y="2709186"/>
              <a:ext cx="39478" cy="51226"/>
            </a:xfrm>
            <a:custGeom>
              <a:avLst/>
              <a:gdLst/>
              <a:ahLst/>
              <a:cxnLst/>
              <a:rect l="l" t="t" r="r" b="b"/>
              <a:pathLst>
                <a:path w="494" h="641" extrusionOk="0">
                  <a:moveTo>
                    <a:pt x="148" y="0"/>
                  </a:moveTo>
                  <a:cubicBezTo>
                    <a:pt x="68" y="0"/>
                    <a:pt x="0" y="64"/>
                    <a:pt x="0" y="144"/>
                  </a:cubicBezTo>
                  <a:lnTo>
                    <a:pt x="0" y="506"/>
                  </a:lnTo>
                  <a:cubicBezTo>
                    <a:pt x="0" y="561"/>
                    <a:pt x="26" y="612"/>
                    <a:pt x="68" y="641"/>
                  </a:cubicBezTo>
                  <a:cubicBezTo>
                    <a:pt x="228" y="452"/>
                    <a:pt x="401" y="160"/>
                    <a:pt x="494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5"/>
            <p:cNvSpPr/>
            <p:nvPr/>
          </p:nvSpPr>
          <p:spPr>
            <a:xfrm>
              <a:off x="4329236" y="2709186"/>
              <a:ext cx="39478" cy="51226"/>
            </a:xfrm>
            <a:custGeom>
              <a:avLst/>
              <a:gdLst/>
              <a:ahLst/>
              <a:cxnLst/>
              <a:rect l="l" t="t" r="r" b="b"/>
              <a:pathLst>
                <a:path w="494" h="641" extrusionOk="0">
                  <a:moveTo>
                    <a:pt x="147" y="0"/>
                  </a:moveTo>
                  <a:cubicBezTo>
                    <a:pt x="67" y="0"/>
                    <a:pt x="0" y="64"/>
                    <a:pt x="0" y="144"/>
                  </a:cubicBezTo>
                  <a:lnTo>
                    <a:pt x="0" y="506"/>
                  </a:lnTo>
                  <a:cubicBezTo>
                    <a:pt x="0" y="561"/>
                    <a:pt x="26" y="612"/>
                    <a:pt x="80" y="641"/>
                  </a:cubicBezTo>
                  <a:cubicBezTo>
                    <a:pt x="228" y="452"/>
                    <a:pt x="413" y="144"/>
                    <a:pt x="493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5"/>
            <p:cNvSpPr/>
            <p:nvPr/>
          </p:nvSpPr>
          <p:spPr>
            <a:xfrm>
              <a:off x="4400599" y="2709186"/>
              <a:ext cx="39558" cy="49947"/>
            </a:xfrm>
            <a:custGeom>
              <a:avLst/>
              <a:gdLst/>
              <a:ahLst/>
              <a:cxnLst/>
              <a:rect l="l" t="t" r="r" b="b"/>
              <a:pathLst>
                <a:path w="495" h="625" extrusionOk="0">
                  <a:moveTo>
                    <a:pt x="148" y="0"/>
                  </a:moveTo>
                  <a:cubicBezTo>
                    <a:pt x="68" y="0"/>
                    <a:pt x="1" y="64"/>
                    <a:pt x="1" y="144"/>
                  </a:cubicBezTo>
                  <a:lnTo>
                    <a:pt x="1" y="506"/>
                  </a:lnTo>
                  <a:cubicBezTo>
                    <a:pt x="1" y="561"/>
                    <a:pt x="42" y="612"/>
                    <a:pt x="81" y="625"/>
                  </a:cubicBezTo>
                  <a:cubicBezTo>
                    <a:pt x="228" y="452"/>
                    <a:pt x="414" y="144"/>
                    <a:pt x="494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5"/>
            <p:cNvSpPr/>
            <p:nvPr/>
          </p:nvSpPr>
          <p:spPr>
            <a:xfrm>
              <a:off x="4473321" y="2707907"/>
              <a:ext cx="39478" cy="51226"/>
            </a:xfrm>
            <a:custGeom>
              <a:avLst/>
              <a:gdLst/>
              <a:ahLst/>
              <a:cxnLst/>
              <a:rect l="l" t="t" r="r" b="b"/>
              <a:pathLst>
                <a:path w="494" h="641" extrusionOk="0">
                  <a:moveTo>
                    <a:pt x="132" y="0"/>
                  </a:moveTo>
                  <a:cubicBezTo>
                    <a:pt x="52" y="0"/>
                    <a:pt x="1" y="67"/>
                    <a:pt x="1" y="147"/>
                  </a:cubicBezTo>
                  <a:lnTo>
                    <a:pt x="1" y="522"/>
                  </a:lnTo>
                  <a:cubicBezTo>
                    <a:pt x="1" y="577"/>
                    <a:pt x="26" y="615"/>
                    <a:pt x="65" y="641"/>
                  </a:cubicBezTo>
                  <a:cubicBezTo>
                    <a:pt x="225" y="468"/>
                    <a:pt x="401" y="160"/>
                    <a:pt x="494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5"/>
            <p:cNvSpPr/>
            <p:nvPr/>
          </p:nvSpPr>
          <p:spPr>
            <a:xfrm>
              <a:off x="3755214" y="2778231"/>
              <a:ext cx="42834" cy="52584"/>
            </a:xfrm>
            <a:custGeom>
              <a:avLst/>
              <a:gdLst/>
              <a:ahLst/>
              <a:cxnLst/>
              <a:rect l="l" t="t" r="r" b="b"/>
              <a:pathLst>
                <a:path w="536" h="658" extrusionOk="0">
                  <a:moveTo>
                    <a:pt x="148" y="1"/>
                  </a:moveTo>
                  <a:cubicBezTo>
                    <a:pt x="68" y="1"/>
                    <a:pt x="1" y="68"/>
                    <a:pt x="1" y="148"/>
                  </a:cubicBezTo>
                  <a:lnTo>
                    <a:pt x="17" y="510"/>
                  </a:lnTo>
                  <a:cubicBezTo>
                    <a:pt x="17" y="590"/>
                    <a:pt x="55" y="642"/>
                    <a:pt x="122" y="658"/>
                  </a:cubicBezTo>
                  <a:cubicBezTo>
                    <a:pt x="295" y="443"/>
                    <a:pt x="481" y="110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5"/>
            <p:cNvSpPr/>
            <p:nvPr/>
          </p:nvSpPr>
          <p:spPr>
            <a:xfrm>
              <a:off x="3827936" y="2778231"/>
              <a:ext cx="41556" cy="52584"/>
            </a:xfrm>
            <a:custGeom>
              <a:avLst/>
              <a:gdLst/>
              <a:ahLst/>
              <a:cxnLst/>
              <a:rect l="l" t="t" r="r" b="b"/>
              <a:pathLst>
                <a:path w="520" h="658" extrusionOk="0">
                  <a:moveTo>
                    <a:pt x="148" y="1"/>
                  </a:moveTo>
                  <a:cubicBezTo>
                    <a:pt x="68" y="1"/>
                    <a:pt x="1" y="68"/>
                    <a:pt x="1" y="148"/>
                  </a:cubicBezTo>
                  <a:lnTo>
                    <a:pt x="1" y="510"/>
                  </a:lnTo>
                  <a:cubicBezTo>
                    <a:pt x="1" y="578"/>
                    <a:pt x="39" y="629"/>
                    <a:pt x="106" y="658"/>
                  </a:cubicBezTo>
                  <a:cubicBezTo>
                    <a:pt x="279" y="430"/>
                    <a:pt x="468" y="97"/>
                    <a:pt x="519" y="1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5"/>
            <p:cNvSpPr/>
            <p:nvPr/>
          </p:nvSpPr>
          <p:spPr>
            <a:xfrm>
              <a:off x="3899379" y="2777272"/>
              <a:ext cx="42834" cy="53543"/>
            </a:xfrm>
            <a:custGeom>
              <a:avLst/>
              <a:gdLst/>
              <a:ahLst/>
              <a:cxnLst/>
              <a:rect l="l" t="t" r="r" b="b"/>
              <a:pathLst>
                <a:path w="536" h="670" extrusionOk="0">
                  <a:moveTo>
                    <a:pt x="506" y="0"/>
                  </a:moveTo>
                  <a:lnTo>
                    <a:pt x="148" y="13"/>
                  </a:lnTo>
                  <a:cubicBezTo>
                    <a:pt x="68" y="13"/>
                    <a:pt x="0" y="67"/>
                    <a:pt x="0" y="148"/>
                  </a:cubicBezTo>
                  <a:lnTo>
                    <a:pt x="0" y="522"/>
                  </a:lnTo>
                  <a:cubicBezTo>
                    <a:pt x="0" y="590"/>
                    <a:pt x="55" y="641"/>
                    <a:pt x="119" y="670"/>
                  </a:cubicBezTo>
                  <a:cubicBezTo>
                    <a:pt x="295" y="442"/>
                    <a:pt x="481" y="93"/>
                    <a:pt x="535" y="13"/>
                  </a:cubicBezTo>
                  <a:cubicBezTo>
                    <a:pt x="519" y="13"/>
                    <a:pt x="519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5"/>
            <p:cNvSpPr/>
            <p:nvPr/>
          </p:nvSpPr>
          <p:spPr>
            <a:xfrm>
              <a:off x="3970822" y="2777272"/>
              <a:ext cx="42834" cy="52264"/>
            </a:xfrm>
            <a:custGeom>
              <a:avLst/>
              <a:gdLst/>
              <a:ahLst/>
              <a:cxnLst/>
              <a:rect l="l" t="t" r="r" b="b"/>
              <a:pathLst>
                <a:path w="536" h="654" extrusionOk="0">
                  <a:moveTo>
                    <a:pt x="147" y="0"/>
                  </a:moveTo>
                  <a:cubicBezTo>
                    <a:pt x="67" y="0"/>
                    <a:pt x="0" y="67"/>
                    <a:pt x="0" y="148"/>
                  </a:cubicBezTo>
                  <a:lnTo>
                    <a:pt x="0" y="522"/>
                  </a:lnTo>
                  <a:cubicBezTo>
                    <a:pt x="0" y="590"/>
                    <a:pt x="55" y="641"/>
                    <a:pt x="122" y="654"/>
                  </a:cubicBezTo>
                  <a:cubicBezTo>
                    <a:pt x="295" y="442"/>
                    <a:pt x="481" y="93"/>
                    <a:pt x="535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5"/>
            <p:cNvSpPr/>
            <p:nvPr/>
          </p:nvSpPr>
          <p:spPr>
            <a:xfrm>
              <a:off x="4401638" y="2776233"/>
              <a:ext cx="41796" cy="52264"/>
            </a:xfrm>
            <a:custGeom>
              <a:avLst/>
              <a:gdLst/>
              <a:ahLst/>
              <a:cxnLst/>
              <a:rect l="l" t="t" r="r" b="b"/>
              <a:pathLst>
                <a:path w="523" h="654" extrusionOk="0">
                  <a:moveTo>
                    <a:pt x="135" y="0"/>
                  </a:moveTo>
                  <a:cubicBezTo>
                    <a:pt x="55" y="0"/>
                    <a:pt x="1" y="68"/>
                    <a:pt x="1" y="148"/>
                  </a:cubicBezTo>
                  <a:lnTo>
                    <a:pt x="1" y="507"/>
                  </a:lnTo>
                  <a:cubicBezTo>
                    <a:pt x="1" y="574"/>
                    <a:pt x="42" y="628"/>
                    <a:pt x="110" y="654"/>
                  </a:cubicBezTo>
                  <a:cubicBezTo>
                    <a:pt x="270" y="442"/>
                    <a:pt x="456" y="106"/>
                    <a:pt x="523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5"/>
            <p:cNvSpPr/>
            <p:nvPr/>
          </p:nvSpPr>
          <p:spPr>
            <a:xfrm>
              <a:off x="4473321" y="2776233"/>
              <a:ext cx="41556" cy="52264"/>
            </a:xfrm>
            <a:custGeom>
              <a:avLst/>
              <a:gdLst/>
              <a:ahLst/>
              <a:cxnLst/>
              <a:rect l="l" t="t" r="r" b="b"/>
              <a:pathLst>
                <a:path w="520" h="654" extrusionOk="0">
                  <a:moveTo>
                    <a:pt x="145" y="0"/>
                  </a:moveTo>
                  <a:cubicBezTo>
                    <a:pt x="65" y="0"/>
                    <a:pt x="1" y="68"/>
                    <a:pt x="1" y="148"/>
                  </a:cubicBezTo>
                  <a:lnTo>
                    <a:pt x="1" y="507"/>
                  </a:lnTo>
                  <a:cubicBezTo>
                    <a:pt x="1" y="574"/>
                    <a:pt x="39" y="628"/>
                    <a:pt x="106" y="654"/>
                  </a:cubicBezTo>
                  <a:cubicBezTo>
                    <a:pt x="279" y="442"/>
                    <a:pt x="465" y="106"/>
                    <a:pt x="520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5"/>
            <p:cNvSpPr/>
            <p:nvPr/>
          </p:nvSpPr>
          <p:spPr>
            <a:xfrm>
              <a:off x="4051935" y="2777272"/>
              <a:ext cx="125786" cy="52264"/>
            </a:xfrm>
            <a:custGeom>
              <a:avLst/>
              <a:gdLst/>
              <a:ahLst/>
              <a:cxnLst/>
              <a:rect l="l" t="t" r="r" b="b"/>
              <a:pathLst>
                <a:path w="1574" h="654" extrusionOk="0">
                  <a:moveTo>
                    <a:pt x="94" y="0"/>
                  </a:moveTo>
                  <a:cubicBezTo>
                    <a:pt x="52" y="0"/>
                    <a:pt x="1" y="42"/>
                    <a:pt x="1" y="93"/>
                  </a:cubicBezTo>
                  <a:lnTo>
                    <a:pt x="13" y="561"/>
                  </a:lnTo>
                  <a:cubicBezTo>
                    <a:pt x="13" y="615"/>
                    <a:pt x="52" y="654"/>
                    <a:pt x="106" y="654"/>
                  </a:cubicBezTo>
                  <a:lnTo>
                    <a:pt x="933" y="654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5"/>
            <p:cNvSpPr/>
            <p:nvPr/>
          </p:nvSpPr>
          <p:spPr>
            <a:xfrm>
              <a:off x="3755214" y="2638782"/>
              <a:ext cx="82312" cy="52264"/>
            </a:xfrm>
            <a:custGeom>
              <a:avLst/>
              <a:gdLst/>
              <a:ahLst/>
              <a:cxnLst/>
              <a:rect l="l" t="t" r="r" b="b"/>
              <a:pathLst>
                <a:path w="1030" h="654" extrusionOk="0">
                  <a:moveTo>
                    <a:pt x="122" y="0"/>
                  </a:moveTo>
                  <a:cubicBezTo>
                    <a:pt x="55" y="0"/>
                    <a:pt x="1" y="51"/>
                    <a:pt x="1" y="119"/>
                  </a:cubicBezTo>
                  <a:lnTo>
                    <a:pt x="1" y="545"/>
                  </a:lnTo>
                  <a:cubicBezTo>
                    <a:pt x="1" y="612"/>
                    <a:pt x="55" y="654"/>
                    <a:pt x="122" y="654"/>
                  </a:cubicBezTo>
                  <a:lnTo>
                    <a:pt x="536" y="654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5"/>
            <p:cNvSpPr/>
            <p:nvPr/>
          </p:nvSpPr>
          <p:spPr>
            <a:xfrm>
              <a:off x="3755214" y="2569337"/>
              <a:ext cx="48189" cy="51305"/>
            </a:xfrm>
            <a:custGeom>
              <a:avLst/>
              <a:gdLst/>
              <a:ahLst/>
              <a:cxnLst/>
              <a:rect l="l" t="t" r="r" b="b"/>
              <a:pathLst>
                <a:path w="603" h="642" extrusionOk="0">
                  <a:moveTo>
                    <a:pt x="177" y="1"/>
                  </a:moveTo>
                  <a:cubicBezTo>
                    <a:pt x="81" y="1"/>
                    <a:pt x="1" y="81"/>
                    <a:pt x="1" y="174"/>
                  </a:cubicBezTo>
                  <a:lnTo>
                    <a:pt x="1" y="481"/>
                  </a:lnTo>
                  <a:cubicBezTo>
                    <a:pt x="1" y="549"/>
                    <a:pt x="42" y="613"/>
                    <a:pt x="110" y="642"/>
                  </a:cubicBezTo>
                  <a:lnTo>
                    <a:pt x="603" y="1"/>
                  </a:ln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5"/>
            <p:cNvSpPr/>
            <p:nvPr/>
          </p:nvSpPr>
          <p:spPr>
            <a:xfrm>
              <a:off x="4612851" y="2495656"/>
              <a:ext cx="62014" cy="52264"/>
            </a:xfrm>
            <a:custGeom>
              <a:avLst/>
              <a:gdLst/>
              <a:ahLst/>
              <a:cxnLst/>
              <a:rect l="l" t="t" r="r" b="b"/>
              <a:pathLst>
                <a:path w="776" h="654" extrusionOk="0">
                  <a:moveTo>
                    <a:pt x="161" y="0"/>
                  </a:moveTo>
                  <a:cubicBezTo>
                    <a:pt x="81" y="0"/>
                    <a:pt x="1" y="68"/>
                    <a:pt x="1" y="160"/>
                  </a:cubicBezTo>
                  <a:lnTo>
                    <a:pt x="1" y="494"/>
                  </a:lnTo>
                  <a:cubicBezTo>
                    <a:pt x="1" y="590"/>
                    <a:pt x="81" y="654"/>
                    <a:pt x="161" y="654"/>
                  </a:cubicBezTo>
                  <a:lnTo>
                    <a:pt x="388" y="654"/>
                  </a:lnTo>
                  <a:cubicBezTo>
                    <a:pt x="603" y="414"/>
                    <a:pt x="721" y="148"/>
                    <a:pt x="776" y="0"/>
                  </a:cubicBez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5"/>
            <p:cNvSpPr/>
            <p:nvPr/>
          </p:nvSpPr>
          <p:spPr>
            <a:xfrm>
              <a:off x="4655605" y="2566060"/>
              <a:ext cx="53303" cy="52264"/>
            </a:xfrm>
            <a:custGeom>
              <a:avLst/>
              <a:gdLst/>
              <a:ahLst/>
              <a:cxnLst/>
              <a:rect l="l" t="t" r="r" b="b"/>
              <a:pathLst>
                <a:path w="667" h="654" extrusionOk="0">
                  <a:moveTo>
                    <a:pt x="135" y="0"/>
                  </a:moveTo>
                  <a:cubicBezTo>
                    <a:pt x="68" y="0"/>
                    <a:pt x="1" y="68"/>
                    <a:pt x="1" y="135"/>
                  </a:cubicBezTo>
                  <a:lnTo>
                    <a:pt x="1" y="522"/>
                  </a:lnTo>
                  <a:cubicBezTo>
                    <a:pt x="1" y="590"/>
                    <a:pt x="42" y="628"/>
                    <a:pt x="93" y="654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FFFFFF">
                <a:alpha val="48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1.jpeg">
            <a:extLst>
              <a:ext uri="{FF2B5EF4-FFF2-40B4-BE49-F238E27FC236}">
                <a16:creationId xmlns:a16="http://schemas.microsoft.com/office/drawing/2014/main" id="{029798F2-3024-1265-64E9-B556F97638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1179" y="1632039"/>
            <a:ext cx="4430227" cy="28109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ing Channel Pich Deck by Slidesgo">
  <a:themeElements>
    <a:clrScheme name="Simple Light">
      <a:dk1>
        <a:srgbClr val="FFFFFF"/>
      </a:dk1>
      <a:lt1>
        <a:srgbClr val="120035"/>
      </a:lt1>
      <a:dk2>
        <a:srgbClr val="284179"/>
      </a:dk2>
      <a:lt2>
        <a:srgbClr val="122B57"/>
      </a:lt2>
      <a:accent1>
        <a:srgbClr val="007C8F"/>
      </a:accent1>
      <a:accent2>
        <a:srgbClr val="00A1A7"/>
      </a:accent2>
      <a:accent3>
        <a:srgbClr val="00C0DA"/>
      </a:accent3>
      <a:accent4>
        <a:srgbClr val="FF247F"/>
      </a:accent4>
      <a:accent5>
        <a:srgbClr val="A1054E"/>
      </a:accent5>
      <a:accent6>
        <a:srgbClr val="4B032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On-screen Show (16:9)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Lato</vt:lpstr>
      <vt:lpstr>Orbitron</vt:lpstr>
      <vt:lpstr>Nunito Light</vt:lpstr>
      <vt:lpstr>Montserrat</vt:lpstr>
      <vt:lpstr>Bebas Neue</vt:lpstr>
      <vt:lpstr>Times New Roman</vt:lpstr>
      <vt:lpstr>Anaheim</vt:lpstr>
      <vt:lpstr>Open Sans</vt:lpstr>
      <vt:lpstr>Gaming Channel Pich Deck by Slidesgo</vt:lpstr>
      <vt:lpstr>SIM  SDM</vt:lpstr>
      <vt:lpstr>Definisi dan Konsep Dasar SISDM</vt:lpstr>
      <vt:lpstr>Komponen Utama  SISDM</vt:lpstr>
      <vt:lpstr>Fungsi dan Manfaat  SISDM</vt:lpstr>
      <vt:lpstr>Subsistem Output SISDM</vt:lpstr>
      <vt:lpstr>Subsistem Kompensasi dan Tunjangan</vt:lpstr>
      <vt:lpstr>Subsistem Pelaporan Lingkungan</vt:lpstr>
      <vt:lpstr>Manfaat Utama SISDM</vt:lpstr>
      <vt:lpstr>Model Sistem Informasi Sumber Daya Manusia</vt:lpstr>
      <vt:lpstr>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Rica Rahayu</cp:lastModifiedBy>
  <cp:revision>2</cp:revision>
  <dcterms:modified xsi:type="dcterms:W3CDTF">2024-08-14T16:31:40Z</dcterms:modified>
</cp:coreProperties>
</file>