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7" r:id="rId14"/>
  </p:sldIdLst>
  <p:sldSz cx="12192000" cy="6858000"/>
  <p:notesSz cx="6858000" cy="9144000"/>
  <p:embeddedFontLst>
    <p:embeddedFont>
      <p:font typeface="Poppins" panose="00000500000000000000" pitchFamily="2" charset="0"/>
      <p:regular r:id="rId15"/>
      <p:bold r:id="rId16"/>
    </p:embeddedFont>
    <p:embeddedFont>
      <p:font typeface="poppins-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390180" y="1257779"/>
            <a:ext cx="4977921" cy="4977921"/>
          </a:xfrm>
          <a:prstGeom prst="ellipse">
            <a:avLst/>
          </a:prstGeom>
          <a:gradFill>
            <a:gsLst>
              <a:gs pos="41000">
                <a:schemeClr val="accent1">
                  <a:lumMod val="0"/>
                  <a:lumOff val="100000"/>
                  <a:alpha val="0"/>
                </a:schemeClr>
              </a:gs>
              <a:gs pos="100000">
                <a:schemeClr val="accent2">
                  <a:alpha val="6900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5438891" y="1"/>
            <a:ext cx="533403" cy="1816436"/>
          </a:xfrm>
          <a:prstGeom prst="rect">
            <a:avLst/>
          </a:prstGeom>
          <a:gradFill>
            <a:gsLst>
              <a:gs pos="0">
                <a:schemeClr val="accent1"/>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6288154" y="0"/>
            <a:ext cx="533403" cy="1130300"/>
          </a:xfrm>
          <a:prstGeom prst="rect">
            <a:avLst/>
          </a:prstGeom>
          <a:gradFill>
            <a:gsLst>
              <a:gs pos="0">
                <a:schemeClr val="accent2"/>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5400000">
            <a:off x="5396560" y="5163817"/>
            <a:ext cx="367332" cy="1031548"/>
          </a:xfrm>
          <a:prstGeom prst="rect">
            <a:avLst/>
          </a:prstGeom>
          <a:gradFill>
            <a:gsLst>
              <a:gs pos="0">
                <a:schemeClr val="accent1"/>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5400000">
            <a:off x="4790676" y="5829728"/>
            <a:ext cx="367332" cy="1031548"/>
          </a:xfrm>
          <a:prstGeom prst="rect">
            <a:avLst/>
          </a:prstGeom>
          <a:gradFill>
            <a:gsLst>
              <a:gs pos="0">
                <a:schemeClr val="accent2"/>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5424984" y="4277736"/>
            <a:ext cx="1517227" cy="60959"/>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5424984" y="1352509"/>
            <a:ext cx="5998666" cy="2628941"/>
          </a:xfrm>
          <a:prstGeom prst="rect">
            <a:avLst/>
          </a:prstGeom>
          <a:noFill/>
          <a:ln>
            <a:noFill/>
          </a:ln>
        </p:spPr>
        <p:txBody>
          <a:bodyPr vert="horz" wrap="square" lIns="0" tIns="0" rIns="0" bIns="0" rtlCol="0" anchor="ctr"/>
          <a:lstStyle/>
          <a:p>
            <a:pPr algn="l"/>
            <a:r>
              <a:rPr kumimoji="1" lang="en-US" altLang="zh-CN" sz="3100">
                <a:ln w="12700">
                  <a:noFill/>
                </a:ln>
                <a:solidFill>
                  <a:srgbClr val="262626">
                    <a:alpha val="100000"/>
                  </a:srgbClr>
                </a:solidFill>
                <a:latin typeface="Poppins"/>
                <a:ea typeface="Poppins"/>
                <a:cs typeface="Poppins"/>
              </a:rPr>
              <a:t>Studi Kasus Etnomatematika dalam Kehidupan Sehari-hari</a:t>
            </a:r>
            <a:endParaRPr kumimoji="1" lang="zh-CN" altLang="en-US"/>
          </a:p>
        </p:txBody>
      </p:sp>
      <p:sp>
        <p:nvSpPr>
          <p:cNvPr id="9" name="标题 1"/>
          <p:cNvSpPr txBox="1"/>
          <p:nvPr/>
        </p:nvSpPr>
        <p:spPr>
          <a:xfrm>
            <a:off x="5424984" y="4452374"/>
            <a:ext cx="5029200" cy="1015663"/>
          </a:xfrm>
          <a:prstGeom prst="rect">
            <a:avLst/>
          </a:prstGeom>
          <a:noFill/>
          <a:ln>
            <a:noFill/>
          </a:ln>
        </p:spPr>
        <p:txBody>
          <a:bodyPr vert="horz" wrap="square" lIns="0" tIns="0" rIns="0" bIns="0" rtlCol="0" anchor="t">
            <a:spAutoFit/>
          </a:bodyPr>
          <a:lstStyle/>
          <a:p>
            <a:pPr algn="l"/>
            <a:r>
              <a:rPr kumimoji="1" lang="en-US" altLang="zh-CN" sz="1600">
                <a:ln w="12700">
                  <a:noFill/>
                </a:ln>
                <a:solidFill>
                  <a:srgbClr val="262626">
                    <a:alpha val="100000"/>
                  </a:srgbClr>
                </a:solidFill>
                <a:latin typeface="Poppins"/>
                <a:ea typeface="Poppins"/>
                <a:cs typeface="Poppins"/>
              </a:rPr>
              <a:t>Asdar</a:t>
            </a:r>
          </a:p>
          <a:p>
            <a:pPr algn="l"/>
            <a:r>
              <a:rPr kumimoji="1" lang="en-US" altLang="zh-CN" sz="1600">
                <a:ln w="12700">
                  <a:noFill/>
                </a:ln>
                <a:solidFill>
                  <a:srgbClr val="262626">
                    <a:alpha val="100000"/>
                  </a:srgbClr>
                </a:solidFill>
                <a:latin typeface="Poppins"/>
                <a:cs typeface="Poppins"/>
              </a:rPr>
              <a:t>Ja’faruddin</a:t>
            </a:r>
          </a:p>
          <a:p>
            <a:pPr algn="l"/>
            <a:r>
              <a:rPr kumimoji="1" lang="en-US" altLang="zh-CN" sz="1600">
                <a:ln w="12700">
                  <a:noFill/>
                </a:ln>
                <a:solidFill>
                  <a:srgbClr val="262626">
                    <a:alpha val="100000"/>
                  </a:srgbClr>
                </a:solidFill>
                <a:latin typeface="Poppins"/>
                <a:cs typeface="Poppins"/>
              </a:rPr>
              <a:t>Muhammad Ammar Naufal</a:t>
            </a:r>
          </a:p>
          <a:p>
            <a:pPr algn="l"/>
            <a:r>
              <a:rPr kumimoji="1" lang="en-US" altLang="zh-CN" sz="1600">
                <a:ln w="12700">
                  <a:noFill/>
                </a:ln>
                <a:solidFill>
                  <a:srgbClr val="262626">
                    <a:alpha val="100000"/>
                  </a:srgbClr>
                </a:solidFill>
                <a:latin typeface="Poppins"/>
                <a:cs typeface="Poppins"/>
              </a:rPr>
              <a:t>Nur Wahidin Ashari</a:t>
            </a:r>
            <a:endParaRPr kumimoji="1" lang="zh-CN" altLang="en-US"/>
          </a:p>
        </p:txBody>
      </p:sp>
      <p:sp>
        <p:nvSpPr>
          <p:cNvPr id="11" name="标题 1"/>
          <p:cNvSpPr txBox="1"/>
          <p:nvPr/>
        </p:nvSpPr>
        <p:spPr>
          <a:xfrm flipV="1">
            <a:off x="4176483" y="2726175"/>
            <a:ext cx="649614" cy="649614"/>
          </a:xfrm>
          <a:prstGeom prst="ellipse">
            <a:avLst/>
          </a:prstGeom>
          <a:gradFill>
            <a:gsLst>
              <a:gs pos="0">
                <a:schemeClr val="accent1">
                  <a:lumMod val="0"/>
                  <a:lumOff val="100000"/>
                  <a:alpha val="0"/>
                </a:schemeClr>
              </a:gs>
              <a:gs pos="100000">
                <a:schemeClr val="accent1">
                  <a:alpha val="50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grpSp>
        <p:nvGrpSpPr>
          <p:cNvPr id="12" name="Group 11"/>
          <p:cNvGrpSpPr/>
          <p:nvPr/>
        </p:nvGrpSpPr>
        <p:grpSpPr>
          <a:xfrm>
            <a:off x="8380728" y="3050982"/>
            <a:ext cx="8973853" cy="8259270"/>
            <a:chOff x="8380728" y="3050982"/>
            <a:chExt cx="8973853" cy="8259270"/>
          </a:xfrm>
        </p:grpSpPr>
        <p:sp>
          <p:nvSpPr>
            <p:cNvPr id="13" name="标题 1"/>
            <p:cNvSpPr txBox="1"/>
            <p:nvPr/>
          </p:nvSpPr>
          <p:spPr>
            <a:xfrm rot="3402785">
              <a:off x="9338392" y="5374667"/>
              <a:ext cx="4977921" cy="4977921"/>
            </a:xfrm>
            <a:prstGeom prst="ellipse">
              <a:avLst/>
            </a:prstGeom>
            <a:gradFill>
              <a:gsLst>
                <a:gs pos="60000">
                  <a:schemeClr val="accent1">
                    <a:lumMod val="0"/>
                    <a:lumOff val="100000"/>
                    <a:alpha val="0"/>
                  </a:schemeClr>
                </a:gs>
                <a:gs pos="100000">
                  <a:schemeClr val="accent2"/>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3402785">
              <a:off x="11418996" y="4008646"/>
              <a:ext cx="4977921" cy="4977921"/>
            </a:xfrm>
            <a:prstGeom prst="ellipse">
              <a:avLst/>
            </a:prstGeom>
            <a:gradFill>
              <a:gsLst>
                <a:gs pos="60000">
                  <a:schemeClr val="accent1">
                    <a:lumMod val="0"/>
                    <a:lumOff val="100000"/>
                    <a:alpha val="0"/>
                  </a:schemeClr>
                </a:gs>
                <a:gs pos="100000">
                  <a:schemeClr val="accent1"/>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grpSp>
      <p:sp>
        <p:nvSpPr>
          <p:cNvPr id="15" name="标题 1"/>
          <p:cNvSpPr txBox="1"/>
          <p:nvPr/>
        </p:nvSpPr>
        <p:spPr>
          <a:xfrm>
            <a:off x="-353773" y="-1231182"/>
            <a:ext cx="4977921" cy="4977921"/>
          </a:xfrm>
          <a:prstGeom prst="ellipse">
            <a:avLst/>
          </a:prstGeom>
          <a:gradFill>
            <a:gsLst>
              <a:gs pos="31000">
                <a:schemeClr val="accent1">
                  <a:lumMod val="0"/>
                  <a:lumOff val="100000"/>
                  <a:alpha val="0"/>
                </a:schemeClr>
              </a:gs>
              <a:gs pos="100000">
                <a:schemeClr val="accent1">
                  <a:alpha val="100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pic>
        <p:nvPicPr>
          <p:cNvPr id="17" name="Picture 16">
            <a:extLst>
              <a:ext uri="{FF2B5EF4-FFF2-40B4-BE49-F238E27FC236}">
                <a16:creationId xmlns:a16="http://schemas.microsoft.com/office/drawing/2014/main" id="{853DFD28-8A8E-C38E-A47A-DDCD1796D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111" y="51061"/>
            <a:ext cx="1990650" cy="20103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25651" y="1597391"/>
            <a:ext cx="7353672" cy="82296"/>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16200000">
            <a:off x="6653528" y="1885768"/>
            <a:ext cx="3505201" cy="4000866"/>
          </a:xfrm>
          <a:prstGeom prst="rect">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6682758" y="3224324"/>
            <a:ext cx="3446741" cy="1797256"/>
          </a:xfrm>
          <a:prstGeom prst="rect">
            <a:avLst/>
          </a:prstGeom>
          <a:noFill/>
          <a:ln>
            <a:noFill/>
          </a:ln>
        </p:spPr>
        <p:txBody>
          <a:bodyPr vert="horz" wrap="square" lIns="91440" tIns="45720" rIns="91440" bIns="45720" rtlCol="0" anchor="t"/>
          <a:lstStyle/>
          <a:p>
            <a:pPr algn="ctr"/>
            <a:r>
              <a:rPr kumimoji="1" lang="en-US" altLang="zh-CN" sz="1400">
                <a:ln w="12700">
                  <a:noFill/>
                </a:ln>
                <a:solidFill>
                  <a:srgbClr val="000000">
                    <a:alpha val="100000"/>
                  </a:srgbClr>
                </a:solidFill>
                <a:latin typeface="Poppins"/>
                <a:ea typeface="Poppins"/>
                <a:cs typeface="Poppins"/>
              </a:rPr>
              <a:t>Mencari kesamaan dalam penggunaan matematika pada konteks yang berbeda.</a:t>
            </a:r>
            <a:endParaRPr kumimoji="1" lang="zh-CN" altLang="en-US"/>
          </a:p>
        </p:txBody>
      </p:sp>
      <p:sp>
        <p:nvSpPr>
          <p:cNvPr id="5" name="标题 1"/>
          <p:cNvSpPr txBox="1"/>
          <p:nvPr/>
        </p:nvSpPr>
        <p:spPr>
          <a:xfrm>
            <a:off x="8210286" y="2541312"/>
            <a:ext cx="391685" cy="447317"/>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tx1"/>
          </a:solidFill>
          <a:ln w="12700" cap="sq">
            <a:noFill/>
            <a:miter/>
          </a:ln>
        </p:spPr>
        <p:txBody>
          <a:bodyPr vert="horz" wrap="square" lIns="38090" tIns="38090" rIns="38090" bIns="38090" rtlCol="0" anchor="ctr"/>
          <a:lstStyle/>
          <a:p>
            <a:pPr algn="l"/>
            <a:endParaRPr kumimoji="1" lang="zh-CN" altLang="en-US"/>
          </a:p>
        </p:txBody>
      </p:sp>
      <p:sp>
        <p:nvSpPr>
          <p:cNvPr id="6" name="标题 1"/>
          <p:cNvSpPr txBox="1"/>
          <p:nvPr/>
        </p:nvSpPr>
        <p:spPr>
          <a:xfrm>
            <a:off x="1784633" y="3224324"/>
            <a:ext cx="3539208" cy="1752560"/>
          </a:xfrm>
          <a:prstGeom prst="rect">
            <a:avLst/>
          </a:prstGeom>
          <a:noFill/>
          <a:ln>
            <a:noFill/>
          </a:ln>
        </p:spPr>
        <p:txBody>
          <a:bodyPr vert="horz" wrap="square" lIns="91440" tIns="45720" rIns="91440" bIns="45720" rtlCol="0" anchor="t"/>
          <a:lstStyle/>
          <a:p>
            <a:pPr algn="ctr"/>
            <a:r>
              <a:rPr kumimoji="1" lang="en-US" altLang="zh-CN" sz="1400">
                <a:ln w="12700">
                  <a:noFill/>
                </a:ln>
                <a:solidFill>
                  <a:srgbClr val="000000">
                    <a:alpha val="100000"/>
                  </a:srgbClr>
                </a:solidFill>
                <a:latin typeface="Poppins"/>
                <a:ea typeface="Poppins"/>
                <a:cs typeface="Poppins"/>
              </a:rPr>
              <a:t>Membandingkan penggunaan matematika pada studi kasus yang berbeda.</a:t>
            </a:r>
            <a:endParaRPr kumimoji="1" lang="zh-CN" altLang="en-US"/>
          </a:p>
        </p:txBody>
      </p:sp>
      <p:sp>
        <p:nvSpPr>
          <p:cNvPr id="7" name="标题 1"/>
          <p:cNvSpPr txBox="1"/>
          <p:nvPr/>
        </p:nvSpPr>
        <p:spPr>
          <a:xfrm>
            <a:off x="3339147" y="2541312"/>
            <a:ext cx="430180" cy="447317"/>
          </a:xfrm>
          <a:custGeom>
            <a:avLst/>
            <a:gdLst>
              <a:gd name="connsiteX0" fmla="*/ 337768 w 1372282"/>
              <a:gd name="connsiteY0" fmla="*/ 1315328 h 1426949"/>
              <a:gd name="connsiteX1" fmla="*/ 530173 w 1372282"/>
              <a:gd name="connsiteY1" fmla="*/ 1315328 h 1426949"/>
              <a:gd name="connsiteX2" fmla="*/ 842109 w 1372282"/>
              <a:gd name="connsiteY2" fmla="*/ 1315328 h 1426949"/>
              <a:gd name="connsiteX3" fmla="*/ 1034514 w 1372282"/>
              <a:gd name="connsiteY3" fmla="*/ 1315328 h 1426949"/>
              <a:gd name="connsiteX4" fmla="*/ 1090325 w 1372282"/>
              <a:gd name="connsiteY4" fmla="*/ 1371139 h 1426949"/>
              <a:gd name="connsiteX5" fmla="*/ 1034514 w 1372282"/>
              <a:gd name="connsiteY5" fmla="*/ 1426949 h 1426949"/>
              <a:gd name="connsiteX6" fmla="*/ 842109 w 1372282"/>
              <a:gd name="connsiteY6" fmla="*/ 1426949 h 1426949"/>
              <a:gd name="connsiteX7" fmla="*/ 530173 w 1372282"/>
              <a:gd name="connsiteY7" fmla="*/ 1426949 h 1426949"/>
              <a:gd name="connsiteX8" fmla="*/ 337768 w 1372282"/>
              <a:gd name="connsiteY8" fmla="*/ 1426949 h 1426949"/>
              <a:gd name="connsiteX9" fmla="*/ 281957 w 1372282"/>
              <a:gd name="connsiteY9" fmla="*/ 1371139 h 1426949"/>
              <a:gd name="connsiteX10" fmla="*/ 337768 w 1372282"/>
              <a:gd name="connsiteY10" fmla="*/ 1315328 h 1426949"/>
              <a:gd name="connsiteX11" fmla="*/ 686154 w 1372282"/>
              <a:gd name="connsiteY11" fmla="*/ 111621 h 1426949"/>
              <a:gd name="connsiteX12" fmla="*/ 237624 w 1372282"/>
              <a:gd name="connsiteY12" fmla="*/ 560152 h 1426949"/>
              <a:gd name="connsiteX13" fmla="*/ 237624 w 1372282"/>
              <a:gd name="connsiteY13" fmla="*/ 985614 h 1426949"/>
              <a:gd name="connsiteX14" fmla="*/ 229252 w 1372282"/>
              <a:gd name="connsiteY14" fmla="*/ 1014822 h 1426949"/>
              <a:gd name="connsiteX15" fmla="*/ 155768 w 1372282"/>
              <a:gd name="connsiteY15" fmla="*/ 1134814 h 1426949"/>
              <a:gd name="connsiteX16" fmla="*/ 1214680 w 1372282"/>
              <a:gd name="connsiteY16" fmla="*/ 1134814 h 1426949"/>
              <a:gd name="connsiteX17" fmla="*/ 1143429 w 1372282"/>
              <a:gd name="connsiteY17" fmla="*/ 1023565 h 1426949"/>
              <a:gd name="connsiteX18" fmla="*/ 1134685 w 1372282"/>
              <a:gd name="connsiteY18" fmla="*/ 993428 h 1426949"/>
              <a:gd name="connsiteX19" fmla="*/ 1134685 w 1372282"/>
              <a:gd name="connsiteY19" fmla="*/ 560152 h 1426949"/>
              <a:gd name="connsiteX20" fmla="*/ 686154 w 1372282"/>
              <a:gd name="connsiteY20" fmla="*/ 111621 h 1426949"/>
              <a:gd name="connsiteX21" fmla="*/ 686154 w 1372282"/>
              <a:gd name="connsiteY21" fmla="*/ 0 h 1426949"/>
              <a:gd name="connsiteX22" fmla="*/ 903815 w 1372282"/>
              <a:gd name="connsiteY22" fmla="*/ 44276 h 1426949"/>
              <a:gd name="connsiteX23" fmla="*/ 1081851 w 1372282"/>
              <a:gd name="connsiteY23" fmla="*/ 164455 h 1426949"/>
              <a:gd name="connsiteX24" fmla="*/ 1202030 w 1372282"/>
              <a:gd name="connsiteY24" fmla="*/ 342491 h 1426949"/>
              <a:gd name="connsiteX25" fmla="*/ 1246306 w 1372282"/>
              <a:gd name="connsiteY25" fmla="*/ 560152 h 1426949"/>
              <a:gd name="connsiteX26" fmla="*/ 1246306 w 1372282"/>
              <a:gd name="connsiteY26" fmla="*/ 977243 h 1426949"/>
              <a:gd name="connsiteX27" fmla="*/ 1363508 w 1372282"/>
              <a:gd name="connsiteY27" fmla="*/ 1160487 h 1426949"/>
              <a:gd name="connsiteX28" fmla="*/ 1365369 w 1372282"/>
              <a:gd name="connsiteY28" fmla="*/ 1217414 h 1426949"/>
              <a:gd name="connsiteX29" fmla="*/ 1316628 w 1372282"/>
              <a:gd name="connsiteY29" fmla="*/ 1246436 h 1426949"/>
              <a:gd name="connsiteX30" fmla="*/ 55867 w 1372282"/>
              <a:gd name="connsiteY30" fmla="*/ 1246436 h 1426949"/>
              <a:gd name="connsiteX31" fmla="*/ 7126 w 1372282"/>
              <a:gd name="connsiteY31" fmla="*/ 1217786 h 1426949"/>
              <a:gd name="connsiteX32" fmla="*/ 8242 w 1372282"/>
              <a:gd name="connsiteY32" fmla="*/ 1161232 h 1426949"/>
              <a:gd name="connsiteX33" fmla="*/ 126002 w 1372282"/>
              <a:gd name="connsiteY33" fmla="*/ 969801 h 1426949"/>
              <a:gd name="connsiteX34" fmla="*/ 126002 w 1372282"/>
              <a:gd name="connsiteY34" fmla="*/ 560152 h 1426949"/>
              <a:gd name="connsiteX35" fmla="*/ 170279 w 1372282"/>
              <a:gd name="connsiteY35" fmla="*/ 342491 h 1426949"/>
              <a:gd name="connsiteX36" fmla="*/ 290458 w 1372282"/>
              <a:gd name="connsiteY36" fmla="*/ 164455 h 1426949"/>
              <a:gd name="connsiteX37" fmla="*/ 468493 w 1372282"/>
              <a:gd name="connsiteY37" fmla="*/ 44276 h 1426949"/>
              <a:gd name="connsiteX38" fmla="*/ 686154 w 1372282"/>
              <a:gd name="connsiteY38" fmla="*/ 0 h 1426949"/>
            </a:gdLst>
            <a:ahLst/>
            <a:cxnLst/>
            <a:rect l="l" t="t" r="r" b="b"/>
            <a:pathLst>
              <a:path w="1372282" h="1426949">
                <a:moveTo>
                  <a:pt x="337768" y="1315328"/>
                </a:moveTo>
                <a:lnTo>
                  <a:pt x="530173" y="1315328"/>
                </a:lnTo>
                <a:lnTo>
                  <a:pt x="842109" y="1315328"/>
                </a:lnTo>
                <a:lnTo>
                  <a:pt x="1034514" y="1315328"/>
                </a:lnTo>
                <a:cubicBezTo>
                  <a:pt x="1065396" y="1315328"/>
                  <a:pt x="1090325" y="1340257"/>
                  <a:pt x="1090325" y="1371139"/>
                </a:cubicBezTo>
                <a:cubicBezTo>
                  <a:pt x="1090325" y="1402021"/>
                  <a:pt x="1065210" y="1426949"/>
                  <a:pt x="1034514" y="1426949"/>
                </a:cubicBezTo>
                <a:lnTo>
                  <a:pt x="842109" y="1426949"/>
                </a:lnTo>
                <a:lnTo>
                  <a:pt x="530173" y="1426949"/>
                </a:lnTo>
                <a:lnTo>
                  <a:pt x="337768" y="1426949"/>
                </a:lnTo>
                <a:cubicBezTo>
                  <a:pt x="306886" y="1426949"/>
                  <a:pt x="281957" y="1402021"/>
                  <a:pt x="281957" y="1371139"/>
                </a:cubicBezTo>
                <a:cubicBezTo>
                  <a:pt x="281957" y="1340257"/>
                  <a:pt x="306886" y="1315328"/>
                  <a:pt x="337768" y="1315328"/>
                </a:cubicBezTo>
                <a:close/>
                <a:moveTo>
                  <a:pt x="686154" y="111621"/>
                </a:moveTo>
                <a:cubicBezTo>
                  <a:pt x="438914" y="111621"/>
                  <a:pt x="237624" y="312725"/>
                  <a:pt x="237624" y="560152"/>
                </a:cubicBezTo>
                <a:lnTo>
                  <a:pt x="237624" y="985614"/>
                </a:lnTo>
                <a:cubicBezTo>
                  <a:pt x="237624" y="996032"/>
                  <a:pt x="234833" y="1006078"/>
                  <a:pt x="229252" y="1014822"/>
                </a:cubicBezTo>
                <a:lnTo>
                  <a:pt x="155768" y="1134814"/>
                </a:lnTo>
                <a:lnTo>
                  <a:pt x="1214680" y="1134814"/>
                </a:lnTo>
                <a:lnTo>
                  <a:pt x="1143429" y="1023565"/>
                </a:lnTo>
                <a:cubicBezTo>
                  <a:pt x="1137662" y="1014636"/>
                  <a:pt x="1134685" y="1004218"/>
                  <a:pt x="1134685" y="993428"/>
                </a:cubicBezTo>
                <a:lnTo>
                  <a:pt x="1134685" y="560152"/>
                </a:lnTo>
                <a:cubicBezTo>
                  <a:pt x="1134685" y="312911"/>
                  <a:pt x="933581" y="111621"/>
                  <a:pt x="686154" y="111621"/>
                </a:cubicBezTo>
                <a:close/>
                <a:moveTo>
                  <a:pt x="686154" y="0"/>
                </a:moveTo>
                <a:cubicBezTo>
                  <a:pt x="761499" y="0"/>
                  <a:pt x="834610" y="14883"/>
                  <a:pt x="903815" y="44276"/>
                </a:cubicBezTo>
                <a:cubicBezTo>
                  <a:pt x="970416" y="72554"/>
                  <a:pt x="1030319" y="113109"/>
                  <a:pt x="1081851" y="164455"/>
                </a:cubicBezTo>
                <a:cubicBezTo>
                  <a:pt x="1133383" y="215987"/>
                  <a:pt x="1173753" y="275890"/>
                  <a:pt x="1202030" y="342491"/>
                </a:cubicBezTo>
                <a:cubicBezTo>
                  <a:pt x="1231423" y="411510"/>
                  <a:pt x="1246306" y="484808"/>
                  <a:pt x="1246306" y="560152"/>
                </a:cubicBezTo>
                <a:lnTo>
                  <a:pt x="1246306" y="977243"/>
                </a:lnTo>
                <a:lnTo>
                  <a:pt x="1363508" y="1160487"/>
                </a:lnTo>
                <a:cubicBezTo>
                  <a:pt x="1374484" y="1177603"/>
                  <a:pt x="1375229" y="1199555"/>
                  <a:pt x="1365369" y="1217414"/>
                </a:cubicBezTo>
                <a:cubicBezTo>
                  <a:pt x="1355695" y="1235273"/>
                  <a:pt x="1336905" y="1246436"/>
                  <a:pt x="1316628" y="1246436"/>
                </a:cubicBezTo>
                <a:lnTo>
                  <a:pt x="55867" y="1246436"/>
                </a:lnTo>
                <a:cubicBezTo>
                  <a:pt x="35589" y="1246436"/>
                  <a:pt x="16986" y="1235460"/>
                  <a:pt x="7126" y="1217786"/>
                </a:cubicBezTo>
                <a:cubicBezTo>
                  <a:pt x="-2734" y="1200113"/>
                  <a:pt x="-2362" y="1178533"/>
                  <a:pt x="8242" y="1161232"/>
                </a:cubicBezTo>
                <a:lnTo>
                  <a:pt x="126002" y="969801"/>
                </a:lnTo>
                <a:lnTo>
                  <a:pt x="126002" y="560152"/>
                </a:lnTo>
                <a:cubicBezTo>
                  <a:pt x="126002" y="484808"/>
                  <a:pt x="140885" y="411696"/>
                  <a:pt x="170279" y="342491"/>
                </a:cubicBezTo>
                <a:cubicBezTo>
                  <a:pt x="198556" y="275890"/>
                  <a:pt x="239112" y="215987"/>
                  <a:pt x="290458" y="164455"/>
                </a:cubicBezTo>
                <a:cubicBezTo>
                  <a:pt x="341803" y="112923"/>
                  <a:pt x="401893" y="72554"/>
                  <a:pt x="468493" y="44276"/>
                </a:cubicBezTo>
                <a:cubicBezTo>
                  <a:pt x="537512" y="14883"/>
                  <a:pt x="610810" y="0"/>
                  <a:pt x="686154" y="0"/>
                </a:cubicBezTo>
                <a:close/>
              </a:path>
            </a:pathLst>
          </a:custGeom>
          <a:solidFill>
            <a:schemeClr val="tx1"/>
          </a:solidFill>
          <a:ln w="12700" cap="sq">
            <a:noFill/>
            <a:miter/>
          </a:ln>
        </p:spPr>
        <p:txBody>
          <a:bodyPr vert="horz" wrap="square" lIns="38090" tIns="38090" rIns="38090" bIns="38090" rtlCol="0" anchor="ctr"/>
          <a:lstStyle/>
          <a:p>
            <a:pPr algn="l"/>
            <a:endParaRPr kumimoji="1" lang="zh-CN" altLang="en-US"/>
          </a:p>
        </p:txBody>
      </p:sp>
      <p:sp>
        <p:nvSpPr>
          <p:cNvPr id="8" name="标题 1"/>
          <p:cNvSpPr txBox="1"/>
          <p:nvPr/>
        </p:nvSpPr>
        <p:spPr>
          <a:xfrm>
            <a:off x="822118" y="421001"/>
            <a:ext cx="10696782" cy="468000"/>
          </a:xfrm>
          <a:prstGeom prst="rect">
            <a:avLst/>
          </a:prstGeom>
          <a:noFill/>
          <a:ln>
            <a:noFill/>
          </a:ln>
        </p:spPr>
        <p:txBody>
          <a:bodyPr vert="horz" wrap="square" lIns="0" tIns="0" rIns="0" bIns="0" rtlCol="0" anchor="ctr"/>
          <a:lstStyle/>
          <a:p>
            <a:pPr algn="l"/>
            <a:r>
              <a:rPr kumimoji="1" lang="en-US" altLang="zh-CN" sz="2028">
                <a:ln w="12700">
                  <a:noFill/>
                </a:ln>
                <a:solidFill>
                  <a:srgbClr val="262626">
                    <a:alpha val="100000"/>
                  </a:srgbClr>
                </a:solidFill>
                <a:latin typeface="poppins-bold"/>
                <a:ea typeface="poppins-bold"/>
                <a:cs typeface="poppins-bold"/>
              </a:rPr>
              <a:t>Kesamaan dalam Penggunaan Matematika pada Studi Kasus yang Berbeda</a:t>
            </a:r>
            <a:endParaRPr kumimoji="1" lang="zh-CN" altLang="en-US"/>
          </a:p>
        </p:txBody>
      </p:sp>
      <p:sp>
        <p:nvSpPr>
          <p:cNvPr id="9" name="标题 1"/>
          <p:cNvSpPr txBox="1"/>
          <p:nvPr/>
        </p:nvSpPr>
        <p:spPr>
          <a:xfrm>
            <a:off x="273514" y="385001"/>
            <a:ext cx="540000" cy="540000"/>
          </a:xfrm>
          <a:prstGeom prst="ellipse">
            <a:avLst/>
          </a:prstGeom>
          <a:gradFill>
            <a:gsLst>
              <a:gs pos="5000">
                <a:schemeClr val="accent1">
                  <a:lumMod val="40000"/>
                  <a:lumOff val="6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519701" y="385001"/>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16200000" flipV="1">
            <a:off x="2692493" y="2110438"/>
            <a:ext cx="1188000" cy="1188000"/>
          </a:xfrm>
          <a:prstGeom prst="pie">
            <a:avLst>
              <a:gd name="adj1" fmla="val 5412188"/>
              <a:gd name="adj2" fmla="val 16200000"/>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rot="16200000" flipV="1">
            <a:off x="8298807" y="2110438"/>
            <a:ext cx="1188000" cy="1188000"/>
          </a:xfrm>
          <a:prstGeom prst="pie">
            <a:avLst>
              <a:gd name="adj1" fmla="val 5412188"/>
              <a:gd name="adj2" fmla="val 16200000"/>
            </a:avLst>
          </a:prstGeom>
          <a:solidFill>
            <a:schemeClr val="bg1">
              <a:lumMod val="95000"/>
            </a:schemeClr>
          </a:solidFill>
          <a:ln w="12700" cap="sq">
            <a:noFill/>
            <a:miter/>
          </a:ln>
        </p:spPr>
        <p:txBody>
          <a:bodyPr vert="horz" wrap="square" lIns="91440" tIns="45720" rIns="91440" bIns="45720" rtlCol="0" anchor="ctr"/>
          <a:lstStyle/>
          <a:p>
            <a:pPr algn="ctr"/>
            <a:endParaRPr kumimoji="1" lang="zh-CN" altLang="en-US"/>
          </a:p>
        </p:txBody>
      </p:sp>
      <p:cxnSp>
        <p:nvCxnSpPr>
          <p:cNvPr id="4" name="标题 1"/>
          <p:cNvCxnSpPr/>
          <p:nvPr/>
        </p:nvCxnSpPr>
        <p:spPr>
          <a:xfrm>
            <a:off x="588000" y="2704441"/>
            <a:ext cx="11016000" cy="0"/>
          </a:xfrm>
          <a:prstGeom prst="line">
            <a:avLst/>
          </a:prstGeom>
          <a:noFill/>
          <a:ln w="12700" cap="sq">
            <a:solidFill>
              <a:schemeClr val="accent1"/>
            </a:solidFill>
            <a:miter/>
            <a:tailEnd type="none"/>
          </a:ln>
        </p:spPr>
      </p:cxnSp>
      <p:sp>
        <p:nvSpPr>
          <p:cNvPr id="5" name="标题 1"/>
          <p:cNvSpPr txBox="1"/>
          <p:nvPr/>
        </p:nvSpPr>
        <p:spPr>
          <a:xfrm rot="5400000">
            <a:off x="2538670" y="1958123"/>
            <a:ext cx="1495647" cy="1495647"/>
          </a:xfrm>
          <a:prstGeom prst="pie">
            <a:avLst>
              <a:gd name="adj1" fmla="val 5412188"/>
              <a:gd name="adj2" fmla="val 1620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2926493" y="2176088"/>
            <a:ext cx="720000" cy="360000"/>
          </a:xfrm>
          <a:prstGeom prst="rect">
            <a:avLst/>
          </a:prstGeom>
          <a:noFill/>
          <a:ln>
            <a:noFill/>
          </a:ln>
          <a:effectLst/>
        </p:spPr>
        <p:txBody>
          <a:bodyPr vert="horz" wrap="square" lIns="0" tIns="0" rIns="0" bIns="0" rtlCol="0" anchor="t"/>
          <a:lstStyle/>
          <a:p>
            <a:pPr algn="ctr"/>
            <a:r>
              <a:rPr kumimoji="1" lang="en-US" altLang="zh-CN" sz="2800">
                <a:ln w="12700">
                  <a:noFill/>
                </a:ln>
                <a:solidFill>
                  <a:srgbClr val="FFFFFF">
                    <a:alpha val="100000"/>
                  </a:srgbClr>
                </a:solidFill>
                <a:latin typeface="poppins-bold"/>
                <a:ea typeface="poppins-bold"/>
                <a:cs typeface="poppins-bold"/>
              </a:rPr>
              <a:t>01</a:t>
            </a:r>
            <a:endParaRPr kumimoji="1" lang="zh-CN" altLang="en-US"/>
          </a:p>
        </p:txBody>
      </p:sp>
      <p:sp>
        <p:nvSpPr>
          <p:cNvPr id="7" name="标题 1"/>
          <p:cNvSpPr txBox="1"/>
          <p:nvPr/>
        </p:nvSpPr>
        <p:spPr>
          <a:xfrm rot="5400000">
            <a:off x="8144984" y="1958123"/>
            <a:ext cx="1495647" cy="1495647"/>
          </a:xfrm>
          <a:prstGeom prst="pie">
            <a:avLst>
              <a:gd name="adj1" fmla="val 5412188"/>
              <a:gd name="adj2" fmla="val 1620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8532807" y="2176088"/>
            <a:ext cx="720000" cy="360000"/>
          </a:xfrm>
          <a:prstGeom prst="rect">
            <a:avLst/>
          </a:prstGeom>
          <a:noFill/>
          <a:ln>
            <a:noFill/>
          </a:ln>
          <a:effectLst/>
        </p:spPr>
        <p:txBody>
          <a:bodyPr vert="horz" wrap="square" lIns="0" tIns="0" rIns="0" bIns="0" rtlCol="0" anchor="t"/>
          <a:lstStyle/>
          <a:p>
            <a:pPr algn="ctr"/>
            <a:r>
              <a:rPr kumimoji="1" lang="en-US" altLang="zh-CN" sz="2800">
                <a:ln w="12700">
                  <a:noFill/>
                </a:ln>
                <a:solidFill>
                  <a:srgbClr val="FFFFFF">
                    <a:alpha val="100000"/>
                  </a:srgbClr>
                </a:solidFill>
                <a:latin typeface="poppins-bold"/>
                <a:ea typeface="poppins-bold"/>
                <a:cs typeface="poppins-bold"/>
              </a:rPr>
              <a:t>02</a:t>
            </a:r>
            <a:endParaRPr kumimoji="1" lang="zh-CN" altLang="en-US"/>
          </a:p>
        </p:txBody>
      </p:sp>
      <p:sp>
        <p:nvSpPr>
          <p:cNvPr id="9" name="标题 1"/>
          <p:cNvSpPr txBox="1"/>
          <p:nvPr/>
        </p:nvSpPr>
        <p:spPr>
          <a:xfrm>
            <a:off x="946493" y="3067665"/>
            <a:ext cx="4680000" cy="2246563"/>
          </a:xfrm>
          <a:prstGeom prst="rect">
            <a:avLst/>
          </a:prstGeom>
          <a:noFill/>
          <a:ln>
            <a:noFill/>
          </a:ln>
        </p:spPr>
        <p:txBody>
          <a:bodyPr vert="horz" wrap="square" lIns="0" tIns="0" rIns="0" bIns="0" rtlCol="0" anchor="t"/>
          <a:lstStyle/>
          <a:p>
            <a:pPr algn="ctr"/>
            <a:r>
              <a:rPr kumimoji="1" lang="en-US" altLang="zh-CN" sz="1800">
                <a:ln w="12700">
                  <a:noFill/>
                </a:ln>
                <a:solidFill>
                  <a:srgbClr val="262626">
                    <a:alpha val="100000"/>
                  </a:srgbClr>
                </a:solidFill>
                <a:latin typeface="Poppins"/>
                <a:ea typeface="Poppins"/>
                <a:cs typeface="Poppins"/>
              </a:rPr>
              <a:t>Mencari perbedaan dalam penggunaan matematika pada konteks yang berbeda.</a:t>
            </a:r>
            <a:endParaRPr kumimoji="1" lang="zh-CN" altLang="en-US"/>
          </a:p>
        </p:txBody>
      </p:sp>
      <p:sp>
        <p:nvSpPr>
          <p:cNvPr id="10" name="标题 1"/>
          <p:cNvSpPr txBox="1"/>
          <p:nvPr/>
        </p:nvSpPr>
        <p:spPr>
          <a:xfrm>
            <a:off x="6552807" y="3067665"/>
            <a:ext cx="4680000" cy="2246563"/>
          </a:xfrm>
          <a:prstGeom prst="rect">
            <a:avLst/>
          </a:prstGeom>
          <a:noFill/>
          <a:ln>
            <a:noFill/>
          </a:ln>
        </p:spPr>
        <p:txBody>
          <a:bodyPr vert="horz" wrap="square" lIns="0" tIns="0" rIns="0" bIns="0" rtlCol="0" anchor="t"/>
          <a:lstStyle/>
          <a:p>
            <a:pPr algn="ctr"/>
            <a:r>
              <a:rPr kumimoji="1" lang="en-US" altLang="zh-CN" sz="1800">
                <a:ln w="12700">
                  <a:noFill/>
                </a:ln>
                <a:solidFill>
                  <a:srgbClr val="262626">
                    <a:alpha val="100000"/>
                  </a:srgbClr>
                </a:solidFill>
                <a:latin typeface="Poppins"/>
                <a:ea typeface="Poppins"/>
                <a:cs typeface="Poppins"/>
              </a:rPr>
              <a:t>Menjelaskan faktor- faktor yang mempengaruhi perbedaan ini.</a:t>
            </a:r>
            <a:endParaRPr kumimoji="1" lang="zh-CN" altLang="en-US"/>
          </a:p>
        </p:txBody>
      </p:sp>
      <p:sp>
        <p:nvSpPr>
          <p:cNvPr id="11" name="标题 1"/>
          <p:cNvSpPr txBox="1"/>
          <p:nvPr/>
        </p:nvSpPr>
        <p:spPr>
          <a:xfrm>
            <a:off x="822118" y="421001"/>
            <a:ext cx="10696782" cy="468000"/>
          </a:xfrm>
          <a:prstGeom prst="rect">
            <a:avLst/>
          </a:prstGeom>
          <a:noFill/>
          <a:ln>
            <a:noFill/>
          </a:ln>
        </p:spPr>
        <p:txBody>
          <a:bodyPr vert="horz" wrap="square" lIns="0" tIns="0" rIns="0" bIns="0" rtlCol="0" anchor="ctr"/>
          <a:lstStyle/>
          <a:p>
            <a:pPr algn="l"/>
            <a:r>
              <a:rPr kumimoji="1" lang="en-US" altLang="zh-CN" sz="1671">
                <a:ln w="12700">
                  <a:noFill/>
                </a:ln>
                <a:solidFill>
                  <a:srgbClr val="262626">
                    <a:alpha val="100000"/>
                  </a:srgbClr>
                </a:solidFill>
                <a:latin typeface="poppins-bold"/>
                <a:ea typeface="poppins-bold"/>
                <a:cs typeface="poppins-bold"/>
              </a:rPr>
              <a:t>Perbedaan dalam Penggunaan dan Penekanan Matematika pada Studi Kasus yang Berbeda</a:t>
            </a:r>
            <a:endParaRPr kumimoji="1" lang="zh-CN" altLang="en-US"/>
          </a:p>
        </p:txBody>
      </p:sp>
      <p:sp>
        <p:nvSpPr>
          <p:cNvPr id="12" name="标题 1"/>
          <p:cNvSpPr txBox="1"/>
          <p:nvPr/>
        </p:nvSpPr>
        <p:spPr>
          <a:xfrm>
            <a:off x="273514" y="385001"/>
            <a:ext cx="540000" cy="540000"/>
          </a:xfrm>
          <a:prstGeom prst="ellipse">
            <a:avLst/>
          </a:prstGeom>
          <a:gradFill>
            <a:gsLst>
              <a:gs pos="5000">
                <a:schemeClr val="accent1">
                  <a:lumMod val="40000"/>
                  <a:lumOff val="6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519701" y="385001"/>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1612789" y="1757296"/>
            <a:ext cx="3553682" cy="2623368"/>
          </a:xfrm>
          <a:prstGeom prst="roundRect">
            <a:avLst>
              <a:gd name="adj" fmla="val 3892"/>
            </a:avLst>
          </a:prstGeom>
          <a:solidFill>
            <a:schemeClr val="bg1"/>
          </a:solidFill>
          <a:ln w="12700" cap="sq">
            <a:solidFill>
              <a:schemeClr val="accent3"/>
            </a:solid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1612789" y="1676400"/>
            <a:ext cx="3553682" cy="417486"/>
          </a:xfrm>
          <a:prstGeom prst="round2SameRect">
            <a:avLst>
              <a:gd name="adj1" fmla="val 12769"/>
              <a:gd name="adj2" fmla="val 0"/>
            </a:avLst>
          </a:prstGeom>
          <a:solidFill>
            <a:schemeClr val="bg1"/>
          </a:solidFill>
          <a:ln w="12700" cap="sq">
            <a:solidFill>
              <a:schemeClr val="accent3"/>
            </a:solid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1815031" y="1830249"/>
            <a:ext cx="109789" cy="10978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1965268" y="1830249"/>
            <a:ext cx="109789" cy="109789"/>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6" name="标题 1"/>
          <p:cNvSpPr txBox="1"/>
          <p:nvPr/>
        </p:nvSpPr>
        <p:spPr>
          <a:xfrm>
            <a:off x="2115506" y="1830249"/>
            <a:ext cx="109789" cy="10978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7" name="Picture 6"/>
          <p:cNvPicPr>
            <a:picLocks noChangeAspect="1"/>
          </p:cNvPicPr>
          <p:nvPr/>
        </p:nvPicPr>
        <p:blipFill>
          <a:blip r:embed="rId2">
            <a:alphaModFix/>
          </a:blip>
          <a:srcRect l="9685" t="1754" r="5286" b="10932"/>
          <a:stretch>
            <a:fillRect/>
          </a:stretch>
        </p:blipFill>
        <p:spPr>
          <a:xfrm>
            <a:off x="1716117" y="2173951"/>
            <a:ext cx="3347026" cy="2120874"/>
          </a:xfrm>
          <a:custGeom>
            <a:avLst/>
            <a:gdLst/>
            <a:ahLst/>
            <a:cxnLst/>
            <a:rect l="l" t="t" r="r" b="b"/>
            <a:pathLst>
              <a:path w="3347026" h="2120874">
                <a:moveTo>
                  <a:pt x="82544" y="0"/>
                </a:moveTo>
                <a:lnTo>
                  <a:pt x="3264482" y="0"/>
                </a:lnTo>
                <a:cubicBezTo>
                  <a:pt x="3310070" y="0"/>
                  <a:pt x="3347026" y="36956"/>
                  <a:pt x="3347026" y="82545"/>
                </a:cubicBezTo>
                <a:lnTo>
                  <a:pt x="3347026" y="2038329"/>
                </a:lnTo>
                <a:cubicBezTo>
                  <a:pt x="3347026" y="2083918"/>
                  <a:pt x="3310070" y="2120874"/>
                  <a:pt x="3264482" y="2120874"/>
                </a:cubicBezTo>
                <a:lnTo>
                  <a:pt x="82544" y="2120874"/>
                </a:lnTo>
                <a:cubicBezTo>
                  <a:pt x="36956" y="2120874"/>
                  <a:pt x="0" y="2083918"/>
                  <a:pt x="0" y="2038329"/>
                </a:cubicBezTo>
                <a:lnTo>
                  <a:pt x="0" y="82545"/>
                </a:lnTo>
                <a:cubicBezTo>
                  <a:pt x="0" y="36956"/>
                  <a:pt x="36956" y="0"/>
                  <a:pt x="82544" y="0"/>
                </a:cubicBezTo>
                <a:close/>
              </a:path>
            </a:pathLst>
          </a:custGeom>
          <a:noFill/>
          <a:ln>
            <a:noFill/>
          </a:ln>
        </p:spPr>
      </p:pic>
      <p:sp>
        <p:nvSpPr>
          <p:cNvPr id="8" name="标题 1"/>
          <p:cNvSpPr txBox="1"/>
          <p:nvPr/>
        </p:nvSpPr>
        <p:spPr>
          <a:xfrm>
            <a:off x="881380" y="4655820"/>
            <a:ext cx="5029200" cy="1100063"/>
          </a:xfrm>
          <a:prstGeom prst="rect">
            <a:avLst/>
          </a:prstGeom>
          <a:noFill/>
          <a:ln>
            <a:noFill/>
          </a:ln>
        </p:spPr>
        <p:txBody>
          <a:bodyPr vert="horz" wrap="square" lIns="0" tIns="0" rIns="0" bIns="0" rtlCol="0" anchor="t"/>
          <a:lstStyle/>
          <a:p>
            <a:pPr algn="ctr"/>
            <a:r>
              <a:rPr kumimoji="1" lang="en-US" altLang="zh-CN" sz="1400">
                <a:ln w="12700">
                  <a:noFill/>
                </a:ln>
                <a:solidFill>
                  <a:srgbClr val="262626">
                    <a:alpha val="100000"/>
                  </a:srgbClr>
                </a:solidFill>
                <a:latin typeface="Poppins"/>
                <a:ea typeface="Poppins"/>
                <a:cs typeface="Poppins"/>
              </a:rPr>
              <a:t>Mengidentifikasi implikasi dari temuan studi kasus pada pembelajaran matematika.</a:t>
            </a:r>
            <a:endParaRPr kumimoji="1" lang="zh-CN" altLang="en-US"/>
          </a:p>
        </p:txBody>
      </p:sp>
      <p:sp>
        <p:nvSpPr>
          <p:cNvPr id="9" name="标题 1"/>
          <p:cNvSpPr txBox="1"/>
          <p:nvPr/>
        </p:nvSpPr>
        <p:spPr>
          <a:xfrm>
            <a:off x="7000129" y="1757296"/>
            <a:ext cx="3553682" cy="2623368"/>
          </a:xfrm>
          <a:prstGeom prst="roundRect">
            <a:avLst>
              <a:gd name="adj" fmla="val 3892"/>
            </a:avLst>
          </a:prstGeom>
          <a:solidFill>
            <a:schemeClr val="bg1"/>
          </a:solidFill>
          <a:ln w="12700" cap="sq">
            <a:solidFill>
              <a:schemeClr val="accent3"/>
            </a:solid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7000129" y="1676400"/>
            <a:ext cx="3553682" cy="417486"/>
          </a:xfrm>
          <a:prstGeom prst="round2SameRect">
            <a:avLst>
              <a:gd name="adj1" fmla="val 12769"/>
              <a:gd name="adj2" fmla="val 0"/>
            </a:avLst>
          </a:prstGeom>
          <a:solidFill>
            <a:schemeClr val="bg1"/>
          </a:solidFill>
          <a:ln w="12700" cap="sq">
            <a:solidFill>
              <a:schemeClr val="accent3"/>
            </a:solidFill>
            <a:miter/>
          </a:ln>
        </p:spPr>
        <p:txBody>
          <a:bodyPr vert="horz" wrap="square" lIns="91440" tIns="45720" rIns="91440" bIns="45720" rtlCol="0" anchor="ctr"/>
          <a:lstStyle/>
          <a:p>
            <a:pPr algn="ctr"/>
            <a:endParaRPr kumimoji="1" lang="zh-CN" altLang="en-US"/>
          </a:p>
        </p:txBody>
      </p:sp>
      <p:sp>
        <p:nvSpPr>
          <p:cNvPr id="11" name="标题 1"/>
          <p:cNvSpPr txBox="1"/>
          <p:nvPr/>
        </p:nvSpPr>
        <p:spPr>
          <a:xfrm>
            <a:off x="7202371" y="1830249"/>
            <a:ext cx="109789" cy="10978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a:off x="7352608" y="1830249"/>
            <a:ext cx="109789" cy="109789"/>
          </a:xfrm>
          <a:prstGeom prst="ellipse">
            <a:avLst/>
          </a:prstGeom>
          <a:noFill/>
          <a:ln w="12700" cap="sq">
            <a:solidFill>
              <a:schemeClr val="accent1"/>
            </a:solid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7502846" y="1830249"/>
            <a:ext cx="109789" cy="109789"/>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14" name="Picture 13"/>
          <p:cNvPicPr>
            <a:picLocks noChangeAspect="1"/>
          </p:cNvPicPr>
          <p:nvPr/>
        </p:nvPicPr>
        <p:blipFill>
          <a:blip r:embed="rId3">
            <a:alphaModFix/>
          </a:blip>
          <a:srcRect t="7713" b="7713"/>
          <a:stretch>
            <a:fillRect/>
          </a:stretch>
        </p:blipFill>
        <p:spPr>
          <a:xfrm>
            <a:off x="7103457" y="2173951"/>
            <a:ext cx="3347026" cy="2120874"/>
          </a:xfrm>
          <a:custGeom>
            <a:avLst/>
            <a:gdLst/>
            <a:ahLst/>
            <a:cxnLst/>
            <a:rect l="l" t="t" r="r" b="b"/>
            <a:pathLst>
              <a:path w="3347026" h="2120874">
                <a:moveTo>
                  <a:pt x="82544" y="0"/>
                </a:moveTo>
                <a:lnTo>
                  <a:pt x="3264482" y="0"/>
                </a:lnTo>
                <a:cubicBezTo>
                  <a:pt x="3310070" y="0"/>
                  <a:pt x="3347026" y="36956"/>
                  <a:pt x="3347026" y="82545"/>
                </a:cubicBezTo>
                <a:lnTo>
                  <a:pt x="3347026" y="2038329"/>
                </a:lnTo>
                <a:cubicBezTo>
                  <a:pt x="3347026" y="2083918"/>
                  <a:pt x="3310070" y="2120874"/>
                  <a:pt x="3264482" y="2120874"/>
                </a:cubicBezTo>
                <a:lnTo>
                  <a:pt x="82544" y="2120874"/>
                </a:lnTo>
                <a:cubicBezTo>
                  <a:pt x="36956" y="2120874"/>
                  <a:pt x="0" y="2083918"/>
                  <a:pt x="0" y="2038329"/>
                </a:cubicBezTo>
                <a:lnTo>
                  <a:pt x="0" y="82545"/>
                </a:lnTo>
                <a:cubicBezTo>
                  <a:pt x="0" y="36956"/>
                  <a:pt x="36956" y="0"/>
                  <a:pt x="82544" y="0"/>
                </a:cubicBezTo>
                <a:close/>
              </a:path>
            </a:pathLst>
          </a:custGeom>
          <a:noFill/>
          <a:ln>
            <a:noFill/>
          </a:ln>
        </p:spPr>
      </p:pic>
      <p:sp>
        <p:nvSpPr>
          <p:cNvPr id="15" name="标题 1"/>
          <p:cNvSpPr txBox="1"/>
          <p:nvPr/>
        </p:nvSpPr>
        <p:spPr>
          <a:xfrm>
            <a:off x="6268720" y="4655820"/>
            <a:ext cx="5029200" cy="1100063"/>
          </a:xfrm>
          <a:prstGeom prst="rect">
            <a:avLst/>
          </a:prstGeom>
          <a:noFill/>
          <a:ln>
            <a:noFill/>
          </a:ln>
        </p:spPr>
        <p:txBody>
          <a:bodyPr vert="horz" wrap="square" lIns="0" tIns="0" rIns="0" bIns="0" rtlCol="0" anchor="t"/>
          <a:lstStyle/>
          <a:p>
            <a:pPr algn="ctr"/>
            <a:r>
              <a:rPr kumimoji="1" lang="en-US" altLang="zh-CN" sz="1400">
                <a:ln w="12700">
                  <a:noFill/>
                </a:ln>
                <a:solidFill>
                  <a:srgbClr val="262626">
                    <a:alpha val="100000"/>
                  </a:srgbClr>
                </a:solidFill>
                <a:latin typeface="Poppins"/>
                <a:ea typeface="Poppins"/>
                <a:cs typeface="Poppins"/>
              </a:rPr>
              <a:t>Menjelaskan bagaimana temuan ini dapat membantu meningkatkan pembelajaran matematika.</a:t>
            </a:r>
            <a:endParaRPr kumimoji="1" lang="zh-CN" altLang="en-US"/>
          </a:p>
        </p:txBody>
      </p:sp>
      <p:sp>
        <p:nvSpPr>
          <p:cNvPr id="16" name="标题 1"/>
          <p:cNvSpPr txBox="1"/>
          <p:nvPr/>
        </p:nvSpPr>
        <p:spPr>
          <a:xfrm>
            <a:off x="822118" y="421001"/>
            <a:ext cx="10696782" cy="468000"/>
          </a:xfrm>
          <a:prstGeom prst="rect">
            <a:avLst/>
          </a:prstGeom>
          <a:noFill/>
          <a:ln>
            <a:noFill/>
          </a:ln>
        </p:spPr>
        <p:txBody>
          <a:bodyPr vert="horz" wrap="square" lIns="0" tIns="0" rIns="0" bIns="0" rtlCol="0" anchor="ctr"/>
          <a:lstStyle/>
          <a:p>
            <a:pPr algn="l"/>
            <a:r>
              <a:rPr kumimoji="1" lang="en-US" altLang="zh-CN" sz="2268">
                <a:ln w="12700">
                  <a:noFill/>
                </a:ln>
                <a:solidFill>
                  <a:srgbClr val="262626">
                    <a:alpha val="100000"/>
                  </a:srgbClr>
                </a:solidFill>
                <a:latin typeface="poppins-bold"/>
                <a:ea typeface="poppins-bold"/>
                <a:cs typeface="poppins-bold"/>
              </a:rPr>
              <a:t>Implikasi dari Analisis Temuan Terhadap Pembelajaran Matematika</a:t>
            </a:r>
            <a:endParaRPr kumimoji="1" lang="zh-CN" altLang="en-US"/>
          </a:p>
        </p:txBody>
      </p:sp>
      <p:sp>
        <p:nvSpPr>
          <p:cNvPr id="17" name="标题 1"/>
          <p:cNvSpPr txBox="1"/>
          <p:nvPr/>
        </p:nvSpPr>
        <p:spPr>
          <a:xfrm>
            <a:off x="273514" y="385001"/>
            <a:ext cx="540000" cy="540000"/>
          </a:xfrm>
          <a:prstGeom prst="ellipse">
            <a:avLst/>
          </a:prstGeom>
          <a:gradFill>
            <a:gsLst>
              <a:gs pos="5000">
                <a:schemeClr val="accent1">
                  <a:lumMod val="40000"/>
                  <a:lumOff val="6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519701" y="385001"/>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390180" y="1257779"/>
            <a:ext cx="4977921" cy="4977921"/>
          </a:xfrm>
          <a:prstGeom prst="ellipse">
            <a:avLst/>
          </a:prstGeom>
          <a:gradFill>
            <a:gsLst>
              <a:gs pos="41000">
                <a:schemeClr val="accent1">
                  <a:lumMod val="0"/>
                  <a:lumOff val="100000"/>
                  <a:alpha val="0"/>
                </a:schemeClr>
              </a:gs>
              <a:gs pos="100000">
                <a:schemeClr val="accent2">
                  <a:alpha val="6900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5438891" y="1"/>
            <a:ext cx="533403" cy="1816436"/>
          </a:xfrm>
          <a:prstGeom prst="rect">
            <a:avLst/>
          </a:prstGeom>
          <a:gradFill>
            <a:gsLst>
              <a:gs pos="0">
                <a:schemeClr val="accent1"/>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6288154" y="0"/>
            <a:ext cx="533403" cy="1130300"/>
          </a:xfrm>
          <a:prstGeom prst="rect">
            <a:avLst/>
          </a:prstGeom>
          <a:gradFill>
            <a:gsLst>
              <a:gs pos="0">
                <a:schemeClr val="accent2"/>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rot="5400000">
            <a:off x="5396560" y="5163817"/>
            <a:ext cx="367332" cy="1031548"/>
          </a:xfrm>
          <a:prstGeom prst="rect">
            <a:avLst/>
          </a:prstGeom>
          <a:gradFill>
            <a:gsLst>
              <a:gs pos="0">
                <a:schemeClr val="accent1"/>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6" name="标题 1"/>
          <p:cNvSpPr txBox="1"/>
          <p:nvPr/>
        </p:nvSpPr>
        <p:spPr>
          <a:xfrm rot="5400000">
            <a:off x="4790676" y="5829728"/>
            <a:ext cx="367332" cy="1031548"/>
          </a:xfrm>
          <a:prstGeom prst="rect">
            <a:avLst/>
          </a:prstGeom>
          <a:gradFill>
            <a:gsLst>
              <a:gs pos="0">
                <a:schemeClr val="accent2"/>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5381394" y="1736510"/>
            <a:ext cx="5998666" cy="2628941"/>
          </a:xfrm>
          <a:prstGeom prst="rect">
            <a:avLst/>
          </a:prstGeom>
          <a:noFill/>
          <a:ln>
            <a:noFill/>
          </a:ln>
        </p:spPr>
        <p:txBody>
          <a:bodyPr vert="horz" wrap="square" lIns="0" tIns="0" rIns="0" bIns="0" rtlCol="0" anchor="ctr"/>
          <a:lstStyle/>
          <a:p>
            <a:pPr algn="l"/>
            <a:r>
              <a:rPr kumimoji="1" lang="en-US" altLang="zh-CN" sz="8800">
                <a:ln w="12700">
                  <a:noFill/>
                </a:ln>
                <a:solidFill>
                  <a:srgbClr val="262626">
                    <a:alpha val="100000"/>
                  </a:srgbClr>
                </a:solidFill>
                <a:latin typeface="poppins-bold"/>
                <a:ea typeface="poppins-bold"/>
                <a:cs typeface="poppins-bold"/>
              </a:rPr>
              <a:t>Thanks</a:t>
            </a:r>
            <a:endParaRPr kumimoji="1" lang="zh-CN" altLang="en-US" sz="6600"/>
          </a:p>
        </p:txBody>
      </p:sp>
      <p:sp>
        <p:nvSpPr>
          <p:cNvPr id="11" name="标题 1"/>
          <p:cNvSpPr txBox="1"/>
          <p:nvPr/>
        </p:nvSpPr>
        <p:spPr>
          <a:xfrm flipV="1">
            <a:off x="4176483" y="2726175"/>
            <a:ext cx="649614" cy="649614"/>
          </a:xfrm>
          <a:prstGeom prst="ellipse">
            <a:avLst/>
          </a:prstGeom>
          <a:gradFill>
            <a:gsLst>
              <a:gs pos="0">
                <a:schemeClr val="accent1">
                  <a:lumMod val="0"/>
                  <a:lumOff val="100000"/>
                  <a:alpha val="0"/>
                </a:schemeClr>
              </a:gs>
              <a:gs pos="100000">
                <a:schemeClr val="accent1">
                  <a:alpha val="50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grpSp>
        <p:nvGrpSpPr>
          <p:cNvPr id="12" name="Group 11"/>
          <p:cNvGrpSpPr/>
          <p:nvPr/>
        </p:nvGrpSpPr>
        <p:grpSpPr>
          <a:xfrm>
            <a:off x="8380728" y="3050982"/>
            <a:ext cx="8973853" cy="8259270"/>
            <a:chOff x="8380728" y="3050982"/>
            <a:chExt cx="8973853" cy="8259270"/>
          </a:xfrm>
        </p:grpSpPr>
        <p:sp>
          <p:nvSpPr>
            <p:cNvPr id="13" name="标题 1"/>
            <p:cNvSpPr txBox="1"/>
            <p:nvPr/>
          </p:nvSpPr>
          <p:spPr>
            <a:xfrm rot="3402785">
              <a:off x="9338392" y="5374667"/>
              <a:ext cx="4977921" cy="4977921"/>
            </a:xfrm>
            <a:prstGeom prst="ellipse">
              <a:avLst/>
            </a:prstGeom>
            <a:gradFill>
              <a:gsLst>
                <a:gs pos="60000">
                  <a:schemeClr val="accent1">
                    <a:lumMod val="0"/>
                    <a:lumOff val="100000"/>
                    <a:alpha val="0"/>
                  </a:schemeClr>
                </a:gs>
                <a:gs pos="100000">
                  <a:schemeClr val="accent2"/>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14" name="标题 1"/>
            <p:cNvSpPr txBox="1"/>
            <p:nvPr/>
          </p:nvSpPr>
          <p:spPr>
            <a:xfrm rot="3402785">
              <a:off x="11418996" y="4008646"/>
              <a:ext cx="4977921" cy="4977921"/>
            </a:xfrm>
            <a:prstGeom prst="ellipse">
              <a:avLst/>
            </a:prstGeom>
            <a:gradFill>
              <a:gsLst>
                <a:gs pos="60000">
                  <a:schemeClr val="accent1">
                    <a:lumMod val="0"/>
                    <a:lumOff val="100000"/>
                    <a:alpha val="0"/>
                  </a:schemeClr>
                </a:gs>
                <a:gs pos="100000">
                  <a:schemeClr val="accent1"/>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grpSp>
      <p:sp>
        <p:nvSpPr>
          <p:cNvPr id="15" name="标题 1"/>
          <p:cNvSpPr txBox="1"/>
          <p:nvPr/>
        </p:nvSpPr>
        <p:spPr>
          <a:xfrm>
            <a:off x="-353773" y="-1231182"/>
            <a:ext cx="4977921" cy="4977921"/>
          </a:xfrm>
          <a:prstGeom prst="ellipse">
            <a:avLst/>
          </a:prstGeom>
          <a:gradFill>
            <a:gsLst>
              <a:gs pos="31000">
                <a:schemeClr val="accent1">
                  <a:lumMod val="0"/>
                  <a:lumOff val="100000"/>
                  <a:alpha val="0"/>
                </a:schemeClr>
              </a:gs>
              <a:gs pos="100000">
                <a:schemeClr val="accent1">
                  <a:alpha val="100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558654" y="726379"/>
            <a:ext cx="5456196" cy="867146"/>
          </a:xfrm>
          <a:prstGeom prst="rect">
            <a:avLst/>
          </a:prstGeom>
          <a:noFill/>
          <a:ln>
            <a:noFill/>
          </a:ln>
        </p:spPr>
        <p:txBody>
          <a:bodyPr vert="horz" wrap="square" lIns="0" tIns="0" rIns="0" bIns="0" rtlCol="0" anchor="ctr"/>
          <a:lstStyle/>
          <a:p>
            <a:pPr algn="l"/>
            <a:r>
              <a:rPr kumimoji="1" lang="en-US" altLang="zh-CN" sz="6000">
                <a:ln w="12700">
                  <a:noFill/>
                </a:ln>
                <a:solidFill>
                  <a:srgbClr val="262626">
                    <a:alpha val="100000"/>
                  </a:srgbClr>
                </a:solidFill>
                <a:latin typeface="poppins-bold"/>
                <a:ea typeface="poppins-bold"/>
                <a:cs typeface="poppins-bold"/>
              </a:rPr>
              <a:t>CONTENTS</a:t>
            </a:r>
            <a:endParaRPr kumimoji="1" lang="zh-CN" altLang="en-US"/>
          </a:p>
        </p:txBody>
      </p:sp>
      <p:sp>
        <p:nvSpPr>
          <p:cNvPr id="3" name="标题 1"/>
          <p:cNvSpPr txBox="1"/>
          <p:nvPr/>
        </p:nvSpPr>
        <p:spPr>
          <a:xfrm>
            <a:off x="894660" y="2099049"/>
            <a:ext cx="576000" cy="576000"/>
          </a:xfrm>
          <a:prstGeom prst="round1Rect">
            <a:avLst/>
          </a:prstGeom>
          <a:gradFill>
            <a:gsLst>
              <a:gs pos="0">
                <a:schemeClr val="accent1">
                  <a:lumMod val="60000"/>
                  <a:lumOff val="40000"/>
                </a:schemeClr>
              </a:gs>
              <a:gs pos="70000">
                <a:schemeClr val="accent1"/>
              </a:gs>
            </a:gsLst>
            <a:path path="circle">
              <a:fillToRect r="100000" b="100000"/>
            </a:path>
            <a:tileRect l="-100000" t="-100000"/>
          </a:gradFill>
          <a:ln w="12700" cap="flat">
            <a:noFill/>
            <a:miter/>
          </a:ln>
          <a:effectLst>
            <a:outerShdw blurRad="317500" dist="190500" dir="2700000" algn="tl" rotWithShape="0">
              <a:schemeClr val="accent1">
                <a:lumMod val="75000"/>
                <a:alpha val="20000"/>
              </a:schemeClr>
            </a:outerShdw>
          </a:effectLst>
        </p:spPr>
        <p:txBody>
          <a:bodyPr vert="horz" wrap="square" lIns="0" tIns="0" rIns="0" bIns="0" rtlCol="0" anchor="ctr"/>
          <a:lstStyle/>
          <a:p>
            <a:pPr algn="ctr"/>
            <a:r>
              <a:rPr kumimoji="1" lang="en-US" altLang="zh-CN" sz="2200">
                <a:ln w="6350">
                  <a:noFill/>
                </a:ln>
                <a:solidFill>
                  <a:srgbClr val="FFFFFF">
                    <a:alpha val="100000"/>
                  </a:srgbClr>
                </a:solidFill>
                <a:latin typeface="poppins-bold"/>
                <a:ea typeface="poppins-bold"/>
                <a:cs typeface="poppins-bold"/>
              </a:rPr>
              <a:t>01</a:t>
            </a:r>
            <a:endParaRPr kumimoji="1" lang="zh-CN" altLang="en-US"/>
          </a:p>
        </p:txBody>
      </p:sp>
      <p:sp>
        <p:nvSpPr>
          <p:cNvPr id="4" name="标题 1"/>
          <p:cNvSpPr txBox="1"/>
          <p:nvPr/>
        </p:nvSpPr>
        <p:spPr>
          <a:xfrm>
            <a:off x="1677039" y="2099049"/>
            <a:ext cx="3600000" cy="1080000"/>
          </a:xfrm>
          <a:prstGeom prst="round1Rect">
            <a:avLst/>
          </a:prstGeom>
          <a:solidFill>
            <a:schemeClr val="bg1"/>
          </a:solidFill>
          <a:ln w="12700" cap="flat">
            <a:noFill/>
            <a:miter/>
          </a:ln>
          <a:effectLst>
            <a:outerShdw blurRad="317500" dist="190500" dir="2700000" algn="tl" rotWithShape="0">
              <a:schemeClr val="accent1">
                <a:lumMod val="75000"/>
                <a:alpha val="15000"/>
              </a:schemeClr>
            </a:outerShdw>
          </a:effectLst>
        </p:spPr>
        <p:txBody>
          <a:bodyPr vert="horz" wrap="square" lIns="91440" tIns="45720" rIns="91440" bIns="45720" rtlCol="0" anchor="ctr"/>
          <a:lstStyle/>
          <a:p>
            <a:pPr algn="ctr"/>
            <a:endParaRPr kumimoji="1" lang="zh-CN" altLang="en-US"/>
          </a:p>
        </p:txBody>
      </p:sp>
      <p:sp>
        <p:nvSpPr>
          <p:cNvPr id="5" name="标题 1"/>
          <p:cNvSpPr txBox="1"/>
          <p:nvPr/>
        </p:nvSpPr>
        <p:spPr>
          <a:xfrm>
            <a:off x="1929040" y="2266349"/>
            <a:ext cx="3096000" cy="720000"/>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Latar Belakang Studi Kasus</a:t>
            </a:r>
            <a:endParaRPr kumimoji="1" lang="zh-CN" altLang="en-US"/>
          </a:p>
        </p:txBody>
      </p:sp>
      <p:sp>
        <p:nvSpPr>
          <p:cNvPr id="6" name="标题 1"/>
          <p:cNvSpPr txBox="1"/>
          <p:nvPr/>
        </p:nvSpPr>
        <p:spPr>
          <a:xfrm>
            <a:off x="5937461" y="2099049"/>
            <a:ext cx="576000" cy="576000"/>
          </a:xfrm>
          <a:prstGeom prst="round1Rect">
            <a:avLst/>
          </a:prstGeom>
          <a:gradFill>
            <a:gsLst>
              <a:gs pos="0">
                <a:schemeClr val="accent2">
                  <a:lumMod val="60000"/>
                  <a:lumOff val="40000"/>
                </a:schemeClr>
              </a:gs>
              <a:gs pos="70000">
                <a:schemeClr val="accent2"/>
              </a:gs>
            </a:gsLst>
            <a:path path="circle">
              <a:fillToRect r="100000" b="100000"/>
            </a:path>
            <a:tileRect l="-100000" t="-100000"/>
          </a:gradFill>
          <a:ln w="12700" cap="flat">
            <a:noFill/>
            <a:miter/>
          </a:ln>
          <a:effectLst>
            <a:outerShdw blurRad="317500" dist="190500" dir="2700000" algn="tl" rotWithShape="0">
              <a:schemeClr val="accent2">
                <a:lumMod val="75000"/>
                <a:alpha val="20000"/>
              </a:schemeClr>
            </a:outerShdw>
          </a:effectLst>
        </p:spPr>
        <p:txBody>
          <a:bodyPr vert="horz" wrap="square" lIns="0" tIns="0" rIns="0" bIns="0" rtlCol="0" anchor="ctr"/>
          <a:lstStyle/>
          <a:p>
            <a:pPr algn="ctr"/>
            <a:r>
              <a:rPr kumimoji="1" lang="en-US" altLang="zh-CN" sz="2200">
                <a:ln w="6350">
                  <a:noFill/>
                </a:ln>
                <a:solidFill>
                  <a:srgbClr val="FFFFFF">
                    <a:alpha val="100000"/>
                  </a:srgbClr>
                </a:solidFill>
                <a:latin typeface="poppins-bold"/>
                <a:ea typeface="poppins-bold"/>
                <a:cs typeface="poppins-bold"/>
              </a:rPr>
              <a:t>02</a:t>
            </a:r>
            <a:endParaRPr kumimoji="1" lang="zh-CN" altLang="en-US"/>
          </a:p>
        </p:txBody>
      </p:sp>
      <p:sp>
        <p:nvSpPr>
          <p:cNvPr id="7" name="标题 1"/>
          <p:cNvSpPr txBox="1"/>
          <p:nvPr/>
        </p:nvSpPr>
        <p:spPr>
          <a:xfrm>
            <a:off x="6719840" y="2099049"/>
            <a:ext cx="3600000" cy="1080000"/>
          </a:xfrm>
          <a:prstGeom prst="round1Rect">
            <a:avLst/>
          </a:prstGeom>
          <a:solidFill>
            <a:schemeClr val="bg1"/>
          </a:solidFill>
          <a:ln w="12700" cap="flat">
            <a:noFill/>
            <a:miter/>
          </a:ln>
          <a:effectLst>
            <a:outerShdw blurRad="317500" dist="190500" dir="2700000" algn="tl" rotWithShape="0">
              <a:schemeClr val="accent2">
                <a:lumMod val="75000"/>
                <a:alpha val="15000"/>
              </a:schemeClr>
            </a:outerShdw>
          </a:effectLst>
        </p:spPr>
        <p:txBody>
          <a:bodyPr vert="horz" wrap="square" lIns="91440" tIns="45720" rIns="91440" bIns="45720" rtlCol="0" anchor="ctr"/>
          <a:lstStyle/>
          <a:p>
            <a:pPr algn="ctr"/>
            <a:endParaRPr kumimoji="1" lang="zh-CN" altLang="en-US"/>
          </a:p>
        </p:txBody>
      </p:sp>
      <p:sp>
        <p:nvSpPr>
          <p:cNvPr id="8" name="标题 1"/>
          <p:cNvSpPr txBox="1"/>
          <p:nvPr/>
        </p:nvSpPr>
        <p:spPr>
          <a:xfrm>
            <a:off x="6971840" y="2266349"/>
            <a:ext cx="3096000" cy="720000"/>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Penelitian Etnomatematika dalam Kehidupan Sehari-hari</a:t>
            </a:r>
            <a:endParaRPr kumimoji="1" lang="zh-CN" altLang="en-US"/>
          </a:p>
        </p:txBody>
      </p:sp>
      <p:sp>
        <p:nvSpPr>
          <p:cNvPr id="9" name="标题 1"/>
          <p:cNvSpPr txBox="1"/>
          <p:nvPr/>
        </p:nvSpPr>
        <p:spPr>
          <a:xfrm>
            <a:off x="1677039" y="4439622"/>
            <a:ext cx="576000" cy="576000"/>
          </a:xfrm>
          <a:prstGeom prst="round1Rect">
            <a:avLst/>
          </a:prstGeom>
          <a:gradFill>
            <a:gsLst>
              <a:gs pos="0">
                <a:schemeClr val="accent1">
                  <a:lumMod val="60000"/>
                  <a:lumOff val="40000"/>
                </a:schemeClr>
              </a:gs>
              <a:gs pos="70000">
                <a:schemeClr val="accent1"/>
              </a:gs>
            </a:gsLst>
            <a:path path="circle">
              <a:fillToRect r="100000" b="100000"/>
            </a:path>
            <a:tileRect l="-100000" t="-100000"/>
          </a:gradFill>
          <a:ln w="12700" cap="flat">
            <a:noFill/>
            <a:miter/>
          </a:ln>
          <a:effectLst>
            <a:outerShdw blurRad="317500" dist="190500" dir="2700000" algn="tl" rotWithShape="0">
              <a:schemeClr val="accent1">
                <a:lumMod val="75000"/>
                <a:alpha val="20000"/>
              </a:schemeClr>
            </a:outerShdw>
          </a:effectLst>
        </p:spPr>
        <p:txBody>
          <a:bodyPr vert="horz" wrap="square" lIns="0" tIns="0" rIns="0" bIns="0" rtlCol="0" anchor="ctr"/>
          <a:lstStyle/>
          <a:p>
            <a:pPr algn="ctr"/>
            <a:r>
              <a:rPr kumimoji="1" lang="en-US" altLang="zh-CN" sz="2200">
                <a:ln w="6350">
                  <a:noFill/>
                </a:ln>
                <a:solidFill>
                  <a:srgbClr val="FFFFFF">
                    <a:alpha val="100000"/>
                  </a:srgbClr>
                </a:solidFill>
                <a:latin typeface="poppins-bold"/>
                <a:ea typeface="poppins-bold"/>
                <a:cs typeface="poppins-bold"/>
              </a:rPr>
              <a:t>03</a:t>
            </a:r>
            <a:endParaRPr kumimoji="1" lang="zh-CN" altLang="en-US"/>
          </a:p>
        </p:txBody>
      </p:sp>
      <p:sp>
        <p:nvSpPr>
          <p:cNvPr id="10" name="标题 1"/>
          <p:cNvSpPr txBox="1"/>
          <p:nvPr/>
        </p:nvSpPr>
        <p:spPr>
          <a:xfrm>
            <a:off x="2459419" y="4439622"/>
            <a:ext cx="3600000" cy="1080000"/>
          </a:xfrm>
          <a:prstGeom prst="round1Rect">
            <a:avLst/>
          </a:prstGeom>
          <a:solidFill>
            <a:schemeClr val="bg1"/>
          </a:solidFill>
          <a:ln w="12700" cap="flat">
            <a:noFill/>
            <a:miter/>
          </a:ln>
          <a:effectLst>
            <a:outerShdw blurRad="317500" dist="190500" dir="2700000" algn="tl" rotWithShape="0">
              <a:schemeClr val="accent1">
                <a:lumMod val="75000"/>
                <a:alpha val="15000"/>
              </a:schemeClr>
            </a:outerShdw>
          </a:effectLst>
        </p:spPr>
        <p:txBody>
          <a:bodyPr vert="horz" wrap="square" lIns="91440" tIns="45720" rIns="91440" bIns="45720" rtlCol="0" anchor="ctr"/>
          <a:lstStyle/>
          <a:p>
            <a:pPr algn="ctr"/>
            <a:endParaRPr kumimoji="1" lang="zh-CN" altLang="en-US"/>
          </a:p>
        </p:txBody>
      </p:sp>
      <p:sp>
        <p:nvSpPr>
          <p:cNvPr id="11" name="标题 1"/>
          <p:cNvSpPr txBox="1"/>
          <p:nvPr/>
        </p:nvSpPr>
        <p:spPr>
          <a:xfrm>
            <a:off x="2711418" y="4606922"/>
            <a:ext cx="3096000" cy="720000"/>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Analisis Temuan Studi Kasus</a:t>
            </a:r>
            <a:endParaRPr kumimoji="1" lang="zh-CN" altLang="en-US"/>
          </a:p>
        </p:txBody>
      </p:sp>
      <p:sp>
        <p:nvSpPr>
          <p:cNvPr id="12" name="标题 1"/>
          <p:cNvSpPr txBox="1"/>
          <p:nvPr/>
        </p:nvSpPr>
        <p:spPr>
          <a:xfrm>
            <a:off x="6719839" y="4439622"/>
            <a:ext cx="576000" cy="576000"/>
          </a:xfrm>
          <a:prstGeom prst="round1Rect">
            <a:avLst/>
          </a:prstGeom>
          <a:gradFill>
            <a:gsLst>
              <a:gs pos="0">
                <a:schemeClr val="accent2">
                  <a:lumMod val="60000"/>
                  <a:lumOff val="40000"/>
                </a:schemeClr>
              </a:gs>
              <a:gs pos="70000">
                <a:schemeClr val="accent2"/>
              </a:gs>
            </a:gsLst>
            <a:path path="circle">
              <a:fillToRect r="100000" b="100000"/>
            </a:path>
            <a:tileRect l="-100000" t="-100000"/>
          </a:gradFill>
          <a:ln w="12700" cap="flat">
            <a:noFill/>
            <a:miter/>
          </a:ln>
          <a:effectLst>
            <a:outerShdw blurRad="317500" dist="190500" dir="2700000" algn="tl" rotWithShape="0">
              <a:schemeClr val="accent2">
                <a:lumMod val="75000"/>
                <a:alpha val="20000"/>
              </a:schemeClr>
            </a:outerShdw>
          </a:effectLst>
        </p:spPr>
        <p:txBody>
          <a:bodyPr vert="horz" wrap="square" lIns="0" tIns="0" rIns="0" bIns="0" rtlCol="0" anchor="ctr"/>
          <a:lstStyle/>
          <a:p>
            <a:pPr algn="ctr"/>
            <a:r>
              <a:rPr kumimoji="1" lang="en-US" altLang="zh-CN" sz="2200">
                <a:ln w="6350">
                  <a:noFill/>
                </a:ln>
                <a:solidFill>
                  <a:srgbClr val="FFFFFF">
                    <a:alpha val="100000"/>
                  </a:srgbClr>
                </a:solidFill>
                <a:latin typeface="poppins-bold"/>
                <a:ea typeface="poppins-bold"/>
                <a:cs typeface="poppins-bold"/>
              </a:rPr>
              <a:t>04</a:t>
            </a:r>
            <a:endParaRPr kumimoji="1" lang="zh-CN" altLang="en-US"/>
          </a:p>
        </p:txBody>
      </p:sp>
      <p:sp>
        <p:nvSpPr>
          <p:cNvPr id="16" name="标题 1"/>
          <p:cNvSpPr txBox="1"/>
          <p:nvPr/>
        </p:nvSpPr>
        <p:spPr>
          <a:xfrm>
            <a:off x="7551436" y="4786922"/>
            <a:ext cx="3600000" cy="1080000"/>
          </a:xfrm>
          <a:prstGeom prst="round1Rect">
            <a:avLst/>
          </a:prstGeom>
          <a:solidFill>
            <a:schemeClr val="bg1"/>
          </a:solidFill>
          <a:ln w="12700" cap="flat">
            <a:noFill/>
            <a:miter/>
          </a:ln>
          <a:effectLst>
            <a:outerShdw blurRad="317500" dist="190500" dir="2700000" algn="tl" rotWithShape="0">
              <a:schemeClr val="accent1">
                <a:lumMod val="75000"/>
                <a:alpha val="15000"/>
              </a:schemeClr>
            </a:outerShdw>
          </a:effectLst>
        </p:spPr>
        <p:txBody>
          <a:bodyPr vert="horz" wrap="square" lIns="91440" tIns="45720" rIns="91440" bIns="45720" rtlCol="0" anchor="ctr"/>
          <a:lstStyle/>
          <a:p>
            <a:pPr algn="ctr"/>
            <a:endParaRPr kumimoji="1" lang="zh-CN" altLang="en-US"/>
          </a:p>
        </p:txBody>
      </p:sp>
      <p:sp>
        <p:nvSpPr>
          <p:cNvPr id="17" name="标题 1"/>
          <p:cNvSpPr txBox="1"/>
          <p:nvPr/>
        </p:nvSpPr>
        <p:spPr>
          <a:xfrm>
            <a:off x="7803435" y="4954222"/>
            <a:ext cx="3096000" cy="720000"/>
          </a:xfrm>
          <a:prstGeom prst="rect">
            <a:avLst/>
          </a:prstGeom>
          <a:noFill/>
          <a:ln>
            <a:noFill/>
          </a:ln>
        </p:spPr>
        <p:txBody>
          <a:bodyPr vert="horz" wrap="square" lIns="0" tIns="0" rIns="0" bIns="0" rtlCol="0" anchor="t"/>
          <a:lstStyle/>
          <a:p>
            <a:pPr algn="l"/>
            <a:r>
              <a:rPr kumimoji="1" lang="en-US" altLang="zh-CN" sz="1400">
                <a:ln w="12700">
                  <a:noFill/>
                </a:ln>
                <a:solidFill>
                  <a:srgbClr val="262626">
                    <a:alpha val="100000"/>
                  </a:srgbClr>
                </a:solidFill>
                <a:latin typeface="Poppins"/>
                <a:ea typeface="Poppins"/>
                <a:cs typeface="Poppins"/>
              </a:rPr>
              <a:t>Kesimpulan</a:t>
            </a: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V="1">
            <a:off x="3607040" y="1257779"/>
            <a:ext cx="4977921" cy="4977921"/>
          </a:xfrm>
          <a:prstGeom prst="ellipse">
            <a:avLst/>
          </a:prstGeom>
          <a:gradFill>
            <a:gsLst>
              <a:gs pos="36000">
                <a:schemeClr val="accent1">
                  <a:lumMod val="0"/>
                  <a:lumOff val="100000"/>
                  <a:alpha val="0"/>
                </a:schemeClr>
              </a:gs>
              <a:gs pos="100000">
                <a:schemeClr val="accent2">
                  <a:alpha val="7400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4864100" y="1961816"/>
            <a:ext cx="2463800" cy="1130300"/>
          </a:xfrm>
          <a:prstGeom prst="rect">
            <a:avLst/>
          </a:prstGeom>
          <a:noFill/>
          <a:ln>
            <a:noFill/>
          </a:ln>
        </p:spPr>
        <p:txBody>
          <a:bodyPr vert="horz" wrap="square" lIns="0" tIns="0" rIns="0" bIns="0" rtlCol="0" anchor="t">
            <a:spAutoFit/>
          </a:bodyPr>
          <a:lstStyle/>
          <a:p>
            <a:pPr algn="ctr"/>
            <a:r>
              <a:rPr kumimoji="1" lang="en-US" altLang="zh-CN" sz="8100">
                <a:ln w="12700">
                  <a:noFill/>
                </a:ln>
                <a:solidFill>
                  <a:srgbClr val="262626">
                    <a:alpha val="100000"/>
                  </a:srgbClr>
                </a:solidFill>
                <a:latin typeface="poppins-bold"/>
                <a:ea typeface="poppins-bold"/>
                <a:cs typeface="poppins-bold"/>
              </a:rPr>
              <a:t> 01</a:t>
            </a:r>
            <a:endParaRPr kumimoji="1" lang="zh-CN" altLang="en-US"/>
          </a:p>
        </p:txBody>
      </p:sp>
      <p:sp>
        <p:nvSpPr>
          <p:cNvPr id="4" name="标题 1"/>
          <p:cNvSpPr txBox="1"/>
          <p:nvPr/>
        </p:nvSpPr>
        <p:spPr>
          <a:xfrm>
            <a:off x="3870325" y="3639160"/>
            <a:ext cx="4451350" cy="1762075"/>
          </a:xfrm>
          <a:prstGeom prst="rect">
            <a:avLst/>
          </a:prstGeom>
          <a:noFill/>
          <a:ln>
            <a:noFill/>
          </a:ln>
        </p:spPr>
        <p:txBody>
          <a:bodyPr vert="horz" wrap="square" lIns="0" tIns="0" rIns="0" bIns="0" rtlCol="0" anchor="t"/>
          <a:lstStyle/>
          <a:p>
            <a:pPr algn="ctr"/>
            <a:r>
              <a:rPr kumimoji="1" lang="en-US" altLang="zh-CN" sz="2000">
                <a:ln w="12700">
                  <a:noFill/>
                </a:ln>
                <a:solidFill>
                  <a:srgbClr val="262626">
                    <a:alpha val="100000"/>
                  </a:srgbClr>
                </a:solidFill>
                <a:latin typeface="poppins-bold"/>
                <a:ea typeface="poppins-bold"/>
                <a:cs typeface="poppins-bold"/>
              </a:rPr>
              <a:t>Latar Belakang Studi Kasus</a:t>
            </a:r>
            <a:endParaRPr kumimoji="1" lang="zh-CN" altLang="en-US"/>
          </a:p>
        </p:txBody>
      </p:sp>
      <p:sp>
        <p:nvSpPr>
          <p:cNvPr id="5" name="标题 1"/>
          <p:cNvSpPr txBox="1"/>
          <p:nvPr/>
        </p:nvSpPr>
        <p:spPr>
          <a:xfrm>
            <a:off x="5687329" y="3295509"/>
            <a:ext cx="817339" cy="140527"/>
          </a:xfrm>
          <a:prstGeom prst="roundRect">
            <a:avLst>
              <a:gd name="adj" fmla="val 50000"/>
            </a:avLst>
          </a:prstGeom>
          <a:gradFill>
            <a:gsLst>
              <a:gs pos="0">
                <a:schemeClr val="accent1">
                  <a:alpha val="50000"/>
                </a:schemeClr>
              </a:gs>
              <a:gs pos="100000">
                <a:schemeClr val="accent2">
                  <a:alpha val="95000"/>
                </a:schemeClr>
              </a:gs>
            </a:gsLst>
            <a:lin ang="0" scaled="0"/>
          </a:gradFill>
          <a:ln w="6350" cap="sq">
            <a:noFill/>
            <a:miter/>
          </a:ln>
          <a:effectLst/>
        </p:spPr>
        <p:txBody>
          <a:bodyPr vert="horz" wrap="square" lIns="91440" tIns="45720" rIns="91440" bIns="45720" rtlCol="0" anchor="ctr"/>
          <a:lstStyle/>
          <a:p>
            <a:pPr algn="ctr"/>
            <a:endParaRPr kumimoji="1" lang="zh-CN" altLang="en-US"/>
          </a:p>
        </p:txBody>
      </p:sp>
      <p:sp>
        <p:nvSpPr>
          <p:cNvPr id="6" name="标题 1"/>
          <p:cNvSpPr txBox="1"/>
          <p:nvPr/>
        </p:nvSpPr>
        <p:spPr>
          <a:xfrm>
            <a:off x="852107" y="743544"/>
            <a:ext cx="956213" cy="1028470"/>
          </a:xfrm>
          <a:prstGeom prst="rect">
            <a:avLst/>
          </a:prstGeom>
          <a:gradFill>
            <a:gsLst>
              <a:gs pos="0">
                <a:schemeClr val="accent1"/>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1136782" y="1100476"/>
            <a:ext cx="1343075" cy="1343075"/>
          </a:xfrm>
          <a:prstGeom prst="ellipse">
            <a:avLst/>
          </a:prstGeom>
          <a:noFill/>
          <a:ln w="31750" cap="sq">
            <a:gradFill>
              <a:gsLst>
                <a:gs pos="0">
                  <a:schemeClr val="accent1"/>
                </a:gs>
                <a:gs pos="100000">
                  <a:schemeClr val="accent2">
                    <a:alpha val="50000"/>
                  </a:schemeClr>
                </a:gs>
              </a:gsLst>
              <a:lin ang="5400000" scaled="0"/>
            </a:grad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10103799" y="-2831382"/>
            <a:ext cx="4977921" cy="4977921"/>
          </a:xfrm>
          <a:prstGeom prst="ellipse">
            <a:avLst/>
          </a:prstGeom>
          <a:gradFill>
            <a:gsLst>
              <a:gs pos="21000">
                <a:schemeClr val="accent1">
                  <a:lumMod val="0"/>
                  <a:lumOff val="100000"/>
                  <a:alpha val="0"/>
                </a:schemeClr>
              </a:gs>
              <a:gs pos="100000">
                <a:schemeClr val="accent1">
                  <a:alpha val="43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10981633" y="638212"/>
            <a:ext cx="537267" cy="390488"/>
          </a:xfrm>
          <a:custGeom>
            <a:avLst/>
            <a:gdLst/>
            <a:ahLst/>
            <a:cxn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
        <p:nvSpPr>
          <p:cNvPr id="10" name="标题 1"/>
          <p:cNvSpPr txBox="1"/>
          <p:nvPr/>
        </p:nvSpPr>
        <p:spPr>
          <a:xfrm rot="5400000">
            <a:off x="10664257" y="5330258"/>
            <a:ext cx="936171" cy="2119315"/>
          </a:xfrm>
          <a:prstGeom prst="rect">
            <a:avLst/>
          </a:prstGeom>
          <a:gradFill>
            <a:gsLst>
              <a:gs pos="0">
                <a:schemeClr val="accent2"/>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nvSpPr>
        <p:spPr>
          <a:xfrm flipV="1">
            <a:off x="7511861" y="5053904"/>
            <a:ext cx="960439" cy="960439"/>
          </a:xfrm>
          <a:prstGeom prst="ellipse">
            <a:avLst/>
          </a:prstGeom>
          <a:gradFill>
            <a:gsLst>
              <a:gs pos="0">
                <a:schemeClr val="accent1">
                  <a:lumMod val="0"/>
                  <a:lumOff val="100000"/>
                  <a:alpha val="0"/>
                </a:schemeClr>
              </a:gs>
              <a:gs pos="100000">
                <a:schemeClr val="accent1">
                  <a:alpha val="50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18197215">
            <a:off x="-1931697" y="5798115"/>
            <a:ext cx="4977921" cy="4977921"/>
          </a:xfrm>
          <a:prstGeom prst="ellipse">
            <a:avLst/>
          </a:prstGeom>
          <a:gradFill>
            <a:gsLst>
              <a:gs pos="42000">
                <a:schemeClr val="accent1">
                  <a:lumMod val="0"/>
                  <a:lumOff val="100000"/>
                  <a:alpha val="0"/>
                </a:schemeClr>
              </a:gs>
              <a:gs pos="100000">
                <a:schemeClr val="accent2"/>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rot="18197215">
            <a:off x="-4012301" y="4432094"/>
            <a:ext cx="4977921" cy="4977921"/>
          </a:xfrm>
          <a:prstGeom prst="ellipse">
            <a:avLst/>
          </a:prstGeom>
          <a:gradFill>
            <a:gsLst>
              <a:gs pos="26000">
                <a:schemeClr val="accent1">
                  <a:lumMod val="0"/>
                  <a:lumOff val="100000"/>
                  <a:alpha val="0"/>
                </a:schemeClr>
              </a:gs>
              <a:gs pos="100000">
                <a:schemeClr val="accent1"/>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2060692" y="4180132"/>
            <a:ext cx="3806933" cy="1938551"/>
          </a:xfrm>
          <a:prstGeom prst="rect">
            <a:avLst/>
          </a:prstGeom>
          <a:noFill/>
          <a:ln>
            <a:noFill/>
          </a:ln>
        </p:spPr>
        <p:txBody>
          <a:bodyPr vert="horz" wrap="square" lIns="0" tIns="0" rIns="0" bIns="0" rtlCol="0" anchor="t"/>
          <a:lstStyle/>
          <a:p>
            <a:pPr algn="ctr"/>
            <a:r>
              <a:rPr kumimoji="1" lang="en-US" altLang="zh-CN" sz="1050">
                <a:ln w="12700">
                  <a:noFill/>
                </a:ln>
                <a:solidFill>
                  <a:srgbClr val="262626">
                    <a:alpha val="100000"/>
                  </a:srgbClr>
                </a:solidFill>
                <a:latin typeface="Poppins"/>
                <a:ea typeface="Poppins"/>
                <a:cs typeface="Poppins"/>
              </a:rPr>
              <a:t>Menjelaskan pentingnya penggunaan matematika dalam kehidupan sehari- hari, seperti dalam sistem kalender dan sistem pengukuran waktu.
Membahas peran matematika pada alat musik tradisional dan seni rupa.
Membahas pengaruh warisan matematika dalam pemikiran modern.</a:t>
            </a:r>
            <a:endParaRPr kumimoji="1" lang="zh-CN" altLang="en-US"/>
          </a:p>
        </p:txBody>
      </p:sp>
      <p:sp>
        <p:nvSpPr>
          <p:cNvPr id="3" name="标题 1"/>
          <p:cNvSpPr txBox="1"/>
          <p:nvPr/>
        </p:nvSpPr>
        <p:spPr>
          <a:xfrm>
            <a:off x="2060692" y="3579118"/>
            <a:ext cx="3806933" cy="571334"/>
          </a:xfrm>
          <a:prstGeom prst="rect">
            <a:avLst/>
          </a:prstGeom>
          <a:noFill/>
          <a:ln>
            <a:noFill/>
          </a:ln>
        </p:spPr>
        <p:txBody>
          <a:bodyPr vert="horz" wrap="square" lIns="0" tIns="0" rIns="0" bIns="0" rtlCol="0" anchor="b"/>
          <a:lstStyle/>
          <a:p>
            <a:pPr algn="ctr"/>
            <a:r>
              <a:rPr kumimoji="1" lang="en-US" altLang="zh-CN" sz="1033">
                <a:ln w="12700">
                  <a:noFill/>
                </a:ln>
                <a:solidFill>
                  <a:srgbClr val="262626">
                    <a:alpha val="100000"/>
                  </a:srgbClr>
                </a:solidFill>
                <a:latin typeface="poppins-bold"/>
                <a:ea typeface="poppins-bold"/>
                <a:cs typeface="poppins-bold"/>
              </a:rPr>
              <a:t>Menjelaskan Interaksi Antara Matematika dan Kehidupan Sehari-hari</a:t>
            </a:r>
            <a:endParaRPr kumimoji="1" lang="zh-CN" altLang="en-US"/>
          </a:p>
        </p:txBody>
      </p:sp>
      <p:sp>
        <p:nvSpPr>
          <p:cNvPr id="4" name="标题 1"/>
          <p:cNvSpPr txBox="1"/>
          <p:nvPr/>
        </p:nvSpPr>
        <p:spPr>
          <a:xfrm>
            <a:off x="6329258" y="4180132"/>
            <a:ext cx="3806933" cy="1985973"/>
          </a:xfrm>
          <a:prstGeom prst="rect">
            <a:avLst/>
          </a:prstGeom>
          <a:noFill/>
          <a:ln>
            <a:noFill/>
          </a:ln>
        </p:spPr>
        <p:txBody>
          <a:bodyPr vert="horz" wrap="square" lIns="0" tIns="0" rIns="0" bIns="0" rtlCol="0" anchor="t"/>
          <a:lstStyle/>
          <a:p>
            <a:pPr algn="ctr"/>
            <a:r>
              <a:rPr kumimoji="1" lang="en-US" altLang="zh-CN" sz="1050">
                <a:ln w="12700">
                  <a:noFill/>
                </a:ln>
                <a:solidFill>
                  <a:srgbClr val="262626">
                    <a:alpha val="100000"/>
                  </a:srgbClr>
                </a:solidFill>
                <a:latin typeface="Poppins"/>
                <a:ea typeface="Poppins"/>
                <a:cs typeface="Poppins"/>
              </a:rPr>
              <a:t>Menjelaskan pentingnya etnomatematika sebagai bagian dari warisan budaya.
Membahas pengaruh etnomatematika dalam masyarakat, seperti dalam penggunaan pola dan simbol matematika dalam seni atau praktik pengobatan tradisional.
Membahas manfaat etnomatematika dalam pengembangan teknologi dan industri di masa depan.</a:t>
            </a:r>
            <a:endParaRPr kumimoji="1" lang="zh-CN" altLang="en-US"/>
          </a:p>
        </p:txBody>
      </p:sp>
      <p:sp>
        <p:nvSpPr>
          <p:cNvPr id="5" name="标题 1"/>
          <p:cNvSpPr txBox="1"/>
          <p:nvPr/>
        </p:nvSpPr>
        <p:spPr>
          <a:xfrm>
            <a:off x="6329258" y="3579118"/>
            <a:ext cx="3806933" cy="571334"/>
          </a:xfrm>
          <a:prstGeom prst="rect">
            <a:avLst/>
          </a:prstGeom>
          <a:noFill/>
          <a:ln>
            <a:noFill/>
          </a:ln>
        </p:spPr>
        <p:txBody>
          <a:bodyPr vert="horz" wrap="square" lIns="0" tIns="0" rIns="0" bIns="0" rtlCol="0" anchor="b"/>
          <a:lstStyle/>
          <a:p>
            <a:pPr algn="ctr"/>
            <a:r>
              <a:rPr kumimoji="1" lang="en-US" altLang="zh-CN" sz="1033">
                <a:ln w="12700">
                  <a:noFill/>
                </a:ln>
                <a:solidFill>
                  <a:srgbClr val="262626">
                    <a:alpha val="100000"/>
                  </a:srgbClr>
                </a:solidFill>
                <a:latin typeface="poppins-bold"/>
                <a:ea typeface="poppins-bold"/>
                <a:cs typeface="poppins-bold"/>
              </a:rPr>
              <a:t>Memahami Peran Etnomatematika dalam Masyarakat</a:t>
            </a:r>
            <a:endParaRPr kumimoji="1" lang="zh-CN" altLang="en-US"/>
          </a:p>
        </p:txBody>
      </p:sp>
      <p:sp>
        <p:nvSpPr>
          <p:cNvPr id="6" name="标题 1"/>
          <p:cNvSpPr txBox="1"/>
          <p:nvPr/>
        </p:nvSpPr>
        <p:spPr>
          <a:xfrm>
            <a:off x="7117426" y="2903558"/>
            <a:ext cx="2230597" cy="599184"/>
          </a:xfrm>
          <a:prstGeom prst="ellipse">
            <a:avLst/>
          </a:prstGeom>
          <a:gradFill>
            <a:gsLst>
              <a:gs pos="0">
                <a:schemeClr val="accent1">
                  <a:alpha val="18000"/>
                </a:schemeClr>
              </a:gs>
              <a:gs pos="50000">
                <a:schemeClr val="accent1">
                  <a:lumMod val="20000"/>
                  <a:lumOff val="80000"/>
                  <a:alpha val="34000"/>
                </a:schemeClr>
              </a:gs>
              <a:gs pos="100000">
                <a:schemeClr val="bg1"/>
              </a:gs>
            </a:gsLst>
            <a:lin ang="162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7351302" y="2917673"/>
            <a:ext cx="1762845" cy="473537"/>
          </a:xfrm>
          <a:prstGeom prst="ellipse">
            <a:avLst/>
          </a:prstGeom>
          <a:gradFill>
            <a:gsLst>
              <a:gs pos="0">
                <a:schemeClr val="accent1">
                  <a:lumMod val="60000"/>
                  <a:lumOff val="40000"/>
                </a:schemeClr>
              </a:gs>
              <a:gs pos="100000">
                <a:schemeClr val="bg1"/>
              </a:gs>
            </a:gsLst>
            <a:lin ang="16200000" scaled="0"/>
          </a:gra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nvSpPr>
        <p:spPr>
          <a:xfrm rot="2700000">
            <a:off x="7644261" y="1658974"/>
            <a:ext cx="1176927" cy="1176926"/>
          </a:xfrm>
          <a:prstGeom prst="roundRect">
            <a:avLst>
              <a:gd name="adj" fmla="val 456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2848860" y="2903558"/>
            <a:ext cx="2230597" cy="599184"/>
          </a:xfrm>
          <a:prstGeom prst="ellipse">
            <a:avLst/>
          </a:prstGeom>
          <a:gradFill>
            <a:gsLst>
              <a:gs pos="0">
                <a:schemeClr val="accent1">
                  <a:alpha val="18000"/>
                </a:schemeClr>
              </a:gs>
              <a:gs pos="50000">
                <a:schemeClr val="accent1">
                  <a:lumMod val="20000"/>
                  <a:lumOff val="80000"/>
                  <a:alpha val="34000"/>
                </a:schemeClr>
              </a:gs>
              <a:gs pos="100000">
                <a:schemeClr val="bg1"/>
              </a:gs>
            </a:gsLst>
            <a:lin ang="16200000" scaled="0"/>
          </a:gra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nvSpPr>
        <p:spPr>
          <a:xfrm>
            <a:off x="3082736" y="2917675"/>
            <a:ext cx="1762845" cy="473537"/>
          </a:xfrm>
          <a:prstGeom prst="ellipse">
            <a:avLst/>
          </a:prstGeom>
          <a:gradFill>
            <a:gsLst>
              <a:gs pos="0">
                <a:schemeClr val="accent1">
                  <a:lumMod val="60000"/>
                  <a:lumOff val="40000"/>
                </a:schemeClr>
              </a:gs>
              <a:gs pos="100000">
                <a:schemeClr val="bg1"/>
              </a:gs>
            </a:gsLst>
            <a:lin ang="16200000" scaled="0"/>
          </a:gra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nvSpPr>
        <p:spPr>
          <a:xfrm rot="2700000">
            <a:off x="3375695" y="1658974"/>
            <a:ext cx="1176927" cy="1176926"/>
          </a:xfrm>
          <a:prstGeom prst="roundRect">
            <a:avLst>
              <a:gd name="adj" fmla="val 456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pic>
        <p:nvPicPr>
          <p:cNvPr id="12" name="Picture 11"/>
          <p:cNvPicPr>
            <a:picLocks noChangeAspect="1"/>
          </p:cNvPicPr>
          <p:nvPr/>
        </p:nvPicPr>
        <p:blipFill>
          <a:blip r:embed="rId2">
            <a:alphaModFix/>
          </a:blip>
          <a:srcRect l="18179" r="18179"/>
          <a:stretch>
            <a:fillRect/>
          </a:stretch>
        </p:blipFill>
        <p:spPr>
          <a:xfrm>
            <a:off x="3238015" y="1498372"/>
            <a:ext cx="1487756" cy="1487754"/>
          </a:xfrm>
          <a:custGeom>
            <a:avLst/>
            <a:gdLst/>
            <a:ahLst/>
            <a:cxnLst/>
            <a:rect l="l" t="t" r="r" b="b"/>
            <a:pathLst>
              <a:path w="910430" h="910429">
                <a:moveTo>
                  <a:pt x="455214" y="0"/>
                </a:moveTo>
                <a:cubicBezTo>
                  <a:pt x="463168" y="0"/>
                  <a:pt x="471122" y="3034"/>
                  <a:pt x="477190" y="9103"/>
                </a:cubicBezTo>
                <a:lnTo>
                  <a:pt x="901325" y="433237"/>
                </a:lnTo>
                <a:cubicBezTo>
                  <a:pt x="913462" y="445374"/>
                  <a:pt x="913462" y="465053"/>
                  <a:pt x="901325" y="477190"/>
                </a:cubicBezTo>
                <a:lnTo>
                  <a:pt x="477191" y="901324"/>
                </a:lnTo>
                <a:cubicBezTo>
                  <a:pt x="465053" y="913461"/>
                  <a:pt x="445375" y="913461"/>
                  <a:pt x="433238" y="901324"/>
                </a:cubicBezTo>
                <a:lnTo>
                  <a:pt x="9103" y="477190"/>
                </a:lnTo>
                <a:cubicBezTo>
                  <a:pt x="-3034" y="465053"/>
                  <a:pt x="-3034" y="445374"/>
                  <a:pt x="9103" y="433237"/>
                </a:cubicBezTo>
                <a:lnTo>
                  <a:pt x="433238" y="9103"/>
                </a:lnTo>
                <a:cubicBezTo>
                  <a:pt x="439306" y="3034"/>
                  <a:pt x="447260" y="0"/>
                  <a:pt x="455214" y="0"/>
                </a:cubicBezTo>
                <a:close/>
              </a:path>
            </a:pathLst>
          </a:custGeom>
          <a:noFill/>
          <a:ln>
            <a:noFill/>
          </a:ln>
        </p:spPr>
      </p:pic>
      <p:pic>
        <p:nvPicPr>
          <p:cNvPr id="13" name="Picture 12"/>
          <p:cNvPicPr>
            <a:picLocks noChangeAspect="1"/>
          </p:cNvPicPr>
          <p:nvPr/>
        </p:nvPicPr>
        <p:blipFill>
          <a:blip r:embed="rId3">
            <a:alphaModFix/>
          </a:blip>
          <a:srcRect l="16649" r="16649"/>
          <a:stretch>
            <a:fillRect/>
          </a:stretch>
        </p:blipFill>
        <p:spPr>
          <a:xfrm>
            <a:off x="7482809" y="1498372"/>
            <a:ext cx="1487756" cy="1487754"/>
          </a:xfrm>
          <a:custGeom>
            <a:avLst/>
            <a:gdLst/>
            <a:ahLst/>
            <a:cxnLst/>
            <a:rect l="l" t="t" r="r" b="b"/>
            <a:pathLst>
              <a:path w="910430" h="910429">
                <a:moveTo>
                  <a:pt x="455214" y="0"/>
                </a:moveTo>
                <a:cubicBezTo>
                  <a:pt x="463168" y="0"/>
                  <a:pt x="471122" y="3034"/>
                  <a:pt x="477190" y="9103"/>
                </a:cubicBezTo>
                <a:lnTo>
                  <a:pt x="901325" y="433237"/>
                </a:lnTo>
                <a:cubicBezTo>
                  <a:pt x="913462" y="445374"/>
                  <a:pt x="913462" y="465053"/>
                  <a:pt x="901325" y="477190"/>
                </a:cubicBezTo>
                <a:lnTo>
                  <a:pt x="477191" y="901324"/>
                </a:lnTo>
                <a:cubicBezTo>
                  <a:pt x="465053" y="913461"/>
                  <a:pt x="445375" y="913461"/>
                  <a:pt x="433238" y="901324"/>
                </a:cubicBezTo>
                <a:lnTo>
                  <a:pt x="9103" y="477190"/>
                </a:lnTo>
                <a:cubicBezTo>
                  <a:pt x="-3034" y="465053"/>
                  <a:pt x="-3034" y="445374"/>
                  <a:pt x="9103" y="433237"/>
                </a:cubicBezTo>
                <a:lnTo>
                  <a:pt x="433238" y="9103"/>
                </a:lnTo>
                <a:cubicBezTo>
                  <a:pt x="439306" y="3034"/>
                  <a:pt x="447260" y="0"/>
                  <a:pt x="455214" y="0"/>
                </a:cubicBezTo>
                <a:close/>
              </a:path>
            </a:pathLst>
          </a:custGeom>
          <a:noFill/>
          <a:ln>
            <a:noFill/>
          </a:ln>
        </p:spPr>
      </p:pic>
      <p:sp>
        <p:nvSpPr>
          <p:cNvPr id="14" name="标题 1"/>
          <p:cNvSpPr txBox="1"/>
          <p:nvPr/>
        </p:nvSpPr>
        <p:spPr>
          <a:xfrm>
            <a:off x="822118" y="421001"/>
            <a:ext cx="10696782" cy="468000"/>
          </a:xfrm>
          <a:prstGeom prst="rect">
            <a:avLst/>
          </a:prstGeom>
          <a:noFill/>
          <a:ln>
            <a:noFill/>
          </a:ln>
        </p:spPr>
        <p:txBody>
          <a:bodyPr vert="horz" wrap="square" lIns="0" tIns="0" rIns="0" bIns="0" rtlCol="0" anchor="ctr"/>
          <a:lstStyle/>
          <a:p>
            <a:pPr algn="l"/>
            <a:r>
              <a:rPr kumimoji="1" lang="en-US" altLang="zh-CN" sz="3200">
                <a:ln w="12700">
                  <a:noFill/>
                </a:ln>
                <a:solidFill>
                  <a:srgbClr val="262626">
                    <a:alpha val="100000"/>
                  </a:srgbClr>
                </a:solidFill>
                <a:latin typeface="poppins-bold"/>
                <a:ea typeface="poppins-bold"/>
                <a:cs typeface="poppins-bold"/>
              </a:rPr>
              <a:t>Tujuan Studi Kasus</a:t>
            </a:r>
            <a:endParaRPr kumimoji="1" lang="zh-CN" altLang="en-US"/>
          </a:p>
        </p:txBody>
      </p:sp>
      <p:sp>
        <p:nvSpPr>
          <p:cNvPr id="15" name="标题 1"/>
          <p:cNvSpPr txBox="1"/>
          <p:nvPr/>
        </p:nvSpPr>
        <p:spPr>
          <a:xfrm>
            <a:off x="273514" y="385001"/>
            <a:ext cx="540000" cy="540000"/>
          </a:xfrm>
          <a:prstGeom prst="ellipse">
            <a:avLst/>
          </a:prstGeom>
          <a:gradFill>
            <a:gsLst>
              <a:gs pos="5000">
                <a:schemeClr val="accent1">
                  <a:lumMod val="40000"/>
                  <a:lumOff val="6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6" name="标题 1"/>
          <p:cNvSpPr txBox="1"/>
          <p:nvPr/>
        </p:nvSpPr>
        <p:spPr>
          <a:xfrm>
            <a:off x="519701" y="385001"/>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V="1">
            <a:off x="3607040" y="1257779"/>
            <a:ext cx="4977921" cy="4977921"/>
          </a:xfrm>
          <a:prstGeom prst="ellipse">
            <a:avLst/>
          </a:prstGeom>
          <a:gradFill>
            <a:gsLst>
              <a:gs pos="36000">
                <a:schemeClr val="accent1">
                  <a:lumMod val="0"/>
                  <a:lumOff val="100000"/>
                  <a:alpha val="0"/>
                </a:schemeClr>
              </a:gs>
              <a:gs pos="100000">
                <a:schemeClr val="accent2">
                  <a:alpha val="7400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4864100" y="1961816"/>
            <a:ext cx="2463800" cy="1130300"/>
          </a:xfrm>
          <a:prstGeom prst="rect">
            <a:avLst/>
          </a:prstGeom>
          <a:noFill/>
          <a:ln>
            <a:noFill/>
          </a:ln>
        </p:spPr>
        <p:txBody>
          <a:bodyPr vert="horz" wrap="square" lIns="0" tIns="0" rIns="0" bIns="0" rtlCol="0" anchor="t">
            <a:spAutoFit/>
          </a:bodyPr>
          <a:lstStyle/>
          <a:p>
            <a:pPr algn="ctr"/>
            <a:r>
              <a:rPr kumimoji="1" lang="en-US" altLang="zh-CN" sz="8100">
                <a:ln w="12700">
                  <a:noFill/>
                </a:ln>
                <a:solidFill>
                  <a:srgbClr val="262626">
                    <a:alpha val="100000"/>
                  </a:srgbClr>
                </a:solidFill>
                <a:latin typeface="poppins-bold"/>
                <a:ea typeface="poppins-bold"/>
                <a:cs typeface="poppins-bold"/>
              </a:rPr>
              <a:t> 02</a:t>
            </a:r>
            <a:endParaRPr kumimoji="1" lang="zh-CN" altLang="en-US"/>
          </a:p>
        </p:txBody>
      </p:sp>
      <p:sp>
        <p:nvSpPr>
          <p:cNvPr id="4" name="标题 1"/>
          <p:cNvSpPr txBox="1"/>
          <p:nvPr/>
        </p:nvSpPr>
        <p:spPr>
          <a:xfrm>
            <a:off x="3870325" y="3639160"/>
            <a:ext cx="4451350" cy="1762075"/>
          </a:xfrm>
          <a:prstGeom prst="rect">
            <a:avLst/>
          </a:prstGeom>
          <a:noFill/>
          <a:ln>
            <a:noFill/>
          </a:ln>
        </p:spPr>
        <p:txBody>
          <a:bodyPr vert="horz" wrap="square" lIns="0" tIns="0" rIns="0" bIns="0" rtlCol="0" anchor="t"/>
          <a:lstStyle/>
          <a:p>
            <a:pPr algn="ctr"/>
            <a:r>
              <a:rPr kumimoji="1" lang="en-US" altLang="zh-CN" sz="2000">
                <a:ln w="12700">
                  <a:noFill/>
                </a:ln>
                <a:solidFill>
                  <a:srgbClr val="262626">
                    <a:alpha val="100000"/>
                  </a:srgbClr>
                </a:solidFill>
                <a:latin typeface="poppins-bold"/>
                <a:ea typeface="poppins-bold"/>
                <a:cs typeface="poppins-bold"/>
              </a:rPr>
              <a:t>Penelitian Etnomatematika dalam Kehidupan Sehari-hari</a:t>
            </a:r>
            <a:endParaRPr kumimoji="1" lang="zh-CN" altLang="en-US"/>
          </a:p>
        </p:txBody>
      </p:sp>
      <p:sp>
        <p:nvSpPr>
          <p:cNvPr id="5" name="标题 1"/>
          <p:cNvSpPr txBox="1"/>
          <p:nvPr/>
        </p:nvSpPr>
        <p:spPr>
          <a:xfrm>
            <a:off x="5687329" y="3295509"/>
            <a:ext cx="817339" cy="140527"/>
          </a:xfrm>
          <a:prstGeom prst="roundRect">
            <a:avLst>
              <a:gd name="adj" fmla="val 50000"/>
            </a:avLst>
          </a:prstGeom>
          <a:gradFill>
            <a:gsLst>
              <a:gs pos="0">
                <a:schemeClr val="accent1">
                  <a:alpha val="50000"/>
                </a:schemeClr>
              </a:gs>
              <a:gs pos="100000">
                <a:schemeClr val="accent2">
                  <a:alpha val="95000"/>
                </a:schemeClr>
              </a:gs>
            </a:gsLst>
            <a:lin ang="0" scaled="0"/>
          </a:gradFill>
          <a:ln w="6350" cap="sq">
            <a:noFill/>
            <a:miter/>
          </a:ln>
          <a:effectLst/>
        </p:spPr>
        <p:txBody>
          <a:bodyPr vert="horz" wrap="square" lIns="91440" tIns="45720" rIns="91440" bIns="45720" rtlCol="0" anchor="ctr"/>
          <a:lstStyle/>
          <a:p>
            <a:pPr algn="ctr"/>
            <a:endParaRPr kumimoji="1" lang="zh-CN" altLang="en-US"/>
          </a:p>
        </p:txBody>
      </p:sp>
      <p:sp>
        <p:nvSpPr>
          <p:cNvPr id="6" name="标题 1"/>
          <p:cNvSpPr txBox="1"/>
          <p:nvPr/>
        </p:nvSpPr>
        <p:spPr>
          <a:xfrm>
            <a:off x="852107" y="743544"/>
            <a:ext cx="956213" cy="1028470"/>
          </a:xfrm>
          <a:prstGeom prst="rect">
            <a:avLst/>
          </a:prstGeom>
          <a:gradFill>
            <a:gsLst>
              <a:gs pos="0">
                <a:schemeClr val="accent1"/>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1136782" y="1100476"/>
            <a:ext cx="1343075" cy="1343075"/>
          </a:xfrm>
          <a:prstGeom prst="ellipse">
            <a:avLst/>
          </a:prstGeom>
          <a:noFill/>
          <a:ln w="31750" cap="sq">
            <a:gradFill>
              <a:gsLst>
                <a:gs pos="0">
                  <a:schemeClr val="accent1"/>
                </a:gs>
                <a:gs pos="100000">
                  <a:schemeClr val="accent2">
                    <a:alpha val="50000"/>
                  </a:schemeClr>
                </a:gs>
              </a:gsLst>
              <a:lin ang="5400000" scaled="0"/>
            </a:grad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10103799" y="-2831382"/>
            <a:ext cx="4977921" cy="4977921"/>
          </a:xfrm>
          <a:prstGeom prst="ellipse">
            <a:avLst/>
          </a:prstGeom>
          <a:gradFill>
            <a:gsLst>
              <a:gs pos="21000">
                <a:schemeClr val="accent1">
                  <a:lumMod val="0"/>
                  <a:lumOff val="100000"/>
                  <a:alpha val="0"/>
                </a:schemeClr>
              </a:gs>
              <a:gs pos="100000">
                <a:schemeClr val="accent1">
                  <a:alpha val="43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10981633" y="638212"/>
            <a:ext cx="537267" cy="390488"/>
          </a:xfrm>
          <a:custGeom>
            <a:avLst/>
            <a:gdLst/>
            <a:ahLst/>
            <a:cxn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
        <p:nvSpPr>
          <p:cNvPr id="10" name="标题 1"/>
          <p:cNvSpPr txBox="1"/>
          <p:nvPr/>
        </p:nvSpPr>
        <p:spPr>
          <a:xfrm rot="5400000">
            <a:off x="10664257" y="5330258"/>
            <a:ext cx="936171" cy="2119315"/>
          </a:xfrm>
          <a:prstGeom prst="rect">
            <a:avLst/>
          </a:prstGeom>
          <a:gradFill>
            <a:gsLst>
              <a:gs pos="0">
                <a:schemeClr val="accent2"/>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nvSpPr>
        <p:spPr>
          <a:xfrm flipV="1">
            <a:off x="7511861" y="5053904"/>
            <a:ext cx="960439" cy="960439"/>
          </a:xfrm>
          <a:prstGeom prst="ellipse">
            <a:avLst/>
          </a:prstGeom>
          <a:gradFill>
            <a:gsLst>
              <a:gs pos="0">
                <a:schemeClr val="accent1">
                  <a:lumMod val="0"/>
                  <a:lumOff val="100000"/>
                  <a:alpha val="0"/>
                </a:schemeClr>
              </a:gs>
              <a:gs pos="100000">
                <a:schemeClr val="accent1">
                  <a:alpha val="50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18197215">
            <a:off x="-1931697" y="5798115"/>
            <a:ext cx="4977921" cy="4977921"/>
          </a:xfrm>
          <a:prstGeom prst="ellipse">
            <a:avLst/>
          </a:prstGeom>
          <a:gradFill>
            <a:gsLst>
              <a:gs pos="42000">
                <a:schemeClr val="accent1">
                  <a:lumMod val="0"/>
                  <a:lumOff val="100000"/>
                  <a:alpha val="0"/>
                </a:schemeClr>
              </a:gs>
              <a:gs pos="100000">
                <a:schemeClr val="accent2"/>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rot="18197215">
            <a:off x="-4012301" y="4432094"/>
            <a:ext cx="4977921" cy="4977921"/>
          </a:xfrm>
          <a:prstGeom prst="ellipse">
            <a:avLst/>
          </a:prstGeom>
          <a:gradFill>
            <a:gsLst>
              <a:gs pos="26000">
                <a:schemeClr val="accent1">
                  <a:lumMod val="0"/>
                  <a:lumOff val="100000"/>
                  <a:alpha val="0"/>
                </a:schemeClr>
              </a:gs>
              <a:gs pos="100000">
                <a:schemeClr val="accent1"/>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3347552" y="2882556"/>
            <a:ext cx="958850" cy="3984721"/>
          </a:xfrm>
          <a:prstGeom prst="rect">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2318945" y="4241456"/>
            <a:ext cx="958850" cy="2632170"/>
          </a:xfrm>
          <a:prstGeom prst="rect">
            <a:avLst/>
          </a:prstGeom>
          <a:solidFill>
            <a:schemeClr val="accent2"/>
          </a:soli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1266710" y="5557370"/>
            <a:ext cx="958850" cy="1300630"/>
          </a:xfrm>
          <a:prstGeom prst="rect">
            <a:avLst/>
          </a:prstGeom>
          <a:solidFill>
            <a:schemeClr val="accent3"/>
          </a:soli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3342933" y="1853317"/>
            <a:ext cx="3106679" cy="1441120"/>
          </a:xfrm>
          <a:custGeom>
            <a:avLst/>
            <a:gdLst>
              <a:gd name="connsiteX0" fmla="*/ 6157969 w 6213358"/>
              <a:gd name="connsiteY0" fmla="*/ 1168129 h 2882240"/>
              <a:gd name="connsiteX1" fmla="*/ 5386412 w 6213358"/>
              <a:gd name="connsiteY1" fmla="*/ 528183 h 2882240"/>
              <a:gd name="connsiteX2" fmla="*/ 5022874 w 6213358"/>
              <a:gd name="connsiteY2" fmla="*/ 231598 h 2882240"/>
              <a:gd name="connsiteX3" fmla="*/ 5022874 w 6213358"/>
              <a:gd name="connsiteY3" fmla="*/ 231598 h 2882240"/>
              <a:gd name="connsiteX4" fmla="*/ 4774439 w 6213358"/>
              <a:gd name="connsiteY4" fmla="*/ 20881 h 2882240"/>
              <a:gd name="connsiteX5" fmla="*/ 4694876 w 6213358"/>
              <a:gd name="connsiteY5" fmla="*/ 6436 h 2882240"/>
              <a:gd name="connsiteX6" fmla="*/ 4652802 w 6213358"/>
              <a:gd name="connsiteY6" fmla="*/ 80955 h 2882240"/>
              <a:gd name="connsiteX7" fmla="*/ 4652802 w 6213358"/>
              <a:gd name="connsiteY7" fmla="*/ 224032 h 2882240"/>
              <a:gd name="connsiteX8" fmla="*/ 4561086 w 6213358"/>
              <a:gd name="connsiteY8" fmla="*/ 314486 h 2882240"/>
              <a:gd name="connsiteX9" fmla="*/ 1854214 w 6213358"/>
              <a:gd name="connsiteY9" fmla="*/ 314486 h 2882240"/>
              <a:gd name="connsiteX10" fmla="*/ 1733837 w 6213358"/>
              <a:gd name="connsiteY10" fmla="*/ 320448 h 2882240"/>
              <a:gd name="connsiteX11" fmla="*/ 1718016 w 6213358"/>
              <a:gd name="connsiteY11" fmla="*/ 324919 h 2882240"/>
              <a:gd name="connsiteX12" fmla="*/ 1170359 w 6213358"/>
              <a:gd name="connsiteY12" fmla="*/ 439563 h 2882240"/>
              <a:gd name="connsiteX13" fmla="*/ 1170359 w 6213358"/>
              <a:gd name="connsiteY13" fmla="*/ 439563 h 2882240"/>
              <a:gd name="connsiteX14" fmla="*/ 1110170 w 6213358"/>
              <a:gd name="connsiteY14" fmla="*/ 457333 h 2882240"/>
              <a:gd name="connsiteX15" fmla="*/ 502554 w 6213358"/>
              <a:gd name="connsiteY15" fmla="*/ 876932 h 2882240"/>
              <a:gd name="connsiteX16" fmla="*/ 1672 w 6213358"/>
              <a:gd name="connsiteY16" fmla="*/ 2138022 h 2882240"/>
              <a:gd name="connsiteX17" fmla="*/ 1672 w 6213358"/>
              <a:gd name="connsiteY17" fmla="*/ 2830361 h 2882240"/>
              <a:gd name="connsiteX18" fmla="*/ 13137 w 6213358"/>
              <a:gd name="connsiteY18" fmla="*/ 2881951 h 2882240"/>
              <a:gd name="connsiteX19" fmla="*/ 87885 w 6213358"/>
              <a:gd name="connsiteY19" fmla="*/ 2726263 h 2882240"/>
              <a:gd name="connsiteX20" fmla="*/ 839380 w 6213358"/>
              <a:gd name="connsiteY20" fmla="*/ 2125755 h 2882240"/>
              <a:gd name="connsiteX21" fmla="*/ 839380 w 6213358"/>
              <a:gd name="connsiteY21" fmla="*/ 2125755 h 2882240"/>
              <a:gd name="connsiteX22" fmla="*/ 2688253 w 6213358"/>
              <a:gd name="connsiteY22" fmla="*/ 2125182 h 2882240"/>
              <a:gd name="connsiteX23" fmla="*/ 4565901 w 6213358"/>
              <a:gd name="connsiteY23" fmla="*/ 2125182 h 2882240"/>
              <a:gd name="connsiteX24" fmla="*/ 4653260 w 6213358"/>
              <a:gd name="connsiteY24" fmla="*/ 2214605 h 2882240"/>
              <a:gd name="connsiteX25" fmla="*/ 4653260 w 6213358"/>
              <a:gd name="connsiteY25" fmla="*/ 2420965 h 2882240"/>
              <a:gd name="connsiteX26" fmla="*/ 4689832 w 6213358"/>
              <a:gd name="connsiteY26" fmla="*/ 2493191 h 2882240"/>
              <a:gd name="connsiteX27" fmla="*/ 4774898 w 6213358"/>
              <a:gd name="connsiteY27" fmla="*/ 2481727 h 2882240"/>
              <a:gd name="connsiteX28" fmla="*/ 4988595 w 6213358"/>
              <a:gd name="connsiteY28" fmla="*/ 2300703 h 2882240"/>
              <a:gd name="connsiteX29" fmla="*/ 4988595 w 6213358"/>
              <a:gd name="connsiteY29" fmla="*/ 2300703 h 2882240"/>
              <a:gd name="connsiteX30" fmla="*/ 5017371 w 6213358"/>
              <a:gd name="connsiteY30" fmla="*/ 2282245 h 2882240"/>
              <a:gd name="connsiteX31" fmla="*/ 6159575 w 6213358"/>
              <a:gd name="connsiteY31" fmla="*/ 1335625 h 2882240"/>
              <a:gd name="connsiteX32" fmla="*/ 6157969 w 6213358"/>
              <a:gd name="connsiteY32" fmla="*/ 1168129 h 2882240"/>
            </a:gdLst>
            <a:ahLst/>
            <a:cxnLst/>
            <a:rect l="l" t="t" r="r" b="b"/>
            <a:pathLst>
              <a:path w="6213358" h="2882240">
                <a:moveTo>
                  <a:pt x="6157969" y="1168129"/>
                </a:moveTo>
                <a:cubicBezTo>
                  <a:pt x="5901395" y="954123"/>
                  <a:pt x="5644213" y="740815"/>
                  <a:pt x="5386412" y="528183"/>
                </a:cubicBezTo>
                <a:cubicBezTo>
                  <a:pt x="5265920" y="428557"/>
                  <a:pt x="5144168" y="330422"/>
                  <a:pt x="5022874" y="231598"/>
                </a:cubicBezTo>
                <a:lnTo>
                  <a:pt x="5022874" y="231598"/>
                </a:lnTo>
                <a:cubicBezTo>
                  <a:pt x="4940101" y="161321"/>
                  <a:pt x="4857557" y="90700"/>
                  <a:pt x="4774439" y="20881"/>
                </a:cubicBezTo>
                <a:cubicBezTo>
                  <a:pt x="4751510" y="1277"/>
                  <a:pt x="4725027" y="-7321"/>
                  <a:pt x="4694876" y="6436"/>
                </a:cubicBezTo>
                <a:cubicBezTo>
                  <a:pt x="4662431" y="21111"/>
                  <a:pt x="4652802" y="48052"/>
                  <a:pt x="4652802" y="80955"/>
                </a:cubicBezTo>
                <a:cubicBezTo>
                  <a:pt x="4652802" y="128647"/>
                  <a:pt x="4652802" y="176339"/>
                  <a:pt x="4652802" y="224032"/>
                </a:cubicBezTo>
                <a:cubicBezTo>
                  <a:pt x="4652802" y="314486"/>
                  <a:pt x="4652802" y="314486"/>
                  <a:pt x="4561086" y="314486"/>
                </a:cubicBezTo>
                <a:cubicBezTo>
                  <a:pt x="3658833" y="314486"/>
                  <a:pt x="2756546" y="314486"/>
                  <a:pt x="1854214" y="314486"/>
                </a:cubicBezTo>
                <a:cubicBezTo>
                  <a:pt x="1814088" y="314486"/>
                  <a:pt x="1773963" y="311047"/>
                  <a:pt x="1733837" y="320448"/>
                </a:cubicBezTo>
                <a:cubicBezTo>
                  <a:pt x="1728380" y="321170"/>
                  <a:pt x="1723048" y="322672"/>
                  <a:pt x="1718016" y="324919"/>
                </a:cubicBezTo>
                <a:cubicBezTo>
                  <a:pt x="1527018" y="323085"/>
                  <a:pt x="1345306" y="365618"/>
                  <a:pt x="1170359" y="439563"/>
                </a:cubicBezTo>
                <a:lnTo>
                  <a:pt x="1170359" y="439563"/>
                </a:lnTo>
                <a:cubicBezTo>
                  <a:pt x="1149940" y="444229"/>
                  <a:pt x="1129843" y="450168"/>
                  <a:pt x="1110170" y="457333"/>
                </a:cubicBezTo>
                <a:cubicBezTo>
                  <a:pt x="879506" y="556501"/>
                  <a:pt x="674521" y="694074"/>
                  <a:pt x="502554" y="876932"/>
                </a:cubicBezTo>
                <a:cubicBezTo>
                  <a:pt x="170085" y="1230496"/>
                  <a:pt x="4883" y="1652617"/>
                  <a:pt x="1672" y="2138022"/>
                </a:cubicBezTo>
                <a:cubicBezTo>
                  <a:pt x="67" y="2368802"/>
                  <a:pt x="1672" y="2599581"/>
                  <a:pt x="1672" y="2830361"/>
                </a:cubicBezTo>
                <a:cubicBezTo>
                  <a:pt x="1672" y="2846067"/>
                  <a:pt x="-3257" y="2863608"/>
                  <a:pt x="13137" y="2881951"/>
                </a:cubicBezTo>
                <a:cubicBezTo>
                  <a:pt x="51314" y="2833686"/>
                  <a:pt x="63695" y="2776937"/>
                  <a:pt x="87885" y="2726263"/>
                </a:cubicBezTo>
                <a:cubicBezTo>
                  <a:pt x="241394" y="2404685"/>
                  <a:pt x="457614" y="2161639"/>
                  <a:pt x="839380" y="2125755"/>
                </a:cubicBezTo>
                <a:lnTo>
                  <a:pt x="839380" y="2125755"/>
                </a:lnTo>
                <a:lnTo>
                  <a:pt x="2688253" y="2125182"/>
                </a:lnTo>
                <a:lnTo>
                  <a:pt x="4565901" y="2125182"/>
                </a:lnTo>
                <a:cubicBezTo>
                  <a:pt x="4653031" y="2125182"/>
                  <a:pt x="4653031" y="2125182"/>
                  <a:pt x="4653260" y="2214605"/>
                </a:cubicBezTo>
                <a:cubicBezTo>
                  <a:pt x="4653260" y="2283392"/>
                  <a:pt x="4653260" y="2352178"/>
                  <a:pt x="4653260" y="2420965"/>
                </a:cubicBezTo>
                <a:cubicBezTo>
                  <a:pt x="4653260" y="2450773"/>
                  <a:pt x="4659909" y="2478287"/>
                  <a:pt x="4689832" y="2493191"/>
                </a:cubicBezTo>
                <a:cubicBezTo>
                  <a:pt x="4719754" y="2508095"/>
                  <a:pt x="4749562" y="2502592"/>
                  <a:pt x="4774898" y="2481727"/>
                </a:cubicBezTo>
                <a:cubicBezTo>
                  <a:pt x="4846436" y="2421882"/>
                  <a:pt x="4917401" y="2361121"/>
                  <a:pt x="4988595" y="2300703"/>
                </a:cubicBezTo>
                <a:lnTo>
                  <a:pt x="4988595" y="2300703"/>
                </a:lnTo>
                <a:cubicBezTo>
                  <a:pt x="4998569" y="2295166"/>
                  <a:pt x="5008188" y="2289009"/>
                  <a:pt x="5017371" y="2282245"/>
                </a:cubicBezTo>
                <a:cubicBezTo>
                  <a:pt x="5398220" y="1966892"/>
                  <a:pt x="5778955" y="1651356"/>
                  <a:pt x="6159575" y="1335625"/>
                </a:cubicBezTo>
                <a:cubicBezTo>
                  <a:pt x="6232488" y="1273717"/>
                  <a:pt x="6233176" y="1230496"/>
                  <a:pt x="6157969" y="1168129"/>
                </a:cubicBezTo>
                <a:close/>
              </a:path>
            </a:pathLst>
          </a:custGeom>
          <a:gradFill>
            <a:gsLst>
              <a:gs pos="0">
                <a:schemeClr val="accent1"/>
              </a:gs>
              <a:gs pos="100000">
                <a:schemeClr val="accent1">
                  <a:lumMod val="85000"/>
                  <a:lumOff val="15000"/>
                </a:schemeClr>
              </a:gs>
            </a:gsLst>
            <a:lin ang="16200000" scaled="0"/>
          </a:gradFill>
          <a:ln w="12700" cap="sq">
            <a:noFill/>
            <a:miter/>
          </a:ln>
          <a:effectLst>
            <a:outerShdw blurRad="330200" dist="381000" dir="5400000" sx="90000" sy="90000" algn="t" rotWithShape="0">
              <a:schemeClr val="accent1">
                <a:lumMod val="75000"/>
                <a:alpha val="25000"/>
              </a:schemeClr>
            </a:outerShdw>
          </a:effectLst>
        </p:spPr>
        <p:txBody>
          <a:bodyPr vert="horz" wrap="square" lIns="91440" tIns="45720" rIns="91440" bIns="45720" rtlCol="0" anchor="ctr"/>
          <a:lstStyle/>
          <a:p>
            <a:pPr algn="ctr"/>
            <a:endParaRPr kumimoji="1" lang="zh-CN" altLang="en-US"/>
          </a:p>
        </p:txBody>
      </p:sp>
      <p:sp>
        <p:nvSpPr>
          <p:cNvPr id="6" name="标题 1"/>
          <p:cNvSpPr txBox="1"/>
          <p:nvPr/>
        </p:nvSpPr>
        <p:spPr>
          <a:xfrm>
            <a:off x="2314327" y="3219974"/>
            <a:ext cx="3106679" cy="1441120"/>
          </a:xfrm>
          <a:custGeom>
            <a:avLst/>
            <a:gdLst>
              <a:gd name="connsiteX0" fmla="*/ 6157969 w 6213358"/>
              <a:gd name="connsiteY0" fmla="*/ 1168129 h 2882240"/>
              <a:gd name="connsiteX1" fmla="*/ 5386412 w 6213358"/>
              <a:gd name="connsiteY1" fmla="*/ 528183 h 2882240"/>
              <a:gd name="connsiteX2" fmla="*/ 5022874 w 6213358"/>
              <a:gd name="connsiteY2" fmla="*/ 231598 h 2882240"/>
              <a:gd name="connsiteX3" fmla="*/ 5022874 w 6213358"/>
              <a:gd name="connsiteY3" fmla="*/ 231598 h 2882240"/>
              <a:gd name="connsiteX4" fmla="*/ 4774439 w 6213358"/>
              <a:gd name="connsiteY4" fmla="*/ 20881 h 2882240"/>
              <a:gd name="connsiteX5" fmla="*/ 4694876 w 6213358"/>
              <a:gd name="connsiteY5" fmla="*/ 6436 h 2882240"/>
              <a:gd name="connsiteX6" fmla="*/ 4652802 w 6213358"/>
              <a:gd name="connsiteY6" fmla="*/ 80955 h 2882240"/>
              <a:gd name="connsiteX7" fmla="*/ 4652802 w 6213358"/>
              <a:gd name="connsiteY7" fmla="*/ 224032 h 2882240"/>
              <a:gd name="connsiteX8" fmla="*/ 4561086 w 6213358"/>
              <a:gd name="connsiteY8" fmla="*/ 314486 h 2882240"/>
              <a:gd name="connsiteX9" fmla="*/ 1854214 w 6213358"/>
              <a:gd name="connsiteY9" fmla="*/ 314486 h 2882240"/>
              <a:gd name="connsiteX10" fmla="*/ 1733837 w 6213358"/>
              <a:gd name="connsiteY10" fmla="*/ 320448 h 2882240"/>
              <a:gd name="connsiteX11" fmla="*/ 1718016 w 6213358"/>
              <a:gd name="connsiteY11" fmla="*/ 324919 h 2882240"/>
              <a:gd name="connsiteX12" fmla="*/ 1170359 w 6213358"/>
              <a:gd name="connsiteY12" fmla="*/ 439563 h 2882240"/>
              <a:gd name="connsiteX13" fmla="*/ 1170359 w 6213358"/>
              <a:gd name="connsiteY13" fmla="*/ 439563 h 2882240"/>
              <a:gd name="connsiteX14" fmla="*/ 1110170 w 6213358"/>
              <a:gd name="connsiteY14" fmla="*/ 457333 h 2882240"/>
              <a:gd name="connsiteX15" fmla="*/ 502554 w 6213358"/>
              <a:gd name="connsiteY15" fmla="*/ 876932 h 2882240"/>
              <a:gd name="connsiteX16" fmla="*/ 1672 w 6213358"/>
              <a:gd name="connsiteY16" fmla="*/ 2138022 h 2882240"/>
              <a:gd name="connsiteX17" fmla="*/ 1672 w 6213358"/>
              <a:gd name="connsiteY17" fmla="*/ 2830361 h 2882240"/>
              <a:gd name="connsiteX18" fmla="*/ 13137 w 6213358"/>
              <a:gd name="connsiteY18" fmla="*/ 2881951 h 2882240"/>
              <a:gd name="connsiteX19" fmla="*/ 87885 w 6213358"/>
              <a:gd name="connsiteY19" fmla="*/ 2726263 h 2882240"/>
              <a:gd name="connsiteX20" fmla="*/ 839380 w 6213358"/>
              <a:gd name="connsiteY20" fmla="*/ 2125755 h 2882240"/>
              <a:gd name="connsiteX21" fmla="*/ 839380 w 6213358"/>
              <a:gd name="connsiteY21" fmla="*/ 2125755 h 2882240"/>
              <a:gd name="connsiteX22" fmla="*/ 2688253 w 6213358"/>
              <a:gd name="connsiteY22" fmla="*/ 2125182 h 2882240"/>
              <a:gd name="connsiteX23" fmla="*/ 4565901 w 6213358"/>
              <a:gd name="connsiteY23" fmla="*/ 2125182 h 2882240"/>
              <a:gd name="connsiteX24" fmla="*/ 4653260 w 6213358"/>
              <a:gd name="connsiteY24" fmla="*/ 2214605 h 2882240"/>
              <a:gd name="connsiteX25" fmla="*/ 4653260 w 6213358"/>
              <a:gd name="connsiteY25" fmla="*/ 2420965 h 2882240"/>
              <a:gd name="connsiteX26" fmla="*/ 4689832 w 6213358"/>
              <a:gd name="connsiteY26" fmla="*/ 2493191 h 2882240"/>
              <a:gd name="connsiteX27" fmla="*/ 4774898 w 6213358"/>
              <a:gd name="connsiteY27" fmla="*/ 2481727 h 2882240"/>
              <a:gd name="connsiteX28" fmla="*/ 4988595 w 6213358"/>
              <a:gd name="connsiteY28" fmla="*/ 2300703 h 2882240"/>
              <a:gd name="connsiteX29" fmla="*/ 4988595 w 6213358"/>
              <a:gd name="connsiteY29" fmla="*/ 2300703 h 2882240"/>
              <a:gd name="connsiteX30" fmla="*/ 5017371 w 6213358"/>
              <a:gd name="connsiteY30" fmla="*/ 2282245 h 2882240"/>
              <a:gd name="connsiteX31" fmla="*/ 6159575 w 6213358"/>
              <a:gd name="connsiteY31" fmla="*/ 1335625 h 2882240"/>
              <a:gd name="connsiteX32" fmla="*/ 6157969 w 6213358"/>
              <a:gd name="connsiteY32" fmla="*/ 1168129 h 2882240"/>
            </a:gdLst>
            <a:ahLst/>
            <a:cxnLst/>
            <a:rect l="l" t="t" r="r" b="b"/>
            <a:pathLst>
              <a:path w="6213358" h="2882240">
                <a:moveTo>
                  <a:pt x="6157969" y="1168129"/>
                </a:moveTo>
                <a:cubicBezTo>
                  <a:pt x="5901395" y="954123"/>
                  <a:pt x="5644213" y="740815"/>
                  <a:pt x="5386412" y="528183"/>
                </a:cubicBezTo>
                <a:cubicBezTo>
                  <a:pt x="5265920" y="428557"/>
                  <a:pt x="5144168" y="330422"/>
                  <a:pt x="5022874" y="231598"/>
                </a:cubicBezTo>
                <a:lnTo>
                  <a:pt x="5022874" y="231598"/>
                </a:lnTo>
                <a:cubicBezTo>
                  <a:pt x="4940101" y="161321"/>
                  <a:pt x="4857557" y="90700"/>
                  <a:pt x="4774439" y="20881"/>
                </a:cubicBezTo>
                <a:cubicBezTo>
                  <a:pt x="4751510" y="1277"/>
                  <a:pt x="4725027" y="-7321"/>
                  <a:pt x="4694876" y="6436"/>
                </a:cubicBezTo>
                <a:cubicBezTo>
                  <a:pt x="4662431" y="21111"/>
                  <a:pt x="4652802" y="48052"/>
                  <a:pt x="4652802" y="80955"/>
                </a:cubicBezTo>
                <a:cubicBezTo>
                  <a:pt x="4652802" y="128647"/>
                  <a:pt x="4652802" y="176339"/>
                  <a:pt x="4652802" y="224032"/>
                </a:cubicBezTo>
                <a:cubicBezTo>
                  <a:pt x="4652802" y="314486"/>
                  <a:pt x="4652802" y="314486"/>
                  <a:pt x="4561086" y="314486"/>
                </a:cubicBezTo>
                <a:cubicBezTo>
                  <a:pt x="3658833" y="314486"/>
                  <a:pt x="2756546" y="314486"/>
                  <a:pt x="1854214" y="314486"/>
                </a:cubicBezTo>
                <a:cubicBezTo>
                  <a:pt x="1814088" y="314486"/>
                  <a:pt x="1773963" y="311047"/>
                  <a:pt x="1733837" y="320448"/>
                </a:cubicBezTo>
                <a:cubicBezTo>
                  <a:pt x="1728380" y="321170"/>
                  <a:pt x="1723048" y="322672"/>
                  <a:pt x="1718016" y="324919"/>
                </a:cubicBezTo>
                <a:cubicBezTo>
                  <a:pt x="1527018" y="323085"/>
                  <a:pt x="1345306" y="365618"/>
                  <a:pt x="1170359" y="439563"/>
                </a:cubicBezTo>
                <a:lnTo>
                  <a:pt x="1170359" y="439563"/>
                </a:lnTo>
                <a:cubicBezTo>
                  <a:pt x="1149940" y="444229"/>
                  <a:pt x="1129843" y="450168"/>
                  <a:pt x="1110170" y="457333"/>
                </a:cubicBezTo>
                <a:cubicBezTo>
                  <a:pt x="879506" y="556501"/>
                  <a:pt x="674521" y="694074"/>
                  <a:pt x="502554" y="876932"/>
                </a:cubicBezTo>
                <a:cubicBezTo>
                  <a:pt x="170085" y="1230496"/>
                  <a:pt x="4883" y="1652617"/>
                  <a:pt x="1672" y="2138022"/>
                </a:cubicBezTo>
                <a:cubicBezTo>
                  <a:pt x="67" y="2368802"/>
                  <a:pt x="1672" y="2599581"/>
                  <a:pt x="1672" y="2830361"/>
                </a:cubicBezTo>
                <a:cubicBezTo>
                  <a:pt x="1672" y="2846067"/>
                  <a:pt x="-3257" y="2863608"/>
                  <a:pt x="13137" y="2881951"/>
                </a:cubicBezTo>
                <a:cubicBezTo>
                  <a:pt x="51314" y="2833686"/>
                  <a:pt x="63695" y="2776937"/>
                  <a:pt x="87885" y="2726263"/>
                </a:cubicBezTo>
                <a:cubicBezTo>
                  <a:pt x="241394" y="2404685"/>
                  <a:pt x="457614" y="2161639"/>
                  <a:pt x="839380" y="2125755"/>
                </a:cubicBezTo>
                <a:lnTo>
                  <a:pt x="839380" y="2125755"/>
                </a:lnTo>
                <a:lnTo>
                  <a:pt x="2688253" y="2125182"/>
                </a:lnTo>
                <a:lnTo>
                  <a:pt x="4565901" y="2125182"/>
                </a:lnTo>
                <a:cubicBezTo>
                  <a:pt x="4653031" y="2125182"/>
                  <a:pt x="4653031" y="2125182"/>
                  <a:pt x="4653260" y="2214605"/>
                </a:cubicBezTo>
                <a:cubicBezTo>
                  <a:pt x="4653260" y="2283392"/>
                  <a:pt x="4653260" y="2352178"/>
                  <a:pt x="4653260" y="2420965"/>
                </a:cubicBezTo>
                <a:cubicBezTo>
                  <a:pt x="4653260" y="2450773"/>
                  <a:pt x="4659909" y="2478287"/>
                  <a:pt x="4689832" y="2493191"/>
                </a:cubicBezTo>
                <a:cubicBezTo>
                  <a:pt x="4719754" y="2508095"/>
                  <a:pt x="4749562" y="2502592"/>
                  <a:pt x="4774898" y="2481727"/>
                </a:cubicBezTo>
                <a:cubicBezTo>
                  <a:pt x="4846436" y="2421882"/>
                  <a:pt x="4917401" y="2361121"/>
                  <a:pt x="4988595" y="2300703"/>
                </a:cubicBezTo>
                <a:lnTo>
                  <a:pt x="4988595" y="2300703"/>
                </a:lnTo>
                <a:cubicBezTo>
                  <a:pt x="4998569" y="2295166"/>
                  <a:pt x="5008188" y="2289009"/>
                  <a:pt x="5017371" y="2282245"/>
                </a:cubicBezTo>
                <a:cubicBezTo>
                  <a:pt x="5398220" y="1966892"/>
                  <a:pt x="5778955" y="1651356"/>
                  <a:pt x="6159575" y="1335625"/>
                </a:cubicBezTo>
                <a:cubicBezTo>
                  <a:pt x="6232488" y="1273717"/>
                  <a:pt x="6233176" y="1230496"/>
                  <a:pt x="6157969" y="1168129"/>
                </a:cubicBezTo>
                <a:close/>
              </a:path>
            </a:pathLst>
          </a:custGeom>
          <a:gradFill>
            <a:gsLst>
              <a:gs pos="0">
                <a:schemeClr val="accent2"/>
              </a:gs>
              <a:gs pos="100000">
                <a:schemeClr val="accent2">
                  <a:lumMod val="85000"/>
                  <a:lumOff val="15000"/>
                </a:schemeClr>
              </a:gs>
            </a:gsLst>
            <a:lin ang="16200000" scaled="0"/>
          </a:gradFill>
          <a:ln w="12700" cap="sq">
            <a:noFill/>
            <a:miter/>
          </a:ln>
          <a:effectLst>
            <a:outerShdw blurRad="330200" dist="381000" dir="5400000" sx="90000" sy="90000" algn="t" rotWithShape="0">
              <a:schemeClr val="accent2">
                <a:lumMod val="75000"/>
                <a:alpha val="25000"/>
              </a:schemeClr>
            </a:outerShdw>
          </a:effectLst>
        </p:spPr>
        <p:txBody>
          <a:bodyPr vert="horz" wrap="square" lIns="91440" tIns="45720" rIns="91440" bIns="45720" rtlCol="0" anchor="ctr"/>
          <a:lstStyle/>
          <a:p>
            <a:pPr algn="ctr"/>
            <a:endParaRPr kumimoji="1" lang="zh-CN" altLang="en-US"/>
          </a:p>
        </p:txBody>
      </p:sp>
      <p:sp>
        <p:nvSpPr>
          <p:cNvPr id="7" name="标题 1"/>
          <p:cNvSpPr txBox="1"/>
          <p:nvPr/>
        </p:nvSpPr>
        <p:spPr>
          <a:xfrm>
            <a:off x="1262091" y="4535888"/>
            <a:ext cx="3106679" cy="1441120"/>
          </a:xfrm>
          <a:custGeom>
            <a:avLst/>
            <a:gdLst>
              <a:gd name="connsiteX0" fmla="*/ 6157969 w 6213358"/>
              <a:gd name="connsiteY0" fmla="*/ 1168129 h 2882240"/>
              <a:gd name="connsiteX1" fmla="*/ 5386412 w 6213358"/>
              <a:gd name="connsiteY1" fmla="*/ 528183 h 2882240"/>
              <a:gd name="connsiteX2" fmla="*/ 5022874 w 6213358"/>
              <a:gd name="connsiteY2" fmla="*/ 231598 h 2882240"/>
              <a:gd name="connsiteX3" fmla="*/ 5022874 w 6213358"/>
              <a:gd name="connsiteY3" fmla="*/ 231598 h 2882240"/>
              <a:gd name="connsiteX4" fmla="*/ 4774439 w 6213358"/>
              <a:gd name="connsiteY4" fmla="*/ 20881 h 2882240"/>
              <a:gd name="connsiteX5" fmla="*/ 4694876 w 6213358"/>
              <a:gd name="connsiteY5" fmla="*/ 6436 h 2882240"/>
              <a:gd name="connsiteX6" fmla="*/ 4652802 w 6213358"/>
              <a:gd name="connsiteY6" fmla="*/ 80955 h 2882240"/>
              <a:gd name="connsiteX7" fmla="*/ 4652802 w 6213358"/>
              <a:gd name="connsiteY7" fmla="*/ 224032 h 2882240"/>
              <a:gd name="connsiteX8" fmla="*/ 4561086 w 6213358"/>
              <a:gd name="connsiteY8" fmla="*/ 314486 h 2882240"/>
              <a:gd name="connsiteX9" fmla="*/ 1854214 w 6213358"/>
              <a:gd name="connsiteY9" fmla="*/ 314486 h 2882240"/>
              <a:gd name="connsiteX10" fmla="*/ 1733837 w 6213358"/>
              <a:gd name="connsiteY10" fmla="*/ 320448 h 2882240"/>
              <a:gd name="connsiteX11" fmla="*/ 1718016 w 6213358"/>
              <a:gd name="connsiteY11" fmla="*/ 324919 h 2882240"/>
              <a:gd name="connsiteX12" fmla="*/ 1170359 w 6213358"/>
              <a:gd name="connsiteY12" fmla="*/ 439563 h 2882240"/>
              <a:gd name="connsiteX13" fmla="*/ 1170359 w 6213358"/>
              <a:gd name="connsiteY13" fmla="*/ 439563 h 2882240"/>
              <a:gd name="connsiteX14" fmla="*/ 1110170 w 6213358"/>
              <a:gd name="connsiteY14" fmla="*/ 457333 h 2882240"/>
              <a:gd name="connsiteX15" fmla="*/ 502554 w 6213358"/>
              <a:gd name="connsiteY15" fmla="*/ 876932 h 2882240"/>
              <a:gd name="connsiteX16" fmla="*/ 1672 w 6213358"/>
              <a:gd name="connsiteY16" fmla="*/ 2138022 h 2882240"/>
              <a:gd name="connsiteX17" fmla="*/ 1672 w 6213358"/>
              <a:gd name="connsiteY17" fmla="*/ 2830361 h 2882240"/>
              <a:gd name="connsiteX18" fmla="*/ 13137 w 6213358"/>
              <a:gd name="connsiteY18" fmla="*/ 2881951 h 2882240"/>
              <a:gd name="connsiteX19" fmla="*/ 87885 w 6213358"/>
              <a:gd name="connsiteY19" fmla="*/ 2726263 h 2882240"/>
              <a:gd name="connsiteX20" fmla="*/ 839380 w 6213358"/>
              <a:gd name="connsiteY20" fmla="*/ 2125755 h 2882240"/>
              <a:gd name="connsiteX21" fmla="*/ 839380 w 6213358"/>
              <a:gd name="connsiteY21" fmla="*/ 2125755 h 2882240"/>
              <a:gd name="connsiteX22" fmla="*/ 2688253 w 6213358"/>
              <a:gd name="connsiteY22" fmla="*/ 2125182 h 2882240"/>
              <a:gd name="connsiteX23" fmla="*/ 4565901 w 6213358"/>
              <a:gd name="connsiteY23" fmla="*/ 2125182 h 2882240"/>
              <a:gd name="connsiteX24" fmla="*/ 4653260 w 6213358"/>
              <a:gd name="connsiteY24" fmla="*/ 2214605 h 2882240"/>
              <a:gd name="connsiteX25" fmla="*/ 4653260 w 6213358"/>
              <a:gd name="connsiteY25" fmla="*/ 2420965 h 2882240"/>
              <a:gd name="connsiteX26" fmla="*/ 4689832 w 6213358"/>
              <a:gd name="connsiteY26" fmla="*/ 2493191 h 2882240"/>
              <a:gd name="connsiteX27" fmla="*/ 4774898 w 6213358"/>
              <a:gd name="connsiteY27" fmla="*/ 2481727 h 2882240"/>
              <a:gd name="connsiteX28" fmla="*/ 4988595 w 6213358"/>
              <a:gd name="connsiteY28" fmla="*/ 2300703 h 2882240"/>
              <a:gd name="connsiteX29" fmla="*/ 4988595 w 6213358"/>
              <a:gd name="connsiteY29" fmla="*/ 2300703 h 2882240"/>
              <a:gd name="connsiteX30" fmla="*/ 5017371 w 6213358"/>
              <a:gd name="connsiteY30" fmla="*/ 2282245 h 2882240"/>
              <a:gd name="connsiteX31" fmla="*/ 6159575 w 6213358"/>
              <a:gd name="connsiteY31" fmla="*/ 1335625 h 2882240"/>
              <a:gd name="connsiteX32" fmla="*/ 6157969 w 6213358"/>
              <a:gd name="connsiteY32" fmla="*/ 1168129 h 2882240"/>
            </a:gdLst>
            <a:ahLst/>
            <a:cxnLst/>
            <a:rect l="l" t="t" r="r" b="b"/>
            <a:pathLst>
              <a:path w="6213358" h="2882240">
                <a:moveTo>
                  <a:pt x="6157969" y="1168129"/>
                </a:moveTo>
                <a:cubicBezTo>
                  <a:pt x="5901395" y="954123"/>
                  <a:pt x="5644213" y="740815"/>
                  <a:pt x="5386412" y="528183"/>
                </a:cubicBezTo>
                <a:cubicBezTo>
                  <a:pt x="5265920" y="428557"/>
                  <a:pt x="5144168" y="330422"/>
                  <a:pt x="5022874" y="231598"/>
                </a:cubicBezTo>
                <a:lnTo>
                  <a:pt x="5022874" y="231598"/>
                </a:lnTo>
                <a:cubicBezTo>
                  <a:pt x="4940101" y="161321"/>
                  <a:pt x="4857557" y="90700"/>
                  <a:pt x="4774439" y="20881"/>
                </a:cubicBezTo>
                <a:cubicBezTo>
                  <a:pt x="4751510" y="1277"/>
                  <a:pt x="4725027" y="-7321"/>
                  <a:pt x="4694876" y="6436"/>
                </a:cubicBezTo>
                <a:cubicBezTo>
                  <a:pt x="4662431" y="21111"/>
                  <a:pt x="4652802" y="48052"/>
                  <a:pt x="4652802" y="80955"/>
                </a:cubicBezTo>
                <a:cubicBezTo>
                  <a:pt x="4652802" y="128647"/>
                  <a:pt x="4652802" y="176339"/>
                  <a:pt x="4652802" y="224032"/>
                </a:cubicBezTo>
                <a:cubicBezTo>
                  <a:pt x="4652802" y="314486"/>
                  <a:pt x="4652802" y="314486"/>
                  <a:pt x="4561086" y="314486"/>
                </a:cubicBezTo>
                <a:cubicBezTo>
                  <a:pt x="3658833" y="314486"/>
                  <a:pt x="2756546" y="314486"/>
                  <a:pt x="1854214" y="314486"/>
                </a:cubicBezTo>
                <a:cubicBezTo>
                  <a:pt x="1814088" y="314486"/>
                  <a:pt x="1773963" y="311047"/>
                  <a:pt x="1733837" y="320448"/>
                </a:cubicBezTo>
                <a:cubicBezTo>
                  <a:pt x="1728380" y="321170"/>
                  <a:pt x="1723048" y="322672"/>
                  <a:pt x="1718016" y="324919"/>
                </a:cubicBezTo>
                <a:cubicBezTo>
                  <a:pt x="1527018" y="323085"/>
                  <a:pt x="1345306" y="365618"/>
                  <a:pt x="1170359" y="439563"/>
                </a:cubicBezTo>
                <a:lnTo>
                  <a:pt x="1170359" y="439563"/>
                </a:lnTo>
                <a:cubicBezTo>
                  <a:pt x="1149940" y="444229"/>
                  <a:pt x="1129843" y="450168"/>
                  <a:pt x="1110170" y="457333"/>
                </a:cubicBezTo>
                <a:cubicBezTo>
                  <a:pt x="879506" y="556501"/>
                  <a:pt x="674521" y="694074"/>
                  <a:pt x="502554" y="876932"/>
                </a:cubicBezTo>
                <a:cubicBezTo>
                  <a:pt x="170085" y="1230496"/>
                  <a:pt x="4883" y="1652617"/>
                  <a:pt x="1672" y="2138022"/>
                </a:cubicBezTo>
                <a:cubicBezTo>
                  <a:pt x="67" y="2368802"/>
                  <a:pt x="1672" y="2599581"/>
                  <a:pt x="1672" y="2830361"/>
                </a:cubicBezTo>
                <a:cubicBezTo>
                  <a:pt x="1672" y="2846067"/>
                  <a:pt x="-3257" y="2863608"/>
                  <a:pt x="13137" y="2881951"/>
                </a:cubicBezTo>
                <a:cubicBezTo>
                  <a:pt x="51314" y="2833686"/>
                  <a:pt x="63695" y="2776937"/>
                  <a:pt x="87885" y="2726263"/>
                </a:cubicBezTo>
                <a:cubicBezTo>
                  <a:pt x="241394" y="2404685"/>
                  <a:pt x="457614" y="2161639"/>
                  <a:pt x="839380" y="2125755"/>
                </a:cubicBezTo>
                <a:lnTo>
                  <a:pt x="839380" y="2125755"/>
                </a:lnTo>
                <a:lnTo>
                  <a:pt x="2688253" y="2125182"/>
                </a:lnTo>
                <a:lnTo>
                  <a:pt x="4565901" y="2125182"/>
                </a:lnTo>
                <a:cubicBezTo>
                  <a:pt x="4653031" y="2125182"/>
                  <a:pt x="4653031" y="2125182"/>
                  <a:pt x="4653260" y="2214605"/>
                </a:cubicBezTo>
                <a:cubicBezTo>
                  <a:pt x="4653260" y="2283392"/>
                  <a:pt x="4653260" y="2352178"/>
                  <a:pt x="4653260" y="2420965"/>
                </a:cubicBezTo>
                <a:cubicBezTo>
                  <a:pt x="4653260" y="2450773"/>
                  <a:pt x="4659909" y="2478287"/>
                  <a:pt x="4689832" y="2493191"/>
                </a:cubicBezTo>
                <a:cubicBezTo>
                  <a:pt x="4719754" y="2508095"/>
                  <a:pt x="4749562" y="2502592"/>
                  <a:pt x="4774898" y="2481727"/>
                </a:cubicBezTo>
                <a:cubicBezTo>
                  <a:pt x="4846436" y="2421882"/>
                  <a:pt x="4917401" y="2361121"/>
                  <a:pt x="4988595" y="2300703"/>
                </a:cubicBezTo>
                <a:lnTo>
                  <a:pt x="4988595" y="2300703"/>
                </a:lnTo>
                <a:cubicBezTo>
                  <a:pt x="4998569" y="2295166"/>
                  <a:pt x="5008188" y="2289009"/>
                  <a:pt x="5017371" y="2282245"/>
                </a:cubicBezTo>
                <a:cubicBezTo>
                  <a:pt x="5398220" y="1966892"/>
                  <a:pt x="5778955" y="1651356"/>
                  <a:pt x="6159575" y="1335625"/>
                </a:cubicBezTo>
                <a:cubicBezTo>
                  <a:pt x="6232488" y="1273717"/>
                  <a:pt x="6233176" y="1230496"/>
                  <a:pt x="6157969" y="1168129"/>
                </a:cubicBezTo>
                <a:close/>
              </a:path>
            </a:pathLst>
          </a:custGeom>
          <a:gradFill>
            <a:gsLst>
              <a:gs pos="0">
                <a:schemeClr val="accent3"/>
              </a:gs>
              <a:gs pos="100000">
                <a:schemeClr val="accent3">
                  <a:lumMod val="85000"/>
                  <a:lumOff val="15000"/>
                </a:schemeClr>
              </a:gs>
            </a:gsLst>
            <a:lin ang="16200000" scaled="0"/>
          </a:gradFill>
          <a:ln w="12700" cap="sq">
            <a:noFill/>
            <a:miter/>
          </a:ln>
          <a:effectLst>
            <a:outerShdw blurRad="330200" dist="381000" dir="5400000" sx="90000" sy="90000" algn="t" rotWithShape="0">
              <a:schemeClr val="accent3">
                <a:lumMod val="50000"/>
                <a:alpha val="25000"/>
              </a:schemeClr>
            </a:outerShdw>
          </a:effectLst>
        </p:spPr>
        <p:txBody>
          <a:bodyPr vert="horz" wrap="square" lIns="91440" tIns="45720" rIns="91440" bIns="45720" rtlCol="0" anchor="ctr"/>
          <a:lstStyle/>
          <a:p>
            <a:pPr algn="ctr"/>
            <a:endParaRPr kumimoji="1" lang="zh-CN" altLang="en-US"/>
          </a:p>
        </p:txBody>
      </p:sp>
      <p:sp>
        <p:nvSpPr>
          <p:cNvPr id="8" name="标题 1"/>
          <p:cNvSpPr txBox="1"/>
          <p:nvPr/>
        </p:nvSpPr>
        <p:spPr>
          <a:xfrm>
            <a:off x="5954504" y="3848088"/>
            <a:ext cx="4709055" cy="914412"/>
          </a:xfrm>
          <a:prstGeom prst="rect">
            <a:avLst/>
          </a:prstGeom>
          <a:noFill/>
          <a:ln>
            <a:noFill/>
          </a:ln>
        </p:spPr>
        <p:txBody>
          <a:bodyPr vert="horz" wrap="square" lIns="0" tIns="0" rIns="0" bIns="0" rtlCol="0" anchor="t"/>
          <a:lstStyle/>
          <a:p>
            <a:pPr algn="l"/>
            <a:r>
              <a:rPr kumimoji="1" lang="en-US" altLang="zh-CN" sz="739">
                <a:ln w="12700">
                  <a:noFill/>
                </a:ln>
                <a:solidFill>
                  <a:srgbClr val="808080">
                    <a:alpha val="100000"/>
                  </a:srgbClr>
                </a:solidFill>
                <a:latin typeface="Poppins"/>
                <a:ea typeface="Poppins"/>
                <a:cs typeface="Poppins"/>
              </a:rPr>
              <a:t>Dalam pembuatan kerajinan, matematika digunakan untuk mengukur dan menghitung dimensi yang akurat.
Penggunaan rumus matematika membantu mengatur proporsi dan skala dalam pembuatan kerajinan.
Perhitungan matematika juga digunakan untuk memastikan pemotongan bahan yang efisien dalam proses produksi kerajinan.</a:t>
            </a:r>
            <a:endParaRPr kumimoji="1" lang="zh-CN" altLang="en-US"/>
          </a:p>
        </p:txBody>
      </p:sp>
      <p:sp>
        <p:nvSpPr>
          <p:cNvPr id="9" name="标题 1"/>
          <p:cNvSpPr txBox="1"/>
          <p:nvPr/>
        </p:nvSpPr>
        <p:spPr>
          <a:xfrm>
            <a:off x="5944475" y="3378663"/>
            <a:ext cx="4723525" cy="432000"/>
          </a:xfrm>
          <a:prstGeom prst="rect">
            <a:avLst/>
          </a:prstGeom>
          <a:noFill/>
          <a:ln>
            <a:noFill/>
          </a:ln>
        </p:spPr>
        <p:txBody>
          <a:bodyPr vert="horz" wrap="square" lIns="0" tIns="0" rIns="0" bIns="0" rtlCol="0" anchor="b"/>
          <a:lstStyle/>
          <a:p>
            <a:pPr algn="l"/>
            <a:r>
              <a:rPr kumimoji="1" lang="en-US" altLang="zh-CN" sz="997">
                <a:ln w="12700">
                  <a:noFill/>
                </a:ln>
                <a:solidFill>
                  <a:srgbClr val="795FE5">
                    <a:alpha val="100000"/>
                  </a:srgbClr>
                </a:solidFill>
                <a:latin typeface="poppins-bold"/>
                <a:ea typeface="poppins-bold"/>
                <a:cs typeface="poppins-bold"/>
              </a:rPr>
              <a:t>Penggunaan Ukuran dan Perhitungan Matematika dalam Pembuatan Kerajinan</a:t>
            </a:r>
            <a:endParaRPr kumimoji="1" lang="zh-CN" altLang="en-US"/>
          </a:p>
        </p:txBody>
      </p:sp>
      <p:sp>
        <p:nvSpPr>
          <p:cNvPr id="10" name="标题 1"/>
          <p:cNvSpPr txBox="1"/>
          <p:nvPr/>
        </p:nvSpPr>
        <p:spPr>
          <a:xfrm>
            <a:off x="4993927" y="5250883"/>
            <a:ext cx="4963255" cy="914412"/>
          </a:xfrm>
          <a:prstGeom prst="rect">
            <a:avLst/>
          </a:prstGeom>
          <a:noFill/>
          <a:ln>
            <a:noFill/>
          </a:ln>
        </p:spPr>
        <p:txBody>
          <a:bodyPr vert="horz" wrap="square" lIns="0" tIns="0" rIns="0" bIns="0" rtlCol="0" anchor="t"/>
          <a:lstStyle/>
          <a:p>
            <a:pPr algn="l"/>
            <a:r>
              <a:rPr kumimoji="1" lang="en-US" altLang="zh-CN" sz="739">
                <a:ln w="12700">
                  <a:noFill/>
                </a:ln>
                <a:solidFill>
                  <a:srgbClr val="808080">
                    <a:alpha val="100000"/>
                  </a:srgbClr>
                </a:solidFill>
                <a:latin typeface="Poppins"/>
                <a:ea typeface="Poppins"/>
                <a:cs typeface="Poppins"/>
              </a:rPr>
              <a:t>Kerajinan lokal memiliki nilai budaya dan ekonomi yang penting dalam kehidupan sehari- hari.
Penggunaan matematika dalam pembuatan kerajinan membantu menjaga kearifan lokal dan warisan budaya.
Kerajinan juga dapat memberikan penghasilan tambahan bagi masyarakat lokal dan menjadi sumber mata pencaharian yang penting.</a:t>
            </a:r>
            <a:endParaRPr kumimoji="1" lang="zh-CN" altLang="en-US"/>
          </a:p>
        </p:txBody>
      </p:sp>
      <p:sp>
        <p:nvSpPr>
          <p:cNvPr id="11" name="标题 1"/>
          <p:cNvSpPr txBox="1"/>
          <p:nvPr/>
        </p:nvSpPr>
        <p:spPr>
          <a:xfrm>
            <a:off x="4987384" y="4776164"/>
            <a:ext cx="4969416" cy="432000"/>
          </a:xfrm>
          <a:prstGeom prst="rect">
            <a:avLst/>
          </a:prstGeom>
          <a:noFill/>
          <a:ln>
            <a:noFill/>
          </a:ln>
        </p:spPr>
        <p:txBody>
          <a:bodyPr vert="horz" wrap="square" lIns="0" tIns="0" rIns="0" bIns="0" rtlCol="0" anchor="b"/>
          <a:lstStyle/>
          <a:p>
            <a:pPr algn="l"/>
            <a:r>
              <a:rPr kumimoji="1" lang="en-US" altLang="zh-CN" sz="1430">
                <a:ln w="12700">
                  <a:noFill/>
                </a:ln>
                <a:solidFill>
                  <a:srgbClr val="50C9A8">
                    <a:alpha val="100000"/>
                  </a:srgbClr>
                </a:solidFill>
                <a:latin typeface="poppins-bold"/>
                <a:ea typeface="poppins-bold"/>
                <a:cs typeface="poppins-bold"/>
              </a:rPr>
              <a:t>Relevansi Kerajinan dalam Kehidupan Sehari-hari</a:t>
            </a:r>
            <a:endParaRPr kumimoji="1" lang="zh-CN" altLang="en-US"/>
          </a:p>
        </p:txBody>
      </p:sp>
      <p:sp>
        <p:nvSpPr>
          <p:cNvPr id="12" name="标题 1"/>
          <p:cNvSpPr txBox="1"/>
          <p:nvPr/>
        </p:nvSpPr>
        <p:spPr>
          <a:xfrm>
            <a:off x="6902374" y="2444110"/>
            <a:ext cx="4232430" cy="914412"/>
          </a:xfrm>
          <a:prstGeom prst="rect">
            <a:avLst/>
          </a:prstGeom>
          <a:noFill/>
          <a:ln>
            <a:noFill/>
          </a:ln>
        </p:spPr>
        <p:txBody>
          <a:bodyPr vert="horz" wrap="square" lIns="0" tIns="0" rIns="0" bIns="0" rtlCol="0" anchor="t"/>
          <a:lstStyle/>
          <a:p>
            <a:pPr algn="l"/>
            <a:r>
              <a:rPr kumimoji="1" lang="en-US" altLang="zh-CN" sz="739">
                <a:ln w="12700">
                  <a:noFill/>
                </a:ln>
                <a:solidFill>
                  <a:srgbClr val="808080">
                    <a:alpha val="100000"/>
                  </a:srgbClr>
                </a:solidFill>
                <a:latin typeface="Poppins"/>
                <a:ea typeface="Poppins"/>
                <a:cs typeface="Poppins"/>
              </a:rPr>
              <a:t>Matematika digunakan dalam membuat pola kerajinan untuk memastikan keindahan dan kesimetrisan desain.
Penggunaan prinsip geometri dan perhitungan matematika membantu menciptakan pola yang tepat.
Matematika juga digunakan untuk memperkirakan jumlah bahan yang dibutuhkan untuk menghasilkan pola yang diinginkan.</a:t>
            </a:r>
            <a:endParaRPr kumimoji="1" lang="zh-CN" altLang="en-US"/>
          </a:p>
        </p:txBody>
      </p:sp>
      <p:sp>
        <p:nvSpPr>
          <p:cNvPr id="13" name="标题 1"/>
          <p:cNvSpPr txBox="1"/>
          <p:nvPr/>
        </p:nvSpPr>
        <p:spPr>
          <a:xfrm>
            <a:off x="6903744" y="1954535"/>
            <a:ext cx="4234156" cy="432000"/>
          </a:xfrm>
          <a:prstGeom prst="rect">
            <a:avLst/>
          </a:prstGeom>
          <a:noFill/>
          <a:ln>
            <a:noFill/>
          </a:ln>
        </p:spPr>
        <p:txBody>
          <a:bodyPr vert="horz" wrap="square" lIns="0" tIns="0" rIns="0" bIns="0" rtlCol="0" anchor="b"/>
          <a:lstStyle/>
          <a:p>
            <a:pPr algn="l"/>
            <a:r>
              <a:rPr kumimoji="1" lang="en-US" altLang="zh-CN" sz="1207">
                <a:ln w="12700">
                  <a:noFill/>
                </a:ln>
                <a:solidFill>
                  <a:srgbClr val="2254F4">
                    <a:alpha val="100000"/>
                  </a:srgbClr>
                </a:solidFill>
                <a:latin typeface="poppins-bold"/>
                <a:ea typeface="poppins-bold"/>
                <a:cs typeface="poppins-bold"/>
              </a:rPr>
              <a:t>Peran Matematika dalam Membuat Pola Kerajinan</a:t>
            </a:r>
            <a:endParaRPr kumimoji="1" lang="zh-CN" altLang="en-US"/>
          </a:p>
        </p:txBody>
      </p:sp>
      <p:sp>
        <p:nvSpPr>
          <p:cNvPr id="14" name="标题 1"/>
          <p:cNvSpPr txBox="1"/>
          <p:nvPr/>
        </p:nvSpPr>
        <p:spPr>
          <a:xfrm>
            <a:off x="5407563" y="2226088"/>
            <a:ext cx="396376" cy="452675"/>
          </a:xfrm>
          <a:custGeom>
            <a:avLst/>
            <a:gdLst>
              <a:gd name="connsiteX0" fmla="*/ 361901 w 630455"/>
              <a:gd name="connsiteY0" fmla="*/ 82589 h 720001"/>
              <a:gd name="connsiteX1" fmla="*/ 361901 w 630455"/>
              <a:gd name="connsiteY1" fmla="*/ 203034 h 720001"/>
              <a:gd name="connsiteX2" fmla="*/ 427179 w 630455"/>
              <a:gd name="connsiteY2" fmla="*/ 268312 h 720001"/>
              <a:gd name="connsiteX3" fmla="*/ 547624 w 630455"/>
              <a:gd name="connsiteY3" fmla="*/ 268312 h 720001"/>
              <a:gd name="connsiteX4" fmla="*/ 113812 w 630455"/>
              <a:gd name="connsiteY4" fmla="*/ 0 h 720001"/>
              <a:gd name="connsiteX5" fmla="*/ 338847 w 630455"/>
              <a:gd name="connsiteY5" fmla="*/ 0 h 720001"/>
              <a:gd name="connsiteX6" fmla="*/ 340465 w 630455"/>
              <a:gd name="connsiteY6" fmla="*/ 162 h 720001"/>
              <a:gd name="connsiteX7" fmla="*/ 340789 w 630455"/>
              <a:gd name="connsiteY7" fmla="*/ 162 h 720001"/>
              <a:gd name="connsiteX8" fmla="*/ 344106 w 630455"/>
              <a:gd name="connsiteY8" fmla="*/ 809 h 720001"/>
              <a:gd name="connsiteX9" fmla="*/ 344186 w 630455"/>
              <a:gd name="connsiteY9" fmla="*/ 809 h 720001"/>
              <a:gd name="connsiteX10" fmla="*/ 347422 w 630455"/>
              <a:gd name="connsiteY10" fmla="*/ 1942 h 720001"/>
              <a:gd name="connsiteX11" fmla="*/ 347503 w 630455"/>
              <a:gd name="connsiteY11" fmla="*/ 1942 h 720001"/>
              <a:gd name="connsiteX12" fmla="*/ 349040 w 630455"/>
              <a:gd name="connsiteY12" fmla="*/ 2670 h 720001"/>
              <a:gd name="connsiteX13" fmla="*/ 349121 w 630455"/>
              <a:gd name="connsiteY13" fmla="*/ 2670 h 720001"/>
              <a:gd name="connsiteX14" fmla="*/ 350576 w 630455"/>
              <a:gd name="connsiteY14" fmla="*/ 3479 h 720001"/>
              <a:gd name="connsiteX15" fmla="*/ 350819 w 630455"/>
              <a:gd name="connsiteY15" fmla="*/ 3640 h 720001"/>
              <a:gd name="connsiteX16" fmla="*/ 352033 w 630455"/>
              <a:gd name="connsiteY16" fmla="*/ 4449 h 720001"/>
              <a:gd name="connsiteX17" fmla="*/ 352194 w 630455"/>
              <a:gd name="connsiteY17" fmla="*/ 4530 h 720001"/>
              <a:gd name="connsiteX18" fmla="*/ 353408 w 630455"/>
              <a:gd name="connsiteY18" fmla="*/ 5501 h 720001"/>
              <a:gd name="connsiteX19" fmla="*/ 353651 w 630455"/>
              <a:gd name="connsiteY19" fmla="*/ 5743 h 720001"/>
              <a:gd name="connsiteX20" fmla="*/ 354864 w 630455"/>
              <a:gd name="connsiteY20" fmla="*/ 6876 h 720001"/>
              <a:gd name="connsiteX21" fmla="*/ 623418 w 630455"/>
              <a:gd name="connsiteY21" fmla="*/ 275430 h 720001"/>
              <a:gd name="connsiteX22" fmla="*/ 624551 w 630455"/>
              <a:gd name="connsiteY22" fmla="*/ 276643 h 720001"/>
              <a:gd name="connsiteX23" fmla="*/ 624793 w 630455"/>
              <a:gd name="connsiteY23" fmla="*/ 276886 h 720001"/>
              <a:gd name="connsiteX24" fmla="*/ 625764 w 630455"/>
              <a:gd name="connsiteY24" fmla="*/ 278180 h 720001"/>
              <a:gd name="connsiteX25" fmla="*/ 625845 w 630455"/>
              <a:gd name="connsiteY25" fmla="*/ 278342 h 720001"/>
              <a:gd name="connsiteX26" fmla="*/ 626734 w 630455"/>
              <a:gd name="connsiteY26" fmla="*/ 279637 h 720001"/>
              <a:gd name="connsiteX27" fmla="*/ 626896 w 630455"/>
              <a:gd name="connsiteY27" fmla="*/ 279798 h 720001"/>
              <a:gd name="connsiteX28" fmla="*/ 627705 w 630455"/>
              <a:gd name="connsiteY28" fmla="*/ 281254 h 720001"/>
              <a:gd name="connsiteX29" fmla="*/ 628433 w 630455"/>
              <a:gd name="connsiteY29" fmla="*/ 282791 h 720001"/>
              <a:gd name="connsiteX30" fmla="*/ 629646 w 630455"/>
              <a:gd name="connsiteY30" fmla="*/ 286107 h 720001"/>
              <a:gd name="connsiteX31" fmla="*/ 630293 w 630455"/>
              <a:gd name="connsiteY31" fmla="*/ 289424 h 720001"/>
              <a:gd name="connsiteX32" fmla="*/ 630293 w 630455"/>
              <a:gd name="connsiteY32" fmla="*/ 289667 h 720001"/>
              <a:gd name="connsiteX33" fmla="*/ 630455 w 630455"/>
              <a:gd name="connsiteY33" fmla="*/ 291285 h 720001"/>
              <a:gd name="connsiteX34" fmla="*/ 630455 w 630455"/>
              <a:gd name="connsiteY34" fmla="*/ 292579 h 720001"/>
              <a:gd name="connsiteX35" fmla="*/ 630455 w 630455"/>
              <a:gd name="connsiteY35" fmla="*/ 606189 h 720001"/>
              <a:gd name="connsiteX36" fmla="*/ 516644 w 630455"/>
              <a:gd name="connsiteY36" fmla="*/ 720001 h 720001"/>
              <a:gd name="connsiteX37" fmla="*/ 113812 w 630455"/>
              <a:gd name="connsiteY37" fmla="*/ 720001 h 720001"/>
              <a:gd name="connsiteX38" fmla="*/ 0 w 630455"/>
              <a:gd name="connsiteY38" fmla="*/ 606189 h 720001"/>
              <a:gd name="connsiteX39" fmla="*/ 0 w 630455"/>
              <a:gd name="connsiteY39" fmla="*/ 113812 h 720001"/>
              <a:gd name="connsiteX40" fmla="*/ 113812 w 630455"/>
              <a:gd name="connsiteY40" fmla="*/ 0 h 720001"/>
            </a:gdLst>
            <a:ahLst/>
            <a:cxnLst/>
            <a:rect l="l" t="t" r="r" b="b"/>
            <a:pathLst>
              <a:path w="630455" h="720001">
                <a:moveTo>
                  <a:pt x="361901" y="82589"/>
                </a:moveTo>
                <a:lnTo>
                  <a:pt x="361901" y="203034"/>
                </a:lnTo>
                <a:cubicBezTo>
                  <a:pt x="361901" y="239030"/>
                  <a:pt x="391183" y="268312"/>
                  <a:pt x="427179" y="268312"/>
                </a:cubicBezTo>
                <a:lnTo>
                  <a:pt x="547624" y="268312"/>
                </a:lnTo>
                <a:close/>
                <a:moveTo>
                  <a:pt x="113812" y="0"/>
                </a:moveTo>
                <a:lnTo>
                  <a:pt x="338847" y="0"/>
                </a:lnTo>
                <a:cubicBezTo>
                  <a:pt x="339414" y="81"/>
                  <a:pt x="339899" y="81"/>
                  <a:pt x="340465" y="162"/>
                </a:cubicBezTo>
                <a:lnTo>
                  <a:pt x="340789" y="162"/>
                </a:lnTo>
                <a:cubicBezTo>
                  <a:pt x="341922" y="324"/>
                  <a:pt x="343054" y="485"/>
                  <a:pt x="344106" y="809"/>
                </a:cubicBezTo>
                <a:lnTo>
                  <a:pt x="344186" y="809"/>
                </a:lnTo>
                <a:cubicBezTo>
                  <a:pt x="345238" y="1052"/>
                  <a:pt x="346371" y="1456"/>
                  <a:pt x="347422" y="1942"/>
                </a:cubicBezTo>
                <a:lnTo>
                  <a:pt x="347503" y="1942"/>
                </a:lnTo>
                <a:cubicBezTo>
                  <a:pt x="348069" y="2184"/>
                  <a:pt x="348555" y="2427"/>
                  <a:pt x="349040" y="2670"/>
                </a:cubicBezTo>
                <a:lnTo>
                  <a:pt x="349121" y="2670"/>
                </a:lnTo>
                <a:cubicBezTo>
                  <a:pt x="349606" y="2912"/>
                  <a:pt x="350091" y="3155"/>
                  <a:pt x="350576" y="3479"/>
                </a:cubicBezTo>
                <a:cubicBezTo>
                  <a:pt x="350657" y="3560"/>
                  <a:pt x="350739" y="3560"/>
                  <a:pt x="350819" y="3640"/>
                </a:cubicBezTo>
                <a:cubicBezTo>
                  <a:pt x="351224" y="3883"/>
                  <a:pt x="351628" y="4126"/>
                  <a:pt x="352033" y="4449"/>
                </a:cubicBezTo>
                <a:cubicBezTo>
                  <a:pt x="352113" y="4449"/>
                  <a:pt x="352113" y="4530"/>
                  <a:pt x="352194" y="4530"/>
                </a:cubicBezTo>
                <a:lnTo>
                  <a:pt x="353408" y="5501"/>
                </a:lnTo>
                <a:lnTo>
                  <a:pt x="353651" y="5743"/>
                </a:lnTo>
                <a:cubicBezTo>
                  <a:pt x="354055" y="6148"/>
                  <a:pt x="354459" y="6472"/>
                  <a:pt x="354864" y="6876"/>
                </a:cubicBezTo>
                <a:lnTo>
                  <a:pt x="623418" y="275430"/>
                </a:lnTo>
                <a:cubicBezTo>
                  <a:pt x="623822" y="275835"/>
                  <a:pt x="624227" y="276239"/>
                  <a:pt x="624551" y="276643"/>
                </a:cubicBezTo>
                <a:lnTo>
                  <a:pt x="624793" y="276886"/>
                </a:lnTo>
                <a:cubicBezTo>
                  <a:pt x="625117" y="277291"/>
                  <a:pt x="625440" y="277776"/>
                  <a:pt x="625764" y="278180"/>
                </a:cubicBezTo>
                <a:cubicBezTo>
                  <a:pt x="625764" y="278261"/>
                  <a:pt x="625845" y="278342"/>
                  <a:pt x="625845" y="278342"/>
                </a:cubicBezTo>
                <a:cubicBezTo>
                  <a:pt x="626168" y="278747"/>
                  <a:pt x="626491" y="279232"/>
                  <a:pt x="626734" y="279637"/>
                </a:cubicBezTo>
                <a:cubicBezTo>
                  <a:pt x="626815" y="279637"/>
                  <a:pt x="626815" y="279717"/>
                  <a:pt x="626896" y="279798"/>
                </a:cubicBezTo>
                <a:cubicBezTo>
                  <a:pt x="627139" y="280284"/>
                  <a:pt x="627462" y="280769"/>
                  <a:pt x="627705" y="281254"/>
                </a:cubicBezTo>
                <a:cubicBezTo>
                  <a:pt x="627948" y="281739"/>
                  <a:pt x="628190" y="282225"/>
                  <a:pt x="628433" y="282791"/>
                </a:cubicBezTo>
                <a:cubicBezTo>
                  <a:pt x="628918" y="283843"/>
                  <a:pt x="629323" y="284975"/>
                  <a:pt x="629646" y="286107"/>
                </a:cubicBezTo>
                <a:cubicBezTo>
                  <a:pt x="629889" y="287159"/>
                  <a:pt x="630132" y="288291"/>
                  <a:pt x="630293" y="289424"/>
                </a:cubicBezTo>
                <a:lnTo>
                  <a:pt x="630293" y="289667"/>
                </a:lnTo>
                <a:cubicBezTo>
                  <a:pt x="630374" y="290152"/>
                  <a:pt x="630455" y="290718"/>
                  <a:pt x="630455" y="291285"/>
                </a:cubicBezTo>
                <a:lnTo>
                  <a:pt x="630455" y="292579"/>
                </a:lnTo>
                <a:lnTo>
                  <a:pt x="630455" y="606189"/>
                </a:lnTo>
                <a:cubicBezTo>
                  <a:pt x="630455" y="668959"/>
                  <a:pt x="579414" y="720001"/>
                  <a:pt x="516644" y="720001"/>
                </a:cubicBezTo>
                <a:lnTo>
                  <a:pt x="113812" y="720001"/>
                </a:lnTo>
                <a:cubicBezTo>
                  <a:pt x="51042" y="720001"/>
                  <a:pt x="0" y="668959"/>
                  <a:pt x="0" y="606189"/>
                </a:cubicBezTo>
                <a:lnTo>
                  <a:pt x="0" y="113812"/>
                </a:lnTo>
                <a:cubicBezTo>
                  <a:pt x="0" y="51042"/>
                  <a:pt x="51042" y="0"/>
                  <a:pt x="113812" y="0"/>
                </a:cubicBezTo>
                <a:close/>
              </a:path>
            </a:pathLst>
          </a:custGeom>
          <a:solidFill>
            <a:schemeClr val="bg1"/>
          </a:solidFill>
          <a:ln w="7163" cap="flat">
            <a:noFill/>
            <a:miter/>
          </a:ln>
        </p:spPr>
        <p:txBody>
          <a:bodyPr vert="horz" wrap="square" lIns="91440" tIns="45720" rIns="91440" bIns="45720" rtlCol="0" anchor="ctr"/>
          <a:lstStyle/>
          <a:p>
            <a:pPr algn="l"/>
            <a:endParaRPr kumimoji="1" lang="zh-CN" altLang="en-US"/>
          </a:p>
        </p:txBody>
      </p:sp>
      <p:sp>
        <p:nvSpPr>
          <p:cNvPr id="15" name="标题 1"/>
          <p:cNvSpPr txBox="1"/>
          <p:nvPr/>
        </p:nvSpPr>
        <p:spPr>
          <a:xfrm>
            <a:off x="4346814" y="3622318"/>
            <a:ext cx="452675" cy="426656"/>
          </a:xfrm>
          <a:custGeom>
            <a:avLst/>
            <a:gdLst>
              <a:gd name="connsiteX0" fmla="*/ 565749 w 763907"/>
              <a:gd name="connsiteY0" fmla="*/ 529546 h 720000"/>
              <a:gd name="connsiteX1" fmla="*/ 585849 w 763907"/>
              <a:gd name="connsiteY1" fmla="*/ 537865 h 720000"/>
              <a:gd name="connsiteX2" fmla="*/ 698960 w 763907"/>
              <a:gd name="connsiteY2" fmla="*/ 650977 h 720000"/>
              <a:gd name="connsiteX3" fmla="*/ 698960 w 763907"/>
              <a:gd name="connsiteY3" fmla="*/ 691178 h 720000"/>
              <a:gd name="connsiteX4" fmla="*/ 678860 w 763907"/>
              <a:gd name="connsiteY4" fmla="*/ 699521 h 720000"/>
              <a:gd name="connsiteX5" fmla="*/ 658760 w 763907"/>
              <a:gd name="connsiteY5" fmla="*/ 691178 h 720000"/>
              <a:gd name="connsiteX6" fmla="*/ 545648 w 763907"/>
              <a:gd name="connsiteY6" fmla="*/ 578066 h 720000"/>
              <a:gd name="connsiteX7" fmla="*/ 545648 w 763907"/>
              <a:gd name="connsiteY7" fmla="*/ 537865 h 720000"/>
              <a:gd name="connsiteX8" fmla="*/ 565749 w 763907"/>
              <a:gd name="connsiteY8" fmla="*/ 529546 h 720000"/>
              <a:gd name="connsiteX9" fmla="*/ 565749 w 763907"/>
              <a:gd name="connsiteY9" fmla="*/ 359807 h 720000"/>
              <a:gd name="connsiteX10" fmla="*/ 735464 w 763907"/>
              <a:gd name="connsiteY10" fmla="*/ 359807 h 720000"/>
              <a:gd name="connsiteX11" fmla="*/ 763907 w 763907"/>
              <a:gd name="connsiteY11" fmla="*/ 388251 h 720000"/>
              <a:gd name="connsiteX12" fmla="*/ 735464 w 763907"/>
              <a:gd name="connsiteY12" fmla="*/ 416695 h 720000"/>
              <a:gd name="connsiteX13" fmla="*/ 565749 w 763907"/>
              <a:gd name="connsiteY13" fmla="*/ 416695 h 720000"/>
              <a:gd name="connsiteX14" fmla="*/ 537305 w 763907"/>
              <a:gd name="connsiteY14" fmla="*/ 388251 h 720000"/>
              <a:gd name="connsiteX15" fmla="*/ 565749 w 763907"/>
              <a:gd name="connsiteY15" fmla="*/ 359807 h 720000"/>
              <a:gd name="connsiteX16" fmla="*/ 678860 w 763907"/>
              <a:gd name="connsiteY16" fmla="*/ 77005 h 720000"/>
              <a:gd name="connsiteX17" fmla="*/ 698960 w 763907"/>
              <a:gd name="connsiteY17" fmla="*/ 85325 h 720000"/>
              <a:gd name="connsiteX18" fmla="*/ 698960 w 763907"/>
              <a:gd name="connsiteY18" fmla="*/ 125525 h 720000"/>
              <a:gd name="connsiteX19" fmla="*/ 585849 w 763907"/>
              <a:gd name="connsiteY19" fmla="*/ 238636 h 720000"/>
              <a:gd name="connsiteX20" fmla="*/ 565749 w 763907"/>
              <a:gd name="connsiteY20" fmla="*/ 246980 h 720000"/>
              <a:gd name="connsiteX21" fmla="*/ 545648 w 763907"/>
              <a:gd name="connsiteY21" fmla="*/ 238636 h 720000"/>
              <a:gd name="connsiteX22" fmla="*/ 545648 w 763907"/>
              <a:gd name="connsiteY22" fmla="*/ 198436 h 720000"/>
              <a:gd name="connsiteX23" fmla="*/ 658760 w 763907"/>
              <a:gd name="connsiteY23" fmla="*/ 85325 h 720000"/>
              <a:gd name="connsiteX24" fmla="*/ 678860 w 763907"/>
              <a:gd name="connsiteY24" fmla="*/ 77005 h 720000"/>
              <a:gd name="connsiteX25" fmla="*/ 362802 w 763907"/>
              <a:gd name="connsiteY25" fmla="*/ 5 h 720000"/>
              <a:gd name="connsiteX26" fmla="*/ 422012 w 763907"/>
              <a:gd name="connsiteY26" fmla="*/ 16490 h 720000"/>
              <a:gd name="connsiteX27" fmla="*/ 481080 w 763907"/>
              <a:gd name="connsiteY27" fmla="*/ 119457 h 720000"/>
              <a:gd name="connsiteX28" fmla="*/ 481080 w 763907"/>
              <a:gd name="connsiteY28" fmla="*/ 600631 h 720000"/>
              <a:gd name="connsiteX29" fmla="*/ 422012 w 763907"/>
              <a:gd name="connsiteY29" fmla="*/ 703598 h 720000"/>
              <a:gd name="connsiteX30" fmla="*/ 361806 w 763907"/>
              <a:gd name="connsiteY30" fmla="*/ 720000 h 720000"/>
              <a:gd name="connsiteX31" fmla="*/ 303306 w 763907"/>
              <a:gd name="connsiteY31" fmla="*/ 704546 h 720000"/>
              <a:gd name="connsiteX32" fmla="*/ 60870 w 763907"/>
              <a:gd name="connsiteY32" fmla="*/ 568300 h 720000"/>
              <a:gd name="connsiteX33" fmla="*/ 0 w 763907"/>
              <a:gd name="connsiteY33" fmla="*/ 464291 h 720000"/>
              <a:gd name="connsiteX34" fmla="*/ 0 w 763907"/>
              <a:gd name="connsiteY34" fmla="*/ 255702 h 720000"/>
              <a:gd name="connsiteX35" fmla="*/ 60870 w 763907"/>
              <a:gd name="connsiteY35" fmla="*/ 151693 h 720000"/>
              <a:gd name="connsiteX36" fmla="*/ 303306 w 763907"/>
              <a:gd name="connsiteY36" fmla="*/ 15447 h 720000"/>
              <a:gd name="connsiteX37" fmla="*/ 362802 w 763907"/>
              <a:gd name="connsiteY37" fmla="*/ 5 h 720000"/>
            </a:gdLst>
            <a:ahLst/>
            <a:cxnLst/>
            <a:rect l="l" t="t" r="r" b="b"/>
            <a:pathLst>
              <a:path w="763907" h="720000">
                <a:moveTo>
                  <a:pt x="565749" y="529546"/>
                </a:moveTo>
                <a:cubicBezTo>
                  <a:pt x="573025" y="529546"/>
                  <a:pt x="580302" y="532319"/>
                  <a:pt x="585849" y="537865"/>
                </a:cubicBezTo>
                <a:lnTo>
                  <a:pt x="698960" y="650977"/>
                </a:lnTo>
                <a:cubicBezTo>
                  <a:pt x="710054" y="662070"/>
                  <a:pt x="710054" y="680084"/>
                  <a:pt x="698960" y="691178"/>
                </a:cubicBezTo>
                <a:cubicBezTo>
                  <a:pt x="693461" y="696677"/>
                  <a:pt x="686161" y="699521"/>
                  <a:pt x="678860" y="699521"/>
                </a:cubicBezTo>
                <a:cubicBezTo>
                  <a:pt x="671560" y="699521"/>
                  <a:pt x="664259" y="696771"/>
                  <a:pt x="658760" y="691178"/>
                </a:cubicBezTo>
                <a:lnTo>
                  <a:pt x="545648" y="578066"/>
                </a:lnTo>
                <a:cubicBezTo>
                  <a:pt x="534555" y="566973"/>
                  <a:pt x="534555" y="548959"/>
                  <a:pt x="545648" y="537865"/>
                </a:cubicBezTo>
                <a:cubicBezTo>
                  <a:pt x="551195" y="532319"/>
                  <a:pt x="558471" y="529546"/>
                  <a:pt x="565749" y="529546"/>
                </a:cubicBezTo>
                <a:close/>
                <a:moveTo>
                  <a:pt x="565749" y="359807"/>
                </a:moveTo>
                <a:lnTo>
                  <a:pt x="735464" y="359807"/>
                </a:lnTo>
                <a:cubicBezTo>
                  <a:pt x="751202" y="359807"/>
                  <a:pt x="763907" y="372512"/>
                  <a:pt x="763907" y="388251"/>
                </a:cubicBezTo>
                <a:cubicBezTo>
                  <a:pt x="763907" y="403990"/>
                  <a:pt x="751107" y="416695"/>
                  <a:pt x="735464" y="416695"/>
                </a:cubicBezTo>
                <a:lnTo>
                  <a:pt x="565749" y="416695"/>
                </a:lnTo>
                <a:cubicBezTo>
                  <a:pt x="550010" y="416695"/>
                  <a:pt x="537305" y="403990"/>
                  <a:pt x="537305" y="388251"/>
                </a:cubicBezTo>
                <a:cubicBezTo>
                  <a:pt x="537305" y="372512"/>
                  <a:pt x="550010" y="359807"/>
                  <a:pt x="565749" y="359807"/>
                </a:cubicBezTo>
                <a:close/>
                <a:moveTo>
                  <a:pt x="678860" y="77005"/>
                </a:moveTo>
                <a:cubicBezTo>
                  <a:pt x="686137" y="77005"/>
                  <a:pt x="693414" y="79778"/>
                  <a:pt x="698960" y="85325"/>
                </a:cubicBezTo>
                <a:cubicBezTo>
                  <a:pt x="710054" y="96418"/>
                  <a:pt x="710054" y="114432"/>
                  <a:pt x="698960" y="125525"/>
                </a:cubicBezTo>
                <a:lnTo>
                  <a:pt x="585849" y="238636"/>
                </a:lnTo>
                <a:cubicBezTo>
                  <a:pt x="580350" y="244231"/>
                  <a:pt x="573049" y="246980"/>
                  <a:pt x="565749" y="246980"/>
                </a:cubicBezTo>
                <a:cubicBezTo>
                  <a:pt x="558448" y="246980"/>
                  <a:pt x="551147" y="244231"/>
                  <a:pt x="545648" y="238636"/>
                </a:cubicBezTo>
                <a:cubicBezTo>
                  <a:pt x="534555" y="227543"/>
                  <a:pt x="534555" y="209529"/>
                  <a:pt x="545648" y="198436"/>
                </a:cubicBezTo>
                <a:lnTo>
                  <a:pt x="658760" y="85325"/>
                </a:lnTo>
                <a:cubicBezTo>
                  <a:pt x="664306" y="79778"/>
                  <a:pt x="671583" y="77005"/>
                  <a:pt x="678860" y="77005"/>
                </a:cubicBezTo>
                <a:close/>
                <a:moveTo>
                  <a:pt x="362802" y="5"/>
                </a:moveTo>
                <a:cubicBezTo>
                  <a:pt x="383186" y="183"/>
                  <a:pt x="403524" y="5682"/>
                  <a:pt x="422012" y="16490"/>
                </a:cubicBezTo>
                <a:cubicBezTo>
                  <a:pt x="458989" y="38108"/>
                  <a:pt x="481080" y="76601"/>
                  <a:pt x="481080" y="119457"/>
                </a:cubicBezTo>
                <a:lnTo>
                  <a:pt x="481080" y="600631"/>
                </a:lnTo>
                <a:cubicBezTo>
                  <a:pt x="481080" y="643486"/>
                  <a:pt x="458989" y="681980"/>
                  <a:pt x="422012" y="703598"/>
                </a:cubicBezTo>
                <a:cubicBezTo>
                  <a:pt x="403240" y="714501"/>
                  <a:pt x="382475" y="720000"/>
                  <a:pt x="361806" y="720000"/>
                </a:cubicBezTo>
                <a:cubicBezTo>
                  <a:pt x="341706" y="720000"/>
                  <a:pt x="321700" y="714881"/>
                  <a:pt x="303306" y="704546"/>
                </a:cubicBezTo>
                <a:lnTo>
                  <a:pt x="60870" y="568300"/>
                </a:lnTo>
                <a:cubicBezTo>
                  <a:pt x="23324" y="547157"/>
                  <a:pt x="0" y="507336"/>
                  <a:pt x="0" y="464291"/>
                </a:cubicBezTo>
                <a:lnTo>
                  <a:pt x="0" y="255702"/>
                </a:lnTo>
                <a:cubicBezTo>
                  <a:pt x="0" y="212657"/>
                  <a:pt x="23324" y="172742"/>
                  <a:pt x="60870" y="151693"/>
                </a:cubicBezTo>
                <a:lnTo>
                  <a:pt x="303306" y="15447"/>
                </a:lnTo>
                <a:cubicBezTo>
                  <a:pt x="321984" y="4970"/>
                  <a:pt x="342417" y="-173"/>
                  <a:pt x="362802" y="5"/>
                </a:cubicBezTo>
                <a:close/>
              </a:path>
            </a:pathLst>
          </a:custGeom>
          <a:solidFill>
            <a:schemeClr val="bg1"/>
          </a:solidFill>
          <a:ln w="7163" cap="flat">
            <a:noFill/>
            <a:miter/>
          </a:ln>
        </p:spPr>
        <p:txBody>
          <a:bodyPr vert="horz" wrap="square" lIns="91440" tIns="45720" rIns="91440" bIns="45720" rtlCol="0" anchor="ctr"/>
          <a:lstStyle/>
          <a:p>
            <a:pPr algn="l"/>
            <a:endParaRPr kumimoji="1" lang="zh-CN" altLang="en-US"/>
          </a:p>
        </p:txBody>
      </p:sp>
      <p:sp>
        <p:nvSpPr>
          <p:cNvPr id="16" name="标题 1"/>
          <p:cNvSpPr txBox="1"/>
          <p:nvPr/>
        </p:nvSpPr>
        <p:spPr>
          <a:xfrm>
            <a:off x="3342933" y="4917400"/>
            <a:ext cx="452675" cy="452675"/>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7163" cap="flat">
            <a:noFill/>
            <a:miter/>
          </a:ln>
        </p:spPr>
        <p:txBody>
          <a:bodyPr vert="horz" wrap="square" lIns="91440" tIns="45720" rIns="91440" bIns="45720" rtlCol="0" anchor="ctr"/>
          <a:lstStyle/>
          <a:p>
            <a:pPr algn="l"/>
            <a:endParaRPr kumimoji="1" lang="zh-CN" altLang="en-US"/>
          </a:p>
        </p:txBody>
      </p:sp>
      <p:sp>
        <p:nvSpPr>
          <p:cNvPr id="17" name="标题 1"/>
          <p:cNvSpPr txBox="1"/>
          <p:nvPr/>
        </p:nvSpPr>
        <p:spPr>
          <a:xfrm>
            <a:off x="822118" y="421001"/>
            <a:ext cx="10696782" cy="468000"/>
          </a:xfrm>
          <a:prstGeom prst="rect">
            <a:avLst/>
          </a:prstGeom>
          <a:noFill/>
          <a:ln>
            <a:noFill/>
          </a:ln>
        </p:spPr>
        <p:txBody>
          <a:bodyPr vert="horz" wrap="square" lIns="0" tIns="0" rIns="0" bIns="0" rtlCol="0" anchor="ctr"/>
          <a:lstStyle/>
          <a:p>
            <a:pPr algn="l"/>
            <a:r>
              <a:rPr kumimoji="1" lang="en-US" altLang="zh-CN" sz="2468">
                <a:ln w="12700">
                  <a:noFill/>
                </a:ln>
                <a:solidFill>
                  <a:srgbClr val="262626">
                    <a:alpha val="100000"/>
                  </a:srgbClr>
                </a:solidFill>
                <a:latin typeface="poppins-bold"/>
                <a:ea typeface="poppins-bold"/>
                <a:cs typeface="poppins-bold"/>
              </a:rPr>
              <a:t>Studi Kasus 1: Penggunaan Matematika dalam Kerajinan Lokal</a:t>
            </a:r>
            <a:endParaRPr kumimoji="1" lang="zh-CN" altLang="en-US"/>
          </a:p>
        </p:txBody>
      </p:sp>
      <p:sp>
        <p:nvSpPr>
          <p:cNvPr id="18" name="标题 1"/>
          <p:cNvSpPr txBox="1"/>
          <p:nvPr/>
        </p:nvSpPr>
        <p:spPr>
          <a:xfrm>
            <a:off x="273514" y="385001"/>
            <a:ext cx="540000" cy="540000"/>
          </a:xfrm>
          <a:prstGeom prst="ellipse">
            <a:avLst/>
          </a:prstGeom>
          <a:gradFill>
            <a:gsLst>
              <a:gs pos="5000">
                <a:schemeClr val="accent1">
                  <a:lumMod val="40000"/>
                  <a:lumOff val="6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9" name="标题 1"/>
          <p:cNvSpPr txBox="1"/>
          <p:nvPr/>
        </p:nvSpPr>
        <p:spPr>
          <a:xfrm>
            <a:off x="519701" y="385001"/>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395867" y="2119942"/>
            <a:ext cx="3387570" cy="3780000"/>
          </a:xfrm>
          <a:prstGeom prst="rect">
            <a:avLst/>
          </a:prstGeom>
          <a:solidFill>
            <a:schemeClr val="bg1"/>
          </a:solidFill>
          <a:ln w="12700" cap="sq">
            <a:noFill/>
            <a:miter/>
          </a:ln>
          <a:effectLst>
            <a:outerShdw blurRad="381000" dist="127000" dir="5400000" algn="t" rotWithShape="0">
              <a:schemeClr val="accent1">
                <a:alpha val="15000"/>
              </a:schemeClr>
            </a:outerShdw>
          </a:effectLst>
        </p:spPr>
        <p:txBody>
          <a:bodyPr vert="horz" wrap="square" lIns="0" tIns="0" rIns="0" bIns="0" rtlCol="0" anchor="t"/>
          <a:lstStyle/>
          <a:p>
            <a:pPr algn="ctr"/>
            <a:endParaRPr kumimoji="1" lang="zh-CN" altLang="en-US"/>
          </a:p>
        </p:txBody>
      </p:sp>
      <p:sp>
        <p:nvSpPr>
          <p:cNvPr id="3" name="标题 1"/>
          <p:cNvSpPr txBox="1"/>
          <p:nvPr/>
        </p:nvSpPr>
        <p:spPr>
          <a:xfrm rot="8100000">
            <a:off x="5495652" y="1364459"/>
            <a:ext cx="1188000" cy="1188000"/>
          </a:xfrm>
          <a:prstGeom prst="teardrop">
            <a:avLst/>
          </a:prstGeom>
          <a:gradFill>
            <a:gsLst>
              <a:gs pos="0">
                <a:schemeClr val="accent2"/>
              </a:gs>
              <a:gs pos="100000">
                <a:schemeClr val="accent1"/>
              </a:gs>
            </a:gsLst>
            <a:lin ang="5400000" scaled="0"/>
          </a:gradFill>
          <a:ln w="9525" cap="flat">
            <a:noFill/>
            <a:miter/>
          </a:ln>
          <a:effectLst>
            <a:outerShdw blurRad="508000" dist="190500" dir="5400000" algn="t" rotWithShape="0">
              <a:schemeClr val="accent1">
                <a:alpha val="30000"/>
              </a:schemeClr>
            </a:outerShdw>
          </a:effectLst>
        </p:spPr>
        <p:txBody>
          <a:bodyPr vert="horz" wrap="square" lIns="91440" tIns="45720" rIns="91440" bIns="45720" rtlCol="0" anchor="ctr"/>
          <a:lstStyle/>
          <a:p>
            <a:pPr algn="l"/>
            <a:endParaRPr kumimoji="1" lang="zh-CN" altLang="en-US"/>
          </a:p>
        </p:txBody>
      </p:sp>
      <p:sp>
        <p:nvSpPr>
          <p:cNvPr id="4" name="标题 1"/>
          <p:cNvSpPr txBox="1"/>
          <p:nvPr/>
        </p:nvSpPr>
        <p:spPr>
          <a:xfrm>
            <a:off x="660402" y="2119942"/>
            <a:ext cx="3387570" cy="3780000"/>
          </a:xfrm>
          <a:prstGeom prst="rect">
            <a:avLst/>
          </a:prstGeom>
          <a:solidFill>
            <a:schemeClr val="bg1"/>
          </a:solidFill>
          <a:ln w="12700" cap="sq">
            <a:noFill/>
            <a:miter/>
          </a:ln>
          <a:effectLst>
            <a:outerShdw blurRad="381000" dist="127000" dir="5400000" algn="t" rotWithShape="0">
              <a:schemeClr val="accent1">
                <a:alpha val="15000"/>
              </a:schemeClr>
            </a:outerShdw>
          </a:effectLst>
        </p:spPr>
        <p:txBody>
          <a:bodyPr vert="horz" wrap="square" lIns="0" tIns="0" rIns="0" bIns="0" rtlCol="0" anchor="t"/>
          <a:lstStyle/>
          <a:p>
            <a:pPr algn="ctr"/>
            <a:endParaRPr kumimoji="1" lang="zh-CN" altLang="en-US"/>
          </a:p>
        </p:txBody>
      </p:sp>
      <p:sp>
        <p:nvSpPr>
          <p:cNvPr id="5" name="标题 1"/>
          <p:cNvSpPr txBox="1"/>
          <p:nvPr/>
        </p:nvSpPr>
        <p:spPr>
          <a:xfrm>
            <a:off x="8131330" y="2119942"/>
            <a:ext cx="3387570" cy="3780000"/>
          </a:xfrm>
          <a:prstGeom prst="rect">
            <a:avLst/>
          </a:prstGeom>
          <a:solidFill>
            <a:schemeClr val="bg1"/>
          </a:solidFill>
          <a:ln w="12700" cap="sq">
            <a:noFill/>
            <a:miter/>
          </a:ln>
          <a:effectLst>
            <a:outerShdw blurRad="381000" dist="127000" dir="5400000" algn="t" rotWithShape="0">
              <a:schemeClr val="accent1">
                <a:alpha val="15000"/>
              </a:schemeClr>
            </a:outerShdw>
          </a:effectLst>
        </p:spPr>
        <p:txBody>
          <a:bodyPr vert="horz" wrap="square" lIns="0" tIns="0" rIns="0" bIns="0" rtlCol="0" anchor="t"/>
          <a:lstStyle/>
          <a:p>
            <a:pPr algn="ctr"/>
            <a:endParaRPr kumimoji="1" lang="zh-CN" altLang="en-US"/>
          </a:p>
        </p:txBody>
      </p:sp>
      <p:sp>
        <p:nvSpPr>
          <p:cNvPr id="6" name="标题 1"/>
          <p:cNvSpPr txBox="1"/>
          <p:nvPr/>
        </p:nvSpPr>
        <p:spPr>
          <a:xfrm rot="8100000">
            <a:off x="1760187" y="1364459"/>
            <a:ext cx="1188000" cy="1188000"/>
          </a:xfrm>
          <a:prstGeom prst="teardrop">
            <a:avLst/>
          </a:prstGeom>
          <a:gradFill>
            <a:gsLst>
              <a:gs pos="0">
                <a:schemeClr val="accent2"/>
              </a:gs>
              <a:gs pos="100000">
                <a:schemeClr val="accent1"/>
              </a:gs>
            </a:gsLst>
            <a:lin ang="5400000" scaled="0"/>
          </a:gradFill>
          <a:ln w="9525" cap="flat">
            <a:noFill/>
            <a:miter/>
          </a:ln>
          <a:effectLst>
            <a:outerShdw blurRad="508000" dist="190500" dir="5400000" algn="t" rotWithShape="0">
              <a:schemeClr val="accent1">
                <a:alpha val="30000"/>
              </a:schemeClr>
            </a:outerShdw>
          </a:effectLst>
        </p:spPr>
        <p:txBody>
          <a:bodyPr vert="horz" wrap="square" lIns="91440" tIns="45720" rIns="91440" bIns="45720" rtlCol="0" anchor="ctr"/>
          <a:lstStyle/>
          <a:p>
            <a:pPr algn="l"/>
            <a:endParaRPr kumimoji="1" lang="zh-CN" altLang="en-US"/>
          </a:p>
        </p:txBody>
      </p:sp>
      <p:sp>
        <p:nvSpPr>
          <p:cNvPr id="7" name="标题 1"/>
          <p:cNvSpPr txBox="1"/>
          <p:nvPr/>
        </p:nvSpPr>
        <p:spPr>
          <a:xfrm rot="8100000">
            <a:off x="9231115" y="1364459"/>
            <a:ext cx="1188000" cy="1188000"/>
          </a:xfrm>
          <a:prstGeom prst="teardrop">
            <a:avLst/>
          </a:prstGeom>
          <a:gradFill>
            <a:gsLst>
              <a:gs pos="0">
                <a:schemeClr val="accent2"/>
              </a:gs>
              <a:gs pos="100000">
                <a:schemeClr val="accent1"/>
              </a:gs>
            </a:gsLst>
            <a:lin ang="5400000" scaled="0"/>
          </a:gradFill>
          <a:ln w="9525" cap="flat">
            <a:noFill/>
            <a:miter/>
          </a:ln>
          <a:effectLst>
            <a:outerShdw blurRad="508000" dist="190500" dir="5400000" algn="t" rotWithShape="0">
              <a:schemeClr val="accent1">
                <a:alpha val="30000"/>
              </a:schemeClr>
            </a:outerShdw>
          </a:effectLst>
        </p:spPr>
        <p:txBody>
          <a:bodyPr vert="horz" wrap="square" lIns="91440" tIns="45720" rIns="91440" bIns="45720" rtlCol="0" anchor="ctr"/>
          <a:lstStyle/>
          <a:p>
            <a:pPr algn="l"/>
            <a:endParaRPr kumimoji="1" lang="zh-CN" altLang="en-US"/>
          </a:p>
        </p:txBody>
      </p:sp>
      <p:sp>
        <p:nvSpPr>
          <p:cNvPr id="8" name="标题 1"/>
          <p:cNvSpPr txBox="1"/>
          <p:nvPr/>
        </p:nvSpPr>
        <p:spPr>
          <a:xfrm>
            <a:off x="956814" y="2987157"/>
            <a:ext cx="2794746" cy="792000"/>
          </a:xfrm>
          <a:prstGeom prst="rect">
            <a:avLst/>
          </a:prstGeom>
          <a:noFill/>
          <a:ln>
            <a:noFill/>
          </a:ln>
        </p:spPr>
        <p:txBody>
          <a:bodyPr vert="horz" wrap="square" lIns="0" tIns="0" rIns="0" bIns="0" rtlCol="0" anchor="ctr"/>
          <a:lstStyle/>
          <a:p>
            <a:pPr algn="ctr"/>
            <a:r>
              <a:rPr kumimoji="1" lang="en-US" altLang="zh-CN" sz="1198">
                <a:ln w="12700">
                  <a:noFill/>
                </a:ln>
                <a:solidFill>
                  <a:srgbClr val="262626">
                    <a:alpha val="100000"/>
                  </a:srgbClr>
                </a:solidFill>
                <a:latin typeface="poppins-bold"/>
                <a:ea typeface="poppins-bold"/>
                <a:cs typeface="poppins-bold"/>
              </a:rPr>
              <a:t>Peran Matematika dalam Pemilihan Waktu Tanam dan Panen</a:t>
            </a:r>
            <a:endParaRPr kumimoji="1" lang="zh-CN" altLang="en-US"/>
          </a:p>
        </p:txBody>
      </p:sp>
      <p:sp>
        <p:nvSpPr>
          <p:cNvPr id="9" name="标题 1"/>
          <p:cNvSpPr txBox="1"/>
          <p:nvPr/>
        </p:nvSpPr>
        <p:spPr>
          <a:xfrm>
            <a:off x="956814" y="3809834"/>
            <a:ext cx="2794746" cy="1800000"/>
          </a:xfrm>
          <a:prstGeom prst="rect">
            <a:avLst/>
          </a:prstGeom>
          <a:noFill/>
          <a:ln>
            <a:noFill/>
          </a:ln>
        </p:spPr>
        <p:txBody>
          <a:bodyPr vert="horz" wrap="square" lIns="0" tIns="0" rIns="0" bIns="0" rtlCol="0" anchor="t"/>
          <a:lstStyle/>
          <a:p>
            <a:pPr algn="ctr"/>
            <a:r>
              <a:rPr kumimoji="1" lang="en-US" altLang="zh-CN" sz="871">
                <a:ln w="12700">
                  <a:noFill/>
                </a:ln>
                <a:solidFill>
                  <a:srgbClr val="595959">
                    <a:alpha val="100000"/>
                  </a:srgbClr>
                </a:solidFill>
                <a:latin typeface="Poppins"/>
                <a:ea typeface="Poppins"/>
                <a:cs typeface="Poppins"/>
              </a:rPr>
              <a:t>Matematika digunakan dalam memprediksi waktu yang tepat untuk melakukan penanaman dan panen di pertanian tradisional.
Penggunaan model matematika membantu petani dalam memperkirakan cuaca, curah hujan, dan suhu yang mempengaruhi pertumbuhan tanaman.
Perhitungan matematika juga membantu dalam mengoptimalkan waktu tanam dan panen untuk hasil panen yang maksimal.</a:t>
            </a:r>
            <a:endParaRPr kumimoji="1" lang="zh-CN" altLang="en-US"/>
          </a:p>
        </p:txBody>
      </p:sp>
      <p:sp>
        <p:nvSpPr>
          <p:cNvPr id="10" name="标题 1"/>
          <p:cNvSpPr txBox="1"/>
          <p:nvPr/>
        </p:nvSpPr>
        <p:spPr>
          <a:xfrm>
            <a:off x="2120187" y="1724459"/>
            <a:ext cx="468000" cy="468000"/>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2700" cap="sq">
            <a:noFill/>
            <a:miter/>
          </a:ln>
        </p:spPr>
        <p:txBody>
          <a:bodyPr vert="horz" wrap="square" lIns="0" tIns="0" rIns="0" bIns="0" rtlCol="0" anchor="ctr"/>
          <a:lstStyle/>
          <a:p>
            <a:pPr algn="l"/>
            <a:endParaRPr kumimoji="1" lang="zh-CN" altLang="en-US"/>
          </a:p>
        </p:txBody>
      </p:sp>
      <p:sp>
        <p:nvSpPr>
          <p:cNvPr id="11" name="标题 1"/>
          <p:cNvSpPr txBox="1"/>
          <p:nvPr/>
        </p:nvSpPr>
        <p:spPr>
          <a:xfrm>
            <a:off x="4692279" y="2987157"/>
            <a:ext cx="2794746" cy="792000"/>
          </a:xfrm>
          <a:prstGeom prst="rect">
            <a:avLst/>
          </a:prstGeom>
          <a:noFill/>
          <a:ln>
            <a:noFill/>
          </a:ln>
        </p:spPr>
        <p:txBody>
          <a:bodyPr vert="horz" wrap="square" lIns="0" tIns="0" rIns="0" bIns="0" rtlCol="0" anchor="ctr"/>
          <a:lstStyle/>
          <a:p>
            <a:pPr algn="ctr"/>
            <a:r>
              <a:rPr kumimoji="1" lang="en-US" altLang="zh-CN" sz="1198">
                <a:ln w="12700">
                  <a:noFill/>
                </a:ln>
                <a:solidFill>
                  <a:srgbClr val="262626">
                    <a:alpha val="100000"/>
                  </a:srgbClr>
                </a:solidFill>
                <a:latin typeface="poppins-bold"/>
                <a:ea typeface="poppins-bold"/>
                <a:cs typeface="poppins-bold"/>
              </a:rPr>
              <a:t>Penggunaan Matematika dalam Pengaturan Sistem Irigasi</a:t>
            </a:r>
            <a:endParaRPr kumimoji="1" lang="zh-CN" altLang="en-US"/>
          </a:p>
        </p:txBody>
      </p:sp>
      <p:sp>
        <p:nvSpPr>
          <p:cNvPr id="12" name="标题 1"/>
          <p:cNvSpPr txBox="1"/>
          <p:nvPr/>
        </p:nvSpPr>
        <p:spPr>
          <a:xfrm>
            <a:off x="4692279" y="3809834"/>
            <a:ext cx="2794746" cy="1800000"/>
          </a:xfrm>
          <a:prstGeom prst="rect">
            <a:avLst/>
          </a:prstGeom>
          <a:noFill/>
          <a:ln>
            <a:noFill/>
          </a:ln>
        </p:spPr>
        <p:txBody>
          <a:bodyPr vert="horz" wrap="square" lIns="0" tIns="0" rIns="0" bIns="0" rtlCol="0" anchor="t"/>
          <a:lstStyle/>
          <a:p>
            <a:pPr algn="ctr"/>
            <a:r>
              <a:rPr kumimoji="1" lang="en-US" altLang="zh-CN" sz="960">
                <a:ln w="12700">
                  <a:noFill/>
                </a:ln>
                <a:solidFill>
                  <a:srgbClr val="595959">
                    <a:alpha val="100000"/>
                  </a:srgbClr>
                </a:solidFill>
                <a:latin typeface="Poppins"/>
                <a:ea typeface="Poppins"/>
                <a:cs typeface="Poppins"/>
              </a:rPr>
              <a:t>Matematika digunakan dalam mengatur sistem irigasi di pertanian tradisional.
Perhitungan matematika membantu menentukan jumlah air yang dibutuhkan untuk irigasi tanaman dengan efisien.
Matematika juga digunakan dalam merencanakan distribusi air secara merata ke seluruh lahan pertanian.</a:t>
            </a:r>
            <a:endParaRPr kumimoji="1" lang="zh-CN" altLang="en-US"/>
          </a:p>
        </p:txBody>
      </p:sp>
      <p:sp>
        <p:nvSpPr>
          <p:cNvPr id="13" name="标题 1"/>
          <p:cNvSpPr txBox="1"/>
          <p:nvPr/>
        </p:nvSpPr>
        <p:spPr>
          <a:xfrm>
            <a:off x="5831549" y="1724459"/>
            <a:ext cx="516207" cy="468000"/>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solidFill>
          <a:ln w="12700" cap="sq">
            <a:noFill/>
            <a:miter/>
          </a:ln>
        </p:spPr>
        <p:txBody>
          <a:bodyPr vert="horz" wrap="square" lIns="0" tIns="0" rIns="0" bIns="0" rtlCol="0" anchor="ctr"/>
          <a:lstStyle/>
          <a:p>
            <a:pPr algn="l"/>
            <a:endParaRPr kumimoji="1" lang="zh-CN" altLang="en-US"/>
          </a:p>
        </p:txBody>
      </p:sp>
      <p:sp>
        <p:nvSpPr>
          <p:cNvPr id="14" name="标题 1"/>
          <p:cNvSpPr txBox="1"/>
          <p:nvPr/>
        </p:nvSpPr>
        <p:spPr>
          <a:xfrm>
            <a:off x="8427742" y="2987157"/>
            <a:ext cx="2794746" cy="792000"/>
          </a:xfrm>
          <a:prstGeom prst="rect">
            <a:avLst/>
          </a:prstGeom>
          <a:noFill/>
          <a:ln>
            <a:noFill/>
          </a:ln>
        </p:spPr>
        <p:txBody>
          <a:bodyPr vert="horz" wrap="square" lIns="0" tIns="0" rIns="0" bIns="0" rtlCol="0" anchor="ctr"/>
          <a:lstStyle/>
          <a:p>
            <a:pPr algn="ctr"/>
            <a:r>
              <a:rPr kumimoji="1" lang="en-US" altLang="zh-CN" sz="1198">
                <a:ln w="12700">
                  <a:noFill/>
                </a:ln>
                <a:solidFill>
                  <a:srgbClr val="262626">
                    <a:alpha val="100000"/>
                  </a:srgbClr>
                </a:solidFill>
                <a:latin typeface="poppins-bold"/>
                <a:ea typeface="poppins-bold"/>
                <a:cs typeface="poppins-bold"/>
              </a:rPr>
              <a:t>Dampak Positif Penggunaan Matematika dalam Pertanian Tradisional</a:t>
            </a:r>
            <a:endParaRPr kumimoji="1" lang="zh-CN" altLang="en-US"/>
          </a:p>
        </p:txBody>
      </p:sp>
      <p:sp>
        <p:nvSpPr>
          <p:cNvPr id="15" name="标题 1"/>
          <p:cNvSpPr txBox="1"/>
          <p:nvPr/>
        </p:nvSpPr>
        <p:spPr>
          <a:xfrm>
            <a:off x="8427742" y="3809834"/>
            <a:ext cx="2794746" cy="1800000"/>
          </a:xfrm>
          <a:prstGeom prst="rect">
            <a:avLst/>
          </a:prstGeom>
          <a:noFill/>
          <a:ln>
            <a:noFill/>
          </a:ln>
        </p:spPr>
        <p:txBody>
          <a:bodyPr vert="horz" wrap="square" lIns="0" tIns="0" rIns="0" bIns="0" rtlCol="0" anchor="t"/>
          <a:lstStyle/>
          <a:p>
            <a:pPr algn="ctr"/>
            <a:r>
              <a:rPr kumimoji="1" lang="en-US" altLang="zh-CN" sz="960">
                <a:ln w="12700">
                  <a:noFill/>
                </a:ln>
                <a:solidFill>
                  <a:srgbClr val="595959">
                    <a:alpha val="100000"/>
                  </a:srgbClr>
                </a:solidFill>
                <a:latin typeface="Poppins"/>
                <a:ea typeface="Poppins"/>
                <a:cs typeface="Poppins"/>
              </a:rPr>
              <a:t>Penggunaan matematika dalam pertanian tradisional dapat meningkatkan produktivitas dan hasil panen.
Penentuan waktu tanam dan panen yang tepat berkat matematika dapat mengurangi kerugian akibat cuaca buruk.
Pengaturan sistem irigasi yang efisien menggunakan matematika dapat menghemat air dan sumber daya lainnya.</a:t>
            </a:r>
            <a:endParaRPr kumimoji="1" lang="zh-CN" altLang="en-US"/>
          </a:p>
        </p:txBody>
      </p:sp>
      <p:sp>
        <p:nvSpPr>
          <p:cNvPr id="16" name="标题 1"/>
          <p:cNvSpPr txBox="1"/>
          <p:nvPr/>
        </p:nvSpPr>
        <p:spPr>
          <a:xfrm>
            <a:off x="9591115" y="1732008"/>
            <a:ext cx="468000" cy="452901"/>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bg1"/>
          </a:solidFill>
          <a:ln w="12700" cap="sq">
            <a:noFill/>
            <a:miter/>
          </a:ln>
        </p:spPr>
        <p:txBody>
          <a:bodyPr vert="horz" wrap="square" lIns="0" tIns="0" rIns="0" bIns="0" rtlCol="0" anchor="ctr"/>
          <a:lstStyle/>
          <a:p>
            <a:pPr algn="l"/>
            <a:endParaRPr kumimoji="1" lang="zh-CN" altLang="en-US"/>
          </a:p>
        </p:txBody>
      </p:sp>
      <p:sp>
        <p:nvSpPr>
          <p:cNvPr id="17" name="标题 1"/>
          <p:cNvSpPr txBox="1"/>
          <p:nvPr/>
        </p:nvSpPr>
        <p:spPr>
          <a:xfrm>
            <a:off x="822118" y="421001"/>
            <a:ext cx="10696782" cy="468000"/>
          </a:xfrm>
          <a:prstGeom prst="rect">
            <a:avLst/>
          </a:prstGeom>
          <a:noFill/>
          <a:ln>
            <a:noFill/>
          </a:ln>
        </p:spPr>
        <p:txBody>
          <a:bodyPr vert="horz" wrap="square" lIns="0" tIns="0" rIns="0" bIns="0" rtlCol="0" anchor="ctr"/>
          <a:lstStyle/>
          <a:p>
            <a:pPr algn="l"/>
            <a:r>
              <a:rPr kumimoji="1" lang="en-US" altLang="zh-CN" sz="2245">
                <a:ln w="12700">
                  <a:noFill/>
                </a:ln>
                <a:solidFill>
                  <a:srgbClr val="262626">
                    <a:alpha val="100000"/>
                  </a:srgbClr>
                </a:solidFill>
                <a:latin typeface="poppins-bold"/>
                <a:ea typeface="poppins-bold"/>
                <a:cs typeface="poppins-bold"/>
              </a:rPr>
              <a:t>Studi Kasus 2: Penggunaan Matematika dalam Pertanian Tradisional</a:t>
            </a:r>
            <a:endParaRPr kumimoji="1" lang="zh-CN" altLang="en-US"/>
          </a:p>
        </p:txBody>
      </p:sp>
      <p:sp>
        <p:nvSpPr>
          <p:cNvPr id="18" name="标题 1"/>
          <p:cNvSpPr txBox="1"/>
          <p:nvPr/>
        </p:nvSpPr>
        <p:spPr>
          <a:xfrm>
            <a:off x="273514" y="385001"/>
            <a:ext cx="540000" cy="540000"/>
          </a:xfrm>
          <a:prstGeom prst="ellipse">
            <a:avLst/>
          </a:prstGeom>
          <a:gradFill>
            <a:gsLst>
              <a:gs pos="5000">
                <a:schemeClr val="accent1">
                  <a:lumMod val="40000"/>
                  <a:lumOff val="6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9" name="标题 1"/>
          <p:cNvSpPr txBox="1"/>
          <p:nvPr/>
        </p:nvSpPr>
        <p:spPr>
          <a:xfrm>
            <a:off x="519701" y="385001"/>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5363630" y="2881596"/>
            <a:ext cx="1477849" cy="332993"/>
          </a:xfrm>
          <a:prstGeom prst="diamond">
            <a:avLst/>
          </a:prstGeom>
          <a:noFill/>
          <a:ln w="12700" cap="sq">
            <a:gradFill>
              <a:gsLst>
                <a:gs pos="31000">
                  <a:schemeClr val="accent1">
                    <a:alpha val="0"/>
                  </a:schemeClr>
                </a:gs>
                <a:gs pos="44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5363630" y="2702699"/>
            <a:ext cx="1477849" cy="332993"/>
          </a:xfrm>
          <a:prstGeom prst="diamond">
            <a:avLst/>
          </a:prstGeom>
          <a:noFill/>
          <a:ln w="12700" cap="sq">
            <a:gradFill>
              <a:gsLst>
                <a:gs pos="31000">
                  <a:schemeClr val="accent1">
                    <a:alpha val="0"/>
                  </a:schemeClr>
                </a:gs>
                <a:gs pos="44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4" name="标题 1"/>
          <p:cNvSpPr txBox="1"/>
          <p:nvPr/>
        </p:nvSpPr>
        <p:spPr>
          <a:xfrm>
            <a:off x="5363630" y="2523802"/>
            <a:ext cx="1477849" cy="332993"/>
          </a:xfrm>
          <a:prstGeom prst="diamond">
            <a:avLst/>
          </a:prstGeom>
          <a:noFill/>
          <a:ln w="12700" cap="sq">
            <a:gradFill>
              <a:gsLst>
                <a:gs pos="0">
                  <a:schemeClr val="accent1">
                    <a:alpha val="0"/>
                  </a:schemeClr>
                </a:gs>
                <a:gs pos="100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5" name="标题 1"/>
          <p:cNvSpPr txBox="1"/>
          <p:nvPr/>
        </p:nvSpPr>
        <p:spPr>
          <a:xfrm>
            <a:off x="5244359" y="1723133"/>
            <a:ext cx="1716390" cy="1133662"/>
          </a:xfrm>
          <a:custGeom>
            <a:avLst/>
            <a:gdLst>
              <a:gd name="connsiteX0" fmla="*/ 0 w 1494662"/>
              <a:gd name="connsiteY0" fmla="*/ 0 h 987213"/>
              <a:gd name="connsiteX1" fmla="*/ 1494662 w 1494662"/>
              <a:gd name="connsiteY1" fmla="*/ 0 h 987213"/>
              <a:gd name="connsiteX2" fmla="*/ 1318974 w 1494662"/>
              <a:gd name="connsiteY2" fmla="*/ 858409 h 987213"/>
              <a:gd name="connsiteX3" fmla="*/ 747331 w 1494662"/>
              <a:gd name="connsiteY3" fmla="*/ 987213 h 987213"/>
              <a:gd name="connsiteX4" fmla="*/ 175688 w 1494662"/>
              <a:gd name="connsiteY4" fmla="*/ 858409 h 987213"/>
            </a:gdLst>
            <a:ahLst/>
            <a:cxnLst/>
            <a:rect l="l" t="t" r="r" b="b"/>
            <a:pathLst>
              <a:path w="1494662" h="987213">
                <a:moveTo>
                  <a:pt x="0" y="0"/>
                </a:moveTo>
                <a:lnTo>
                  <a:pt x="1494662" y="0"/>
                </a:lnTo>
                <a:lnTo>
                  <a:pt x="1318974" y="858409"/>
                </a:lnTo>
                <a:lnTo>
                  <a:pt x="747331" y="987213"/>
                </a:lnTo>
                <a:lnTo>
                  <a:pt x="175688" y="858409"/>
                </a:lnTo>
                <a:close/>
              </a:path>
            </a:pathLst>
          </a:custGeom>
          <a:gradFill>
            <a:gsLst>
              <a:gs pos="5000">
                <a:schemeClr val="accent1">
                  <a:alpha val="20000"/>
                </a:schemeClr>
              </a:gs>
              <a:gs pos="100000">
                <a:schemeClr val="accent1">
                  <a:alpha val="0"/>
                </a:schemeClr>
              </a:gs>
            </a:gsLst>
            <a:lin ang="16200000" scaled="0"/>
          </a:gradFill>
          <a:ln w="6350" cap="sq">
            <a:noFill/>
            <a:miter/>
          </a:ln>
          <a:effectLst/>
        </p:spPr>
        <p:txBody>
          <a:bodyPr vert="horz" wrap="square" lIns="91440" tIns="45720" rIns="91440" bIns="45720" rtlCol="0" anchor="ctr"/>
          <a:lstStyle/>
          <a:p>
            <a:pPr algn="ctr"/>
            <a:endParaRPr kumimoji="1" lang="zh-CN" altLang="en-US"/>
          </a:p>
        </p:txBody>
      </p:sp>
      <p:sp>
        <p:nvSpPr>
          <p:cNvPr id="6" name="标题 1"/>
          <p:cNvSpPr txBox="1"/>
          <p:nvPr/>
        </p:nvSpPr>
        <p:spPr>
          <a:xfrm>
            <a:off x="1623506" y="2881596"/>
            <a:ext cx="1477849" cy="332993"/>
          </a:xfrm>
          <a:prstGeom prst="diamond">
            <a:avLst/>
          </a:prstGeom>
          <a:noFill/>
          <a:ln w="12700" cap="sq">
            <a:gradFill>
              <a:gsLst>
                <a:gs pos="31000">
                  <a:schemeClr val="accent1">
                    <a:alpha val="0"/>
                  </a:schemeClr>
                </a:gs>
                <a:gs pos="44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1623506" y="2702699"/>
            <a:ext cx="1477849" cy="332993"/>
          </a:xfrm>
          <a:prstGeom prst="diamond">
            <a:avLst/>
          </a:prstGeom>
          <a:noFill/>
          <a:ln w="12700" cap="sq">
            <a:gradFill>
              <a:gsLst>
                <a:gs pos="31000">
                  <a:schemeClr val="accent1">
                    <a:alpha val="0"/>
                  </a:schemeClr>
                </a:gs>
                <a:gs pos="44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1623506" y="2523802"/>
            <a:ext cx="1477849" cy="332993"/>
          </a:xfrm>
          <a:prstGeom prst="diamond">
            <a:avLst/>
          </a:prstGeom>
          <a:noFill/>
          <a:ln w="12700" cap="sq">
            <a:gradFill>
              <a:gsLst>
                <a:gs pos="0">
                  <a:schemeClr val="accent1">
                    <a:alpha val="0"/>
                  </a:schemeClr>
                </a:gs>
                <a:gs pos="100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1504235" y="1723133"/>
            <a:ext cx="1716390" cy="1133662"/>
          </a:xfrm>
          <a:custGeom>
            <a:avLst/>
            <a:gdLst>
              <a:gd name="connsiteX0" fmla="*/ 0 w 1494662"/>
              <a:gd name="connsiteY0" fmla="*/ 0 h 987213"/>
              <a:gd name="connsiteX1" fmla="*/ 1494662 w 1494662"/>
              <a:gd name="connsiteY1" fmla="*/ 0 h 987213"/>
              <a:gd name="connsiteX2" fmla="*/ 1318974 w 1494662"/>
              <a:gd name="connsiteY2" fmla="*/ 858409 h 987213"/>
              <a:gd name="connsiteX3" fmla="*/ 747331 w 1494662"/>
              <a:gd name="connsiteY3" fmla="*/ 987213 h 987213"/>
              <a:gd name="connsiteX4" fmla="*/ 175688 w 1494662"/>
              <a:gd name="connsiteY4" fmla="*/ 858409 h 987213"/>
            </a:gdLst>
            <a:ahLst/>
            <a:cxnLst/>
            <a:rect l="l" t="t" r="r" b="b"/>
            <a:pathLst>
              <a:path w="1494662" h="987213">
                <a:moveTo>
                  <a:pt x="0" y="0"/>
                </a:moveTo>
                <a:lnTo>
                  <a:pt x="1494662" y="0"/>
                </a:lnTo>
                <a:lnTo>
                  <a:pt x="1318974" y="858409"/>
                </a:lnTo>
                <a:lnTo>
                  <a:pt x="747331" y="987213"/>
                </a:lnTo>
                <a:lnTo>
                  <a:pt x="175688" y="858409"/>
                </a:lnTo>
                <a:close/>
              </a:path>
            </a:pathLst>
          </a:custGeom>
          <a:gradFill>
            <a:gsLst>
              <a:gs pos="5000">
                <a:schemeClr val="accent1">
                  <a:alpha val="20000"/>
                </a:schemeClr>
              </a:gs>
              <a:gs pos="100000">
                <a:schemeClr val="accent1">
                  <a:alpha val="0"/>
                </a:schemeClr>
              </a:gs>
            </a:gsLst>
            <a:lin ang="16200000" scaled="0"/>
          </a:gradFill>
          <a:ln w="6350" cap="sq">
            <a:noFill/>
            <a:miter/>
          </a:ln>
          <a:effectLst/>
        </p:spPr>
        <p:txBody>
          <a:bodyPr vert="horz" wrap="square" lIns="91440" tIns="45720" rIns="91440" bIns="45720" rtlCol="0" anchor="ctr"/>
          <a:lstStyle/>
          <a:p>
            <a:pPr algn="ctr"/>
            <a:endParaRPr kumimoji="1" lang="zh-CN" altLang="en-US"/>
          </a:p>
        </p:txBody>
      </p:sp>
      <p:sp>
        <p:nvSpPr>
          <p:cNvPr id="10" name="标题 1"/>
          <p:cNvSpPr txBox="1"/>
          <p:nvPr/>
        </p:nvSpPr>
        <p:spPr>
          <a:xfrm>
            <a:off x="9083895" y="2881596"/>
            <a:ext cx="1477849" cy="332993"/>
          </a:xfrm>
          <a:prstGeom prst="diamond">
            <a:avLst/>
          </a:prstGeom>
          <a:noFill/>
          <a:ln w="12700" cap="sq">
            <a:gradFill>
              <a:gsLst>
                <a:gs pos="31000">
                  <a:schemeClr val="accent1">
                    <a:alpha val="0"/>
                  </a:schemeClr>
                </a:gs>
                <a:gs pos="44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11" name="标题 1"/>
          <p:cNvSpPr txBox="1"/>
          <p:nvPr/>
        </p:nvSpPr>
        <p:spPr>
          <a:xfrm>
            <a:off x="9083895" y="2702699"/>
            <a:ext cx="1477849" cy="332993"/>
          </a:xfrm>
          <a:prstGeom prst="diamond">
            <a:avLst/>
          </a:prstGeom>
          <a:noFill/>
          <a:ln w="12700" cap="sq">
            <a:gradFill>
              <a:gsLst>
                <a:gs pos="31000">
                  <a:schemeClr val="accent1">
                    <a:alpha val="0"/>
                  </a:schemeClr>
                </a:gs>
                <a:gs pos="44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12" name="标题 1"/>
          <p:cNvSpPr txBox="1"/>
          <p:nvPr/>
        </p:nvSpPr>
        <p:spPr>
          <a:xfrm>
            <a:off x="9083895" y="2523802"/>
            <a:ext cx="1477849" cy="332993"/>
          </a:xfrm>
          <a:prstGeom prst="diamond">
            <a:avLst/>
          </a:prstGeom>
          <a:noFill/>
          <a:ln w="12700" cap="sq">
            <a:gradFill>
              <a:gsLst>
                <a:gs pos="0">
                  <a:schemeClr val="accent1">
                    <a:alpha val="0"/>
                  </a:schemeClr>
                </a:gs>
                <a:gs pos="100000">
                  <a:schemeClr val="accent1"/>
                </a:gs>
              </a:gsLst>
              <a:lin ang="5400000" scaled="0"/>
            </a:gradFill>
            <a:miter/>
          </a:ln>
        </p:spPr>
        <p:txBody>
          <a:bodyPr vert="horz" wrap="square" lIns="91440" tIns="45720" rIns="91440" bIns="45720" rtlCol="0" anchor="ctr"/>
          <a:lstStyle/>
          <a:p>
            <a:pPr algn="ctr"/>
            <a:endParaRPr kumimoji="1" lang="zh-CN" altLang="en-US"/>
          </a:p>
        </p:txBody>
      </p:sp>
      <p:sp>
        <p:nvSpPr>
          <p:cNvPr id="13" name="标题 1"/>
          <p:cNvSpPr txBox="1"/>
          <p:nvPr/>
        </p:nvSpPr>
        <p:spPr>
          <a:xfrm>
            <a:off x="8964624" y="1723133"/>
            <a:ext cx="1716390" cy="1133662"/>
          </a:xfrm>
          <a:custGeom>
            <a:avLst/>
            <a:gdLst>
              <a:gd name="connsiteX0" fmla="*/ 0 w 1494662"/>
              <a:gd name="connsiteY0" fmla="*/ 0 h 987213"/>
              <a:gd name="connsiteX1" fmla="*/ 1494662 w 1494662"/>
              <a:gd name="connsiteY1" fmla="*/ 0 h 987213"/>
              <a:gd name="connsiteX2" fmla="*/ 1318974 w 1494662"/>
              <a:gd name="connsiteY2" fmla="*/ 858409 h 987213"/>
              <a:gd name="connsiteX3" fmla="*/ 747331 w 1494662"/>
              <a:gd name="connsiteY3" fmla="*/ 987213 h 987213"/>
              <a:gd name="connsiteX4" fmla="*/ 175688 w 1494662"/>
              <a:gd name="connsiteY4" fmla="*/ 858409 h 987213"/>
            </a:gdLst>
            <a:ahLst/>
            <a:cxnLst/>
            <a:rect l="l" t="t" r="r" b="b"/>
            <a:pathLst>
              <a:path w="1494662" h="987213">
                <a:moveTo>
                  <a:pt x="0" y="0"/>
                </a:moveTo>
                <a:lnTo>
                  <a:pt x="1494662" y="0"/>
                </a:lnTo>
                <a:lnTo>
                  <a:pt x="1318974" y="858409"/>
                </a:lnTo>
                <a:lnTo>
                  <a:pt x="747331" y="987213"/>
                </a:lnTo>
                <a:lnTo>
                  <a:pt x="175688" y="858409"/>
                </a:lnTo>
                <a:close/>
              </a:path>
            </a:pathLst>
          </a:custGeom>
          <a:gradFill>
            <a:gsLst>
              <a:gs pos="5000">
                <a:schemeClr val="accent1">
                  <a:alpha val="20000"/>
                </a:schemeClr>
              </a:gs>
              <a:gs pos="100000">
                <a:schemeClr val="accent1">
                  <a:alpha val="0"/>
                </a:schemeClr>
              </a:gs>
            </a:gsLst>
            <a:lin ang="16200000" scaled="0"/>
          </a:gradFill>
          <a:ln w="6350" cap="sq">
            <a:noFill/>
            <a:miter/>
          </a:ln>
          <a:effectLst/>
        </p:spPr>
        <p:txBody>
          <a:bodyPr vert="horz" wrap="square" lIns="91440" tIns="45720" rIns="91440" bIns="45720" rtlCol="0" anchor="ctr"/>
          <a:lstStyle/>
          <a:p>
            <a:pPr algn="ctr"/>
            <a:endParaRPr kumimoji="1" lang="zh-CN" altLang="en-US"/>
          </a:p>
        </p:txBody>
      </p:sp>
      <p:sp>
        <p:nvSpPr>
          <p:cNvPr id="14" name="标题 1"/>
          <p:cNvSpPr txBox="1"/>
          <p:nvPr/>
        </p:nvSpPr>
        <p:spPr>
          <a:xfrm>
            <a:off x="2039951" y="1835854"/>
            <a:ext cx="644958" cy="624150"/>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gradFill>
            <a:gsLst>
              <a:gs pos="0">
                <a:schemeClr val="accent1">
                  <a:alpha val="100000"/>
                </a:schemeClr>
              </a:gs>
              <a:gs pos="100000">
                <a:schemeClr val="accent1">
                  <a:lumMod val="20000"/>
                  <a:lumOff val="80000"/>
                  <a:alpha val="100000"/>
                </a:schemeClr>
              </a:gs>
            </a:gsLst>
            <a:lin ang="5400000" scaled="0"/>
          </a:gradFill>
          <a:ln w="635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749301" y="3258376"/>
            <a:ext cx="3226258" cy="765561"/>
          </a:xfrm>
          <a:prstGeom prst="rect">
            <a:avLst/>
          </a:prstGeom>
          <a:noFill/>
          <a:ln>
            <a:noFill/>
          </a:ln>
        </p:spPr>
        <p:txBody>
          <a:bodyPr vert="horz" wrap="square" lIns="0" tIns="0" rIns="0" bIns="0" rtlCol="0" anchor="b"/>
          <a:lstStyle/>
          <a:p>
            <a:pPr algn="ctr"/>
            <a:r>
              <a:rPr kumimoji="1" lang="en-US" altLang="zh-CN" sz="1188">
                <a:ln w="12700">
                  <a:noFill/>
                </a:ln>
                <a:solidFill>
                  <a:srgbClr val="262626">
                    <a:alpha val="100000"/>
                  </a:srgbClr>
                </a:solidFill>
                <a:latin typeface="poppins-bold"/>
                <a:ea typeface="poppins-bold"/>
                <a:cs typeface="poppins-bold"/>
              </a:rPr>
              <a:t>Peran Matematika dalam Membantu Pengambilan Keputusan</a:t>
            </a:r>
            <a:endParaRPr kumimoji="1" lang="zh-CN" altLang="en-US"/>
          </a:p>
        </p:txBody>
      </p:sp>
      <p:sp>
        <p:nvSpPr>
          <p:cNvPr id="16" name="标题 1"/>
          <p:cNvSpPr txBox="1"/>
          <p:nvPr/>
        </p:nvSpPr>
        <p:spPr>
          <a:xfrm>
            <a:off x="749301" y="4380902"/>
            <a:ext cx="3226258" cy="1565238"/>
          </a:xfrm>
          <a:prstGeom prst="rect">
            <a:avLst/>
          </a:prstGeom>
          <a:noFill/>
          <a:ln>
            <a:noFill/>
          </a:ln>
        </p:spPr>
        <p:txBody>
          <a:bodyPr vert="horz" wrap="square" lIns="0" tIns="0" rIns="0" bIns="0" rtlCol="0" anchor="t"/>
          <a:lstStyle/>
          <a:p>
            <a:pPr algn="ctr"/>
            <a:r>
              <a:rPr kumimoji="1" lang="en-US" altLang="zh-CN" sz="917">
                <a:ln w="12700">
                  <a:noFill/>
                </a:ln>
                <a:solidFill>
                  <a:srgbClr val="404040">
                    <a:alpha val="100000"/>
                  </a:srgbClr>
                </a:solidFill>
                <a:latin typeface="Poppins"/>
                <a:ea typeface="Poppins"/>
                <a:cs typeface="Poppins"/>
              </a:rPr>
              <a:t>Matematika dapat digunakan sebagai alat bantu dalam proses pengambilan keputusan dalam musyawarah.
Penggunaan metode matematika seperti analisis data dan statistik dapat membantu menganalisis berbagai pilihan.
Matematika juga digunakan untuk menghitung kemungkinan dan risiko dalam pengambilan keputusan.</a:t>
            </a:r>
            <a:endParaRPr kumimoji="1" lang="zh-CN" altLang="en-US"/>
          </a:p>
        </p:txBody>
      </p:sp>
      <p:sp>
        <p:nvSpPr>
          <p:cNvPr id="17" name="标题 1"/>
          <p:cNvSpPr txBox="1"/>
          <p:nvPr/>
        </p:nvSpPr>
        <p:spPr>
          <a:xfrm>
            <a:off x="2259560" y="4154926"/>
            <a:ext cx="205740" cy="53340"/>
          </a:xfrm>
          <a:prstGeom prst="rect">
            <a:avLst/>
          </a:prstGeom>
          <a:solidFill>
            <a:schemeClr val="accent1"/>
          </a:solidFill>
          <a:ln w="31750" cap="sq">
            <a:noFill/>
            <a:miter/>
          </a:ln>
        </p:spPr>
        <p:txBody>
          <a:bodyPr vert="horz" wrap="square" lIns="91440" tIns="45720" rIns="91440" bIns="45720" rtlCol="0" anchor="ctr"/>
          <a:lstStyle/>
          <a:p>
            <a:pPr algn="ctr"/>
            <a:endParaRPr kumimoji="1" lang="zh-CN" altLang="en-US"/>
          </a:p>
        </p:txBody>
      </p:sp>
      <p:sp>
        <p:nvSpPr>
          <p:cNvPr id="18" name="标题 1"/>
          <p:cNvSpPr txBox="1"/>
          <p:nvPr/>
        </p:nvSpPr>
        <p:spPr>
          <a:xfrm>
            <a:off x="4482872" y="3258376"/>
            <a:ext cx="3226258" cy="765561"/>
          </a:xfrm>
          <a:prstGeom prst="rect">
            <a:avLst/>
          </a:prstGeom>
          <a:noFill/>
          <a:ln>
            <a:noFill/>
          </a:ln>
        </p:spPr>
        <p:txBody>
          <a:bodyPr vert="horz" wrap="square" lIns="0" tIns="0" rIns="0" bIns="0" rtlCol="0" anchor="b"/>
          <a:lstStyle/>
          <a:p>
            <a:pPr algn="ctr"/>
            <a:r>
              <a:rPr kumimoji="1" lang="en-US" altLang="zh-CN" sz="1188">
                <a:ln w="12700">
                  <a:noFill/>
                </a:ln>
                <a:solidFill>
                  <a:srgbClr val="262626">
                    <a:alpha val="100000"/>
                  </a:srgbClr>
                </a:solidFill>
                <a:latin typeface="poppins-bold"/>
                <a:ea typeface="poppins-bold"/>
                <a:cs typeface="poppins-bold"/>
              </a:rPr>
              <a:t>Penggunaan Metode Matematika dalam Perhitungan dalam Musyawarah</a:t>
            </a:r>
            <a:endParaRPr kumimoji="1" lang="zh-CN" altLang="en-US"/>
          </a:p>
        </p:txBody>
      </p:sp>
      <p:sp>
        <p:nvSpPr>
          <p:cNvPr id="19" name="标题 1"/>
          <p:cNvSpPr txBox="1"/>
          <p:nvPr/>
        </p:nvSpPr>
        <p:spPr>
          <a:xfrm>
            <a:off x="4482872" y="4380902"/>
            <a:ext cx="3226258" cy="1565238"/>
          </a:xfrm>
          <a:prstGeom prst="rect">
            <a:avLst/>
          </a:prstGeom>
          <a:noFill/>
          <a:ln>
            <a:noFill/>
          </a:ln>
        </p:spPr>
        <p:txBody>
          <a:bodyPr vert="horz" wrap="square" lIns="0" tIns="0" rIns="0" bIns="0" rtlCol="0" anchor="t"/>
          <a:lstStyle/>
          <a:p>
            <a:pPr algn="ctr"/>
            <a:r>
              <a:rPr kumimoji="1" lang="en-US" altLang="zh-CN" sz="1033">
                <a:ln w="12700">
                  <a:noFill/>
                </a:ln>
                <a:solidFill>
                  <a:srgbClr val="404040">
                    <a:alpha val="100000"/>
                  </a:srgbClr>
                </a:solidFill>
                <a:latin typeface="Poppins"/>
                <a:ea typeface="Poppins"/>
                <a:cs typeface="Poppins"/>
              </a:rPr>
              <a:t>Matematika digunakan dalam melakukan perhitungan matematis dalam musyawarah.
Matematika digunakan dalam menghitung angka dan data yang relevan dalam diskusi musyawarah.
Dengan menggunakan matematika, pemangku kepentingan dapat membuat keputusan berdasarkan data dan fakta yang objektif.</a:t>
            </a:r>
            <a:endParaRPr kumimoji="1" lang="zh-CN" altLang="en-US"/>
          </a:p>
        </p:txBody>
      </p:sp>
      <p:sp>
        <p:nvSpPr>
          <p:cNvPr id="20" name="标题 1"/>
          <p:cNvSpPr txBox="1"/>
          <p:nvPr/>
        </p:nvSpPr>
        <p:spPr>
          <a:xfrm>
            <a:off x="5780075" y="1855565"/>
            <a:ext cx="644958" cy="584729"/>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gradFill>
            <a:gsLst>
              <a:gs pos="0">
                <a:schemeClr val="accent1">
                  <a:alpha val="100000"/>
                </a:schemeClr>
              </a:gs>
              <a:gs pos="100000">
                <a:schemeClr val="accent1">
                  <a:lumMod val="20000"/>
                  <a:lumOff val="80000"/>
                  <a:alpha val="100000"/>
                </a:schemeClr>
              </a:gs>
            </a:gsLst>
            <a:lin ang="5400000" scaled="0"/>
          </a:gradFill>
          <a:ln w="6350" cap="sq">
            <a:noFill/>
            <a:miter/>
          </a:ln>
        </p:spPr>
        <p:txBody>
          <a:bodyPr vert="horz" wrap="square" lIns="91440" tIns="45720" rIns="91440" bIns="45720" rtlCol="0" anchor="ctr"/>
          <a:lstStyle/>
          <a:p>
            <a:pPr algn="ctr"/>
            <a:endParaRPr kumimoji="1" lang="zh-CN" altLang="en-US"/>
          </a:p>
        </p:txBody>
      </p:sp>
      <p:sp>
        <p:nvSpPr>
          <p:cNvPr id="21" name="标题 1"/>
          <p:cNvSpPr txBox="1"/>
          <p:nvPr/>
        </p:nvSpPr>
        <p:spPr>
          <a:xfrm>
            <a:off x="5999684" y="4154926"/>
            <a:ext cx="205740" cy="53340"/>
          </a:xfrm>
          <a:prstGeom prst="rect">
            <a:avLst/>
          </a:prstGeom>
          <a:solidFill>
            <a:schemeClr val="accent1"/>
          </a:solidFill>
          <a:ln w="31750" cap="sq">
            <a:noFill/>
            <a:miter/>
          </a:ln>
        </p:spPr>
        <p:txBody>
          <a:bodyPr vert="horz" wrap="square" lIns="91440" tIns="45720" rIns="91440" bIns="45720" rtlCol="0" anchor="ctr"/>
          <a:lstStyle/>
          <a:p>
            <a:pPr algn="ctr"/>
            <a:endParaRPr kumimoji="1" lang="zh-CN" altLang="en-US"/>
          </a:p>
        </p:txBody>
      </p:sp>
      <p:sp>
        <p:nvSpPr>
          <p:cNvPr id="22" name="标题 1"/>
          <p:cNvSpPr txBox="1"/>
          <p:nvPr/>
        </p:nvSpPr>
        <p:spPr>
          <a:xfrm>
            <a:off x="8216442" y="3258376"/>
            <a:ext cx="3226258" cy="765561"/>
          </a:xfrm>
          <a:prstGeom prst="rect">
            <a:avLst/>
          </a:prstGeom>
          <a:noFill/>
          <a:ln>
            <a:noFill/>
          </a:ln>
        </p:spPr>
        <p:txBody>
          <a:bodyPr vert="horz" wrap="square" lIns="0" tIns="0" rIns="0" bIns="0" rtlCol="0" anchor="b"/>
          <a:lstStyle/>
          <a:p>
            <a:pPr algn="ctr"/>
            <a:r>
              <a:rPr kumimoji="1" lang="en-US" altLang="zh-CN" sz="1188">
                <a:ln w="12700">
                  <a:noFill/>
                </a:ln>
                <a:solidFill>
                  <a:srgbClr val="262626">
                    <a:alpha val="100000"/>
                  </a:srgbClr>
                </a:solidFill>
                <a:latin typeface="poppins-bold"/>
                <a:ea typeface="poppins-bold"/>
                <a:cs typeface="poppins-bold"/>
              </a:rPr>
              <a:t>Kontribusi Etnomatematika terhadap Efektivitas Musyawarah</a:t>
            </a:r>
            <a:endParaRPr kumimoji="1" lang="zh-CN" altLang="en-US"/>
          </a:p>
        </p:txBody>
      </p:sp>
      <p:sp>
        <p:nvSpPr>
          <p:cNvPr id="23" name="标题 1"/>
          <p:cNvSpPr txBox="1"/>
          <p:nvPr/>
        </p:nvSpPr>
        <p:spPr>
          <a:xfrm>
            <a:off x="8216442" y="4380902"/>
            <a:ext cx="3226258" cy="1565238"/>
          </a:xfrm>
          <a:prstGeom prst="rect">
            <a:avLst/>
          </a:prstGeom>
          <a:noFill/>
          <a:ln>
            <a:noFill/>
          </a:ln>
        </p:spPr>
        <p:txBody>
          <a:bodyPr vert="horz" wrap="square" lIns="0" tIns="0" rIns="0" bIns="0" rtlCol="0" anchor="t"/>
          <a:lstStyle/>
          <a:p>
            <a:pPr algn="ctr"/>
            <a:r>
              <a:rPr kumimoji="1" lang="en-US" altLang="zh-CN" sz="917">
                <a:ln w="12700">
                  <a:noFill/>
                </a:ln>
                <a:solidFill>
                  <a:srgbClr val="404040">
                    <a:alpha val="100000"/>
                  </a:srgbClr>
                </a:solidFill>
                <a:latin typeface="Poppins"/>
                <a:ea typeface="Poppins"/>
                <a:cs typeface="Poppins"/>
              </a:rPr>
              <a:t>Etnomatematika dapat membantu meningkatkan efektivitas musyawarah dengan penggunaan matematika.
Pemahaman matematika dalam konteks budaya dapat menghasilkan keputusan yang lebih baik dan bermanfaat.
Etnomatematika juga dapat membantu memecahkan masalah rumit dan kompleks dalam musyawarah.</a:t>
            </a:r>
            <a:endParaRPr kumimoji="1" lang="zh-CN" altLang="en-US"/>
          </a:p>
        </p:txBody>
      </p:sp>
      <p:sp>
        <p:nvSpPr>
          <p:cNvPr id="24" name="标题 1"/>
          <p:cNvSpPr txBox="1"/>
          <p:nvPr/>
        </p:nvSpPr>
        <p:spPr>
          <a:xfrm>
            <a:off x="9512694" y="1825450"/>
            <a:ext cx="620249" cy="644958"/>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gradFill>
            <a:gsLst>
              <a:gs pos="0">
                <a:srgbClr val="0068BF">
                  <a:alpha val="100000"/>
                </a:srgbClr>
              </a:gs>
              <a:gs pos="100000">
                <a:schemeClr val="accent1">
                  <a:lumMod val="20000"/>
                  <a:lumOff val="80000"/>
                  <a:alpha val="100000"/>
                </a:schemeClr>
              </a:gs>
            </a:gsLst>
            <a:lin ang="5400000" scaled="0"/>
          </a:gradFill>
          <a:ln w="6350" cap="sq">
            <a:noFill/>
            <a:miter/>
          </a:ln>
        </p:spPr>
        <p:txBody>
          <a:bodyPr vert="horz" wrap="square" lIns="91440" tIns="45720" rIns="91440" bIns="45720" rtlCol="0" anchor="ctr"/>
          <a:lstStyle/>
          <a:p>
            <a:pPr algn="ctr"/>
            <a:endParaRPr kumimoji="1" lang="zh-CN" altLang="en-US"/>
          </a:p>
        </p:txBody>
      </p:sp>
      <p:sp>
        <p:nvSpPr>
          <p:cNvPr id="25" name="标题 1"/>
          <p:cNvSpPr txBox="1"/>
          <p:nvPr/>
        </p:nvSpPr>
        <p:spPr>
          <a:xfrm>
            <a:off x="9719949" y="4154926"/>
            <a:ext cx="205740" cy="53340"/>
          </a:xfrm>
          <a:prstGeom prst="rect">
            <a:avLst/>
          </a:prstGeom>
          <a:solidFill>
            <a:schemeClr val="accent1"/>
          </a:solidFill>
          <a:ln w="31750" cap="sq">
            <a:noFill/>
            <a:miter/>
          </a:ln>
        </p:spPr>
        <p:txBody>
          <a:bodyPr vert="horz" wrap="square" lIns="91440" tIns="45720" rIns="91440" bIns="45720" rtlCol="0" anchor="ctr"/>
          <a:lstStyle/>
          <a:p>
            <a:pPr algn="ctr"/>
            <a:endParaRPr kumimoji="1" lang="zh-CN" altLang="en-US"/>
          </a:p>
        </p:txBody>
      </p:sp>
      <p:sp>
        <p:nvSpPr>
          <p:cNvPr id="26" name="标题 1"/>
          <p:cNvSpPr txBox="1"/>
          <p:nvPr/>
        </p:nvSpPr>
        <p:spPr>
          <a:xfrm>
            <a:off x="822118" y="421001"/>
            <a:ext cx="10696782" cy="468000"/>
          </a:xfrm>
          <a:prstGeom prst="rect">
            <a:avLst/>
          </a:prstGeom>
          <a:noFill/>
          <a:ln>
            <a:noFill/>
          </a:ln>
        </p:spPr>
        <p:txBody>
          <a:bodyPr vert="horz" wrap="square" lIns="0" tIns="0" rIns="0" bIns="0" rtlCol="0" anchor="ctr"/>
          <a:lstStyle/>
          <a:p>
            <a:pPr algn="l"/>
            <a:r>
              <a:rPr kumimoji="1" lang="en-US" altLang="zh-CN" sz="2284">
                <a:ln w="12700">
                  <a:noFill/>
                </a:ln>
                <a:solidFill>
                  <a:srgbClr val="262626">
                    <a:alpha val="100000"/>
                  </a:srgbClr>
                </a:solidFill>
                <a:latin typeface="poppins-bold"/>
                <a:ea typeface="poppins-bold"/>
                <a:cs typeface="poppins-bold"/>
              </a:rPr>
              <a:t>Studi Kasus 3: Penggunaan Matematika dalam Tradisi Musyawarah</a:t>
            </a:r>
            <a:endParaRPr kumimoji="1" lang="zh-CN" altLang="en-US"/>
          </a:p>
        </p:txBody>
      </p:sp>
      <p:sp>
        <p:nvSpPr>
          <p:cNvPr id="27" name="标题 1"/>
          <p:cNvSpPr txBox="1"/>
          <p:nvPr/>
        </p:nvSpPr>
        <p:spPr>
          <a:xfrm>
            <a:off x="273514" y="385001"/>
            <a:ext cx="540000" cy="540000"/>
          </a:xfrm>
          <a:prstGeom prst="ellipse">
            <a:avLst/>
          </a:prstGeom>
          <a:gradFill>
            <a:gsLst>
              <a:gs pos="5000">
                <a:schemeClr val="accent1">
                  <a:lumMod val="40000"/>
                  <a:lumOff val="6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28" name="标题 1"/>
          <p:cNvSpPr txBox="1"/>
          <p:nvPr/>
        </p:nvSpPr>
        <p:spPr>
          <a:xfrm>
            <a:off x="519701" y="385001"/>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flipV="1">
            <a:off x="3607040" y="1257779"/>
            <a:ext cx="4977921" cy="4977921"/>
          </a:xfrm>
          <a:prstGeom prst="ellipse">
            <a:avLst/>
          </a:prstGeom>
          <a:gradFill>
            <a:gsLst>
              <a:gs pos="36000">
                <a:schemeClr val="accent1">
                  <a:lumMod val="0"/>
                  <a:lumOff val="100000"/>
                  <a:alpha val="0"/>
                </a:schemeClr>
              </a:gs>
              <a:gs pos="100000">
                <a:schemeClr val="accent2">
                  <a:alpha val="7400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4864100" y="1961816"/>
            <a:ext cx="2463800" cy="1130300"/>
          </a:xfrm>
          <a:prstGeom prst="rect">
            <a:avLst/>
          </a:prstGeom>
          <a:noFill/>
          <a:ln>
            <a:noFill/>
          </a:ln>
        </p:spPr>
        <p:txBody>
          <a:bodyPr vert="horz" wrap="square" lIns="0" tIns="0" rIns="0" bIns="0" rtlCol="0" anchor="t">
            <a:spAutoFit/>
          </a:bodyPr>
          <a:lstStyle/>
          <a:p>
            <a:pPr algn="ctr"/>
            <a:r>
              <a:rPr kumimoji="1" lang="en-US" altLang="zh-CN" sz="8100">
                <a:ln w="12700">
                  <a:noFill/>
                </a:ln>
                <a:solidFill>
                  <a:srgbClr val="262626">
                    <a:alpha val="100000"/>
                  </a:srgbClr>
                </a:solidFill>
                <a:latin typeface="poppins-bold"/>
                <a:ea typeface="poppins-bold"/>
                <a:cs typeface="poppins-bold"/>
              </a:rPr>
              <a:t> 03</a:t>
            </a:r>
            <a:endParaRPr kumimoji="1" lang="zh-CN" altLang="en-US"/>
          </a:p>
        </p:txBody>
      </p:sp>
      <p:sp>
        <p:nvSpPr>
          <p:cNvPr id="4" name="标题 1"/>
          <p:cNvSpPr txBox="1"/>
          <p:nvPr/>
        </p:nvSpPr>
        <p:spPr>
          <a:xfrm>
            <a:off x="3870325" y="3639160"/>
            <a:ext cx="4451350" cy="1762075"/>
          </a:xfrm>
          <a:prstGeom prst="rect">
            <a:avLst/>
          </a:prstGeom>
          <a:noFill/>
          <a:ln>
            <a:noFill/>
          </a:ln>
        </p:spPr>
        <p:txBody>
          <a:bodyPr vert="horz" wrap="square" lIns="0" tIns="0" rIns="0" bIns="0" rtlCol="0" anchor="t"/>
          <a:lstStyle/>
          <a:p>
            <a:pPr algn="ctr"/>
            <a:r>
              <a:rPr kumimoji="1" lang="en-US" altLang="zh-CN" sz="2000">
                <a:ln w="12700">
                  <a:noFill/>
                </a:ln>
                <a:solidFill>
                  <a:srgbClr val="262626">
                    <a:alpha val="100000"/>
                  </a:srgbClr>
                </a:solidFill>
                <a:latin typeface="poppins-bold"/>
                <a:ea typeface="poppins-bold"/>
                <a:cs typeface="poppins-bold"/>
              </a:rPr>
              <a:t>Analisis Temuan Studi Kasus</a:t>
            </a:r>
            <a:endParaRPr kumimoji="1" lang="zh-CN" altLang="en-US"/>
          </a:p>
        </p:txBody>
      </p:sp>
      <p:sp>
        <p:nvSpPr>
          <p:cNvPr id="5" name="标题 1"/>
          <p:cNvSpPr txBox="1"/>
          <p:nvPr/>
        </p:nvSpPr>
        <p:spPr>
          <a:xfrm>
            <a:off x="5687329" y="3295509"/>
            <a:ext cx="817339" cy="140527"/>
          </a:xfrm>
          <a:prstGeom prst="roundRect">
            <a:avLst>
              <a:gd name="adj" fmla="val 50000"/>
            </a:avLst>
          </a:prstGeom>
          <a:gradFill>
            <a:gsLst>
              <a:gs pos="0">
                <a:schemeClr val="accent1">
                  <a:alpha val="50000"/>
                </a:schemeClr>
              </a:gs>
              <a:gs pos="100000">
                <a:schemeClr val="accent2">
                  <a:alpha val="95000"/>
                </a:schemeClr>
              </a:gs>
            </a:gsLst>
            <a:lin ang="0" scaled="0"/>
          </a:gradFill>
          <a:ln w="6350" cap="sq">
            <a:noFill/>
            <a:miter/>
          </a:ln>
          <a:effectLst/>
        </p:spPr>
        <p:txBody>
          <a:bodyPr vert="horz" wrap="square" lIns="91440" tIns="45720" rIns="91440" bIns="45720" rtlCol="0" anchor="ctr"/>
          <a:lstStyle/>
          <a:p>
            <a:pPr algn="ctr"/>
            <a:endParaRPr kumimoji="1" lang="zh-CN" altLang="en-US"/>
          </a:p>
        </p:txBody>
      </p:sp>
      <p:sp>
        <p:nvSpPr>
          <p:cNvPr id="6" name="标题 1"/>
          <p:cNvSpPr txBox="1"/>
          <p:nvPr/>
        </p:nvSpPr>
        <p:spPr>
          <a:xfrm>
            <a:off x="852107" y="743544"/>
            <a:ext cx="956213" cy="1028470"/>
          </a:xfrm>
          <a:prstGeom prst="rect">
            <a:avLst/>
          </a:prstGeom>
          <a:gradFill>
            <a:gsLst>
              <a:gs pos="0">
                <a:schemeClr val="accent1"/>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nvSpPr>
        <p:spPr>
          <a:xfrm>
            <a:off x="1136782" y="1100476"/>
            <a:ext cx="1343075" cy="1343075"/>
          </a:xfrm>
          <a:prstGeom prst="ellipse">
            <a:avLst/>
          </a:prstGeom>
          <a:noFill/>
          <a:ln w="31750" cap="sq">
            <a:gradFill>
              <a:gsLst>
                <a:gs pos="0">
                  <a:schemeClr val="accent1"/>
                </a:gs>
                <a:gs pos="100000">
                  <a:schemeClr val="accent2">
                    <a:alpha val="50000"/>
                  </a:schemeClr>
                </a:gs>
              </a:gsLst>
              <a:lin ang="5400000" scaled="0"/>
            </a:gradFill>
            <a:miter/>
          </a:ln>
        </p:spPr>
        <p:txBody>
          <a:bodyPr vert="horz" wrap="square" lIns="91440" tIns="45720" rIns="91440" bIns="45720" rtlCol="0" anchor="ctr"/>
          <a:lstStyle/>
          <a:p>
            <a:pPr algn="ctr"/>
            <a:endParaRPr kumimoji="1" lang="zh-CN" altLang="en-US"/>
          </a:p>
        </p:txBody>
      </p:sp>
      <p:sp>
        <p:nvSpPr>
          <p:cNvPr id="8" name="标题 1"/>
          <p:cNvSpPr txBox="1"/>
          <p:nvPr/>
        </p:nvSpPr>
        <p:spPr>
          <a:xfrm>
            <a:off x="10103799" y="-2831382"/>
            <a:ext cx="4977921" cy="4977921"/>
          </a:xfrm>
          <a:prstGeom prst="ellipse">
            <a:avLst/>
          </a:prstGeom>
          <a:gradFill>
            <a:gsLst>
              <a:gs pos="21000">
                <a:schemeClr val="accent1">
                  <a:lumMod val="0"/>
                  <a:lumOff val="100000"/>
                  <a:alpha val="0"/>
                </a:schemeClr>
              </a:gs>
              <a:gs pos="100000">
                <a:schemeClr val="accent1">
                  <a:alpha val="43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nvSpPr>
        <p:spPr>
          <a:xfrm>
            <a:off x="10981633" y="638212"/>
            <a:ext cx="537267" cy="390488"/>
          </a:xfrm>
          <a:custGeom>
            <a:avLst/>
            <a:gdLst/>
            <a:ahLst/>
            <a:cxnLst/>
            <a:rect l="l" t="t" r="r" b="b"/>
            <a:pathLst>
              <a:path w="537267" h="390488">
                <a:moveTo>
                  <a:pt x="474259" y="272460"/>
                </a:moveTo>
                <a:cubicBezTo>
                  <a:pt x="461854" y="272289"/>
                  <a:pt x="453511" y="275831"/>
                  <a:pt x="449231" y="283086"/>
                </a:cubicBezTo>
                <a:cubicBezTo>
                  <a:pt x="444952" y="290341"/>
                  <a:pt x="442960" y="302334"/>
                  <a:pt x="443255" y="319065"/>
                </a:cubicBezTo>
                <a:cubicBezTo>
                  <a:pt x="442960" y="335947"/>
                  <a:pt x="444952" y="347890"/>
                  <a:pt x="449231" y="354895"/>
                </a:cubicBezTo>
                <a:cubicBezTo>
                  <a:pt x="453511" y="361900"/>
                  <a:pt x="461854" y="365292"/>
                  <a:pt x="474259" y="365071"/>
                </a:cubicBezTo>
                <a:cubicBezTo>
                  <a:pt x="486761" y="365292"/>
                  <a:pt x="495162" y="361900"/>
                  <a:pt x="499462" y="354895"/>
                </a:cubicBezTo>
                <a:cubicBezTo>
                  <a:pt x="503763" y="347890"/>
                  <a:pt x="505763" y="335947"/>
                  <a:pt x="505463" y="319065"/>
                </a:cubicBezTo>
                <a:cubicBezTo>
                  <a:pt x="505763" y="302334"/>
                  <a:pt x="503763" y="290341"/>
                  <a:pt x="499462" y="283086"/>
                </a:cubicBezTo>
                <a:cubicBezTo>
                  <a:pt x="495162" y="275831"/>
                  <a:pt x="486761" y="272289"/>
                  <a:pt x="474259" y="272460"/>
                </a:cubicBezTo>
                <a:close/>
                <a:moveTo>
                  <a:pt x="178984" y="272460"/>
                </a:moveTo>
                <a:cubicBezTo>
                  <a:pt x="166579" y="272289"/>
                  <a:pt x="158236" y="275831"/>
                  <a:pt x="153956" y="283086"/>
                </a:cubicBezTo>
                <a:cubicBezTo>
                  <a:pt x="149677" y="290341"/>
                  <a:pt x="147685" y="302334"/>
                  <a:pt x="147980" y="319065"/>
                </a:cubicBezTo>
                <a:cubicBezTo>
                  <a:pt x="147685" y="335947"/>
                  <a:pt x="149677" y="347890"/>
                  <a:pt x="153956" y="354895"/>
                </a:cubicBezTo>
                <a:cubicBezTo>
                  <a:pt x="158236" y="361900"/>
                  <a:pt x="166579" y="365292"/>
                  <a:pt x="178984" y="365071"/>
                </a:cubicBezTo>
                <a:cubicBezTo>
                  <a:pt x="191486" y="365292"/>
                  <a:pt x="199887" y="361900"/>
                  <a:pt x="204188" y="354895"/>
                </a:cubicBezTo>
                <a:cubicBezTo>
                  <a:pt x="208488" y="347890"/>
                  <a:pt x="210488" y="335947"/>
                  <a:pt x="210188" y="319065"/>
                </a:cubicBezTo>
                <a:cubicBezTo>
                  <a:pt x="210488" y="302334"/>
                  <a:pt x="208488" y="290341"/>
                  <a:pt x="204188" y="283086"/>
                </a:cubicBezTo>
                <a:cubicBezTo>
                  <a:pt x="199887" y="275831"/>
                  <a:pt x="191486" y="272289"/>
                  <a:pt x="178984" y="272460"/>
                </a:cubicBezTo>
                <a:close/>
                <a:moveTo>
                  <a:pt x="15002" y="249657"/>
                </a:moveTo>
                <a:lnTo>
                  <a:pt x="45406" y="249657"/>
                </a:lnTo>
                <a:lnTo>
                  <a:pt x="45406" y="362071"/>
                </a:lnTo>
                <a:lnTo>
                  <a:pt x="100613" y="362071"/>
                </a:lnTo>
                <a:lnTo>
                  <a:pt x="100613" y="388474"/>
                </a:lnTo>
                <a:lnTo>
                  <a:pt x="15002" y="388474"/>
                </a:lnTo>
                <a:close/>
                <a:moveTo>
                  <a:pt x="474259" y="247656"/>
                </a:moveTo>
                <a:cubicBezTo>
                  <a:pt x="487883" y="247490"/>
                  <a:pt x="499374" y="249468"/>
                  <a:pt x="508730" y="253591"/>
                </a:cubicBezTo>
                <a:cubicBezTo>
                  <a:pt x="518087" y="257713"/>
                  <a:pt x="525177" y="264981"/>
                  <a:pt x="530000" y="275393"/>
                </a:cubicBezTo>
                <a:cubicBezTo>
                  <a:pt x="534822" y="285806"/>
                  <a:pt x="537245" y="300363"/>
                  <a:pt x="537267" y="319065"/>
                </a:cubicBezTo>
                <a:cubicBezTo>
                  <a:pt x="537245" y="337768"/>
                  <a:pt x="534822" y="352325"/>
                  <a:pt x="530000" y="362737"/>
                </a:cubicBezTo>
                <a:cubicBezTo>
                  <a:pt x="525177" y="373150"/>
                  <a:pt x="518087" y="380417"/>
                  <a:pt x="508730" y="384540"/>
                </a:cubicBezTo>
                <a:cubicBezTo>
                  <a:pt x="499374" y="388663"/>
                  <a:pt x="487883" y="390641"/>
                  <a:pt x="474259" y="390474"/>
                </a:cubicBezTo>
                <a:cubicBezTo>
                  <a:pt x="460824" y="390641"/>
                  <a:pt x="449423" y="388663"/>
                  <a:pt x="440055" y="384540"/>
                </a:cubicBezTo>
                <a:cubicBezTo>
                  <a:pt x="430687" y="380417"/>
                  <a:pt x="423553" y="373150"/>
                  <a:pt x="418652" y="362737"/>
                </a:cubicBezTo>
                <a:cubicBezTo>
                  <a:pt x="413752" y="352325"/>
                  <a:pt x="411285" y="337768"/>
                  <a:pt x="411251" y="319065"/>
                </a:cubicBezTo>
                <a:cubicBezTo>
                  <a:pt x="411285" y="300363"/>
                  <a:pt x="413752" y="285806"/>
                  <a:pt x="418652" y="275393"/>
                </a:cubicBezTo>
                <a:cubicBezTo>
                  <a:pt x="423553" y="264981"/>
                  <a:pt x="430687" y="257713"/>
                  <a:pt x="440055" y="253591"/>
                </a:cubicBezTo>
                <a:cubicBezTo>
                  <a:pt x="449423" y="249468"/>
                  <a:pt x="460824" y="247490"/>
                  <a:pt x="474259" y="247656"/>
                </a:cubicBezTo>
                <a:close/>
                <a:moveTo>
                  <a:pt x="337785" y="247656"/>
                </a:moveTo>
                <a:cubicBezTo>
                  <a:pt x="344682" y="247665"/>
                  <a:pt x="351541" y="248098"/>
                  <a:pt x="358363" y="248957"/>
                </a:cubicBezTo>
                <a:cubicBezTo>
                  <a:pt x="365184" y="249815"/>
                  <a:pt x="370793" y="251049"/>
                  <a:pt x="375190" y="252657"/>
                </a:cubicBezTo>
                <a:lnTo>
                  <a:pt x="375190" y="279260"/>
                </a:lnTo>
                <a:cubicBezTo>
                  <a:pt x="369931" y="277364"/>
                  <a:pt x="364297" y="275956"/>
                  <a:pt x="358288" y="275035"/>
                </a:cubicBezTo>
                <a:cubicBezTo>
                  <a:pt x="352279" y="274114"/>
                  <a:pt x="346245" y="273656"/>
                  <a:pt x="340185" y="273660"/>
                </a:cubicBezTo>
                <a:cubicBezTo>
                  <a:pt x="326938" y="273351"/>
                  <a:pt x="317178" y="276518"/>
                  <a:pt x="310907" y="283161"/>
                </a:cubicBezTo>
                <a:cubicBezTo>
                  <a:pt x="304635" y="289803"/>
                  <a:pt x="301526" y="301772"/>
                  <a:pt x="301581" y="319065"/>
                </a:cubicBezTo>
                <a:cubicBezTo>
                  <a:pt x="301536" y="331218"/>
                  <a:pt x="302736" y="340629"/>
                  <a:pt x="305181" y="347299"/>
                </a:cubicBezTo>
                <a:cubicBezTo>
                  <a:pt x="307626" y="353969"/>
                  <a:pt x="311582" y="358594"/>
                  <a:pt x="317049" y="361174"/>
                </a:cubicBezTo>
                <a:cubicBezTo>
                  <a:pt x="322517" y="363755"/>
                  <a:pt x="329762" y="364987"/>
                  <a:pt x="338785" y="364871"/>
                </a:cubicBezTo>
                <a:cubicBezTo>
                  <a:pt x="341565" y="364884"/>
                  <a:pt x="344157" y="364809"/>
                  <a:pt x="346561" y="364646"/>
                </a:cubicBezTo>
                <a:cubicBezTo>
                  <a:pt x="348966" y="364484"/>
                  <a:pt x="351308" y="364159"/>
                  <a:pt x="353587" y="363671"/>
                </a:cubicBezTo>
                <a:lnTo>
                  <a:pt x="353587" y="333667"/>
                </a:lnTo>
                <a:lnTo>
                  <a:pt x="329984" y="333667"/>
                </a:lnTo>
                <a:lnTo>
                  <a:pt x="329984" y="308264"/>
                </a:lnTo>
                <a:lnTo>
                  <a:pt x="381791" y="308264"/>
                </a:lnTo>
                <a:lnTo>
                  <a:pt x="381791" y="384274"/>
                </a:lnTo>
                <a:cubicBezTo>
                  <a:pt x="376452" y="386020"/>
                  <a:pt x="369827" y="387478"/>
                  <a:pt x="361913" y="388649"/>
                </a:cubicBezTo>
                <a:cubicBezTo>
                  <a:pt x="354000" y="389820"/>
                  <a:pt x="345624" y="390428"/>
                  <a:pt x="336785" y="390474"/>
                </a:cubicBezTo>
                <a:cubicBezTo>
                  <a:pt x="322528" y="390671"/>
                  <a:pt x="310304" y="388811"/>
                  <a:pt x="300114" y="384896"/>
                </a:cubicBezTo>
                <a:cubicBezTo>
                  <a:pt x="289924" y="380981"/>
                  <a:pt x="282100" y="373831"/>
                  <a:pt x="276644" y="363449"/>
                </a:cubicBezTo>
                <a:cubicBezTo>
                  <a:pt x="271188" y="353066"/>
                  <a:pt x="268432" y="338271"/>
                  <a:pt x="268376" y="319065"/>
                </a:cubicBezTo>
                <a:cubicBezTo>
                  <a:pt x="268437" y="301308"/>
                  <a:pt x="271250" y="287195"/>
                  <a:pt x="276815" y="276727"/>
                </a:cubicBezTo>
                <a:cubicBezTo>
                  <a:pt x="282379" y="266259"/>
                  <a:pt x="290334" y="258769"/>
                  <a:pt x="300677" y="254257"/>
                </a:cubicBezTo>
                <a:cubicBezTo>
                  <a:pt x="311020" y="249746"/>
                  <a:pt x="323390" y="247545"/>
                  <a:pt x="337785" y="247656"/>
                </a:cubicBezTo>
                <a:close/>
                <a:moveTo>
                  <a:pt x="178984" y="247656"/>
                </a:moveTo>
                <a:cubicBezTo>
                  <a:pt x="192608" y="247490"/>
                  <a:pt x="204099" y="249468"/>
                  <a:pt x="213455" y="253591"/>
                </a:cubicBezTo>
                <a:cubicBezTo>
                  <a:pt x="222812" y="257713"/>
                  <a:pt x="229902" y="264981"/>
                  <a:pt x="234725" y="275393"/>
                </a:cubicBezTo>
                <a:cubicBezTo>
                  <a:pt x="239547" y="285806"/>
                  <a:pt x="241970" y="300363"/>
                  <a:pt x="241992" y="319065"/>
                </a:cubicBezTo>
                <a:cubicBezTo>
                  <a:pt x="241970" y="337768"/>
                  <a:pt x="239547" y="352325"/>
                  <a:pt x="234725" y="362737"/>
                </a:cubicBezTo>
                <a:cubicBezTo>
                  <a:pt x="229902" y="373150"/>
                  <a:pt x="222812" y="380417"/>
                  <a:pt x="213455" y="384540"/>
                </a:cubicBezTo>
                <a:cubicBezTo>
                  <a:pt x="204099" y="388663"/>
                  <a:pt x="192608" y="390641"/>
                  <a:pt x="178984" y="390474"/>
                </a:cubicBezTo>
                <a:cubicBezTo>
                  <a:pt x="165549" y="390641"/>
                  <a:pt x="154148" y="388663"/>
                  <a:pt x="144780" y="384540"/>
                </a:cubicBezTo>
                <a:cubicBezTo>
                  <a:pt x="135412" y="380417"/>
                  <a:pt x="128278" y="373150"/>
                  <a:pt x="123377" y="362737"/>
                </a:cubicBezTo>
                <a:cubicBezTo>
                  <a:pt x="118477" y="352325"/>
                  <a:pt x="116010" y="337768"/>
                  <a:pt x="115976" y="319065"/>
                </a:cubicBezTo>
                <a:cubicBezTo>
                  <a:pt x="116010" y="300363"/>
                  <a:pt x="118477" y="285806"/>
                  <a:pt x="123377" y="275393"/>
                </a:cubicBezTo>
                <a:cubicBezTo>
                  <a:pt x="128278" y="264981"/>
                  <a:pt x="135412" y="257713"/>
                  <a:pt x="144780" y="253591"/>
                </a:cubicBezTo>
                <a:cubicBezTo>
                  <a:pt x="154148" y="249468"/>
                  <a:pt x="165549" y="247490"/>
                  <a:pt x="178984" y="247656"/>
                </a:cubicBezTo>
                <a:close/>
                <a:moveTo>
                  <a:pt x="421729" y="13608"/>
                </a:moveTo>
                <a:lnTo>
                  <a:pt x="421729" y="71215"/>
                </a:lnTo>
                <a:lnTo>
                  <a:pt x="438931" y="71215"/>
                </a:lnTo>
                <a:cubicBezTo>
                  <a:pt x="449042" y="71205"/>
                  <a:pt x="456957" y="70514"/>
                  <a:pt x="462675" y="69141"/>
                </a:cubicBezTo>
                <a:cubicBezTo>
                  <a:pt x="468393" y="67768"/>
                  <a:pt x="472455" y="64973"/>
                  <a:pt x="474862" y="60755"/>
                </a:cubicBezTo>
                <a:cubicBezTo>
                  <a:pt x="477268" y="56537"/>
                  <a:pt x="478560" y="50156"/>
                  <a:pt x="478736" y="41612"/>
                </a:cubicBezTo>
                <a:cubicBezTo>
                  <a:pt x="478678" y="30406"/>
                  <a:pt x="475694" y="22913"/>
                  <a:pt x="469785" y="19134"/>
                </a:cubicBezTo>
                <a:cubicBezTo>
                  <a:pt x="463876" y="15354"/>
                  <a:pt x="453591" y="13512"/>
                  <a:pt x="438931" y="13608"/>
                </a:cubicBezTo>
                <a:close/>
                <a:moveTo>
                  <a:pt x="186909" y="11608"/>
                </a:moveTo>
                <a:cubicBezTo>
                  <a:pt x="175218" y="11787"/>
                  <a:pt x="166130" y="13829"/>
                  <a:pt x="159646" y="17735"/>
                </a:cubicBezTo>
                <a:cubicBezTo>
                  <a:pt x="153163" y="21640"/>
                  <a:pt x="148624" y="27935"/>
                  <a:pt x="146030" y="36618"/>
                </a:cubicBezTo>
                <a:cubicBezTo>
                  <a:pt x="143436" y="45302"/>
                  <a:pt x="142127" y="56901"/>
                  <a:pt x="142104" y="71415"/>
                </a:cubicBezTo>
                <a:cubicBezTo>
                  <a:pt x="141770" y="93160"/>
                  <a:pt x="144837" y="108628"/>
                  <a:pt x="151305" y="117821"/>
                </a:cubicBezTo>
                <a:cubicBezTo>
                  <a:pt x="157772" y="127014"/>
                  <a:pt x="169640" y="131481"/>
                  <a:pt x="186909" y="131223"/>
                </a:cubicBezTo>
                <a:cubicBezTo>
                  <a:pt x="198601" y="131059"/>
                  <a:pt x="207688" y="129076"/>
                  <a:pt x="214172" y="125274"/>
                </a:cubicBezTo>
                <a:cubicBezTo>
                  <a:pt x="220655" y="121472"/>
                  <a:pt x="225194" y="115237"/>
                  <a:pt x="227788" y="106568"/>
                </a:cubicBezTo>
                <a:cubicBezTo>
                  <a:pt x="230382" y="97899"/>
                  <a:pt x="231691" y="86181"/>
                  <a:pt x="231715" y="71415"/>
                </a:cubicBezTo>
                <a:cubicBezTo>
                  <a:pt x="231691" y="56835"/>
                  <a:pt x="230382" y="45191"/>
                  <a:pt x="227788" y="36485"/>
                </a:cubicBezTo>
                <a:cubicBezTo>
                  <a:pt x="225194" y="27779"/>
                  <a:pt x="220655" y="21484"/>
                  <a:pt x="214172" y="17601"/>
                </a:cubicBezTo>
                <a:cubicBezTo>
                  <a:pt x="207688" y="13718"/>
                  <a:pt x="198601" y="11720"/>
                  <a:pt x="186909" y="11608"/>
                </a:cubicBezTo>
                <a:close/>
                <a:moveTo>
                  <a:pt x="408527" y="2007"/>
                </a:moveTo>
                <a:lnTo>
                  <a:pt x="439131" y="2007"/>
                </a:lnTo>
                <a:cubicBezTo>
                  <a:pt x="452492" y="2051"/>
                  <a:pt x="462997" y="3251"/>
                  <a:pt x="470646" y="5607"/>
                </a:cubicBezTo>
                <a:cubicBezTo>
                  <a:pt x="478295" y="7963"/>
                  <a:pt x="483733" y="12008"/>
                  <a:pt x="486959" y="17742"/>
                </a:cubicBezTo>
                <a:cubicBezTo>
                  <a:pt x="490186" y="23476"/>
                  <a:pt x="491845" y="31433"/>
                  <a:pt x="491938" y="41612"/>
                </a:cubicBezTo>
                <a:cubicBezTo>
                  <a:pt x="492009" y="53596"/>
                  <a:pt x="489717" y="62681"/>
                  <a:pt x="485062" y="68865"/>
                </a:cubicBezTo>
                <a:cubicBezTo>
                  <a:pt x="480407" y="75049"/>
                  <a:pt x="472964" y="79033"/>
                  <a:pt x="462734" y="80817"/>
                </a:cubicBezTo>
                <a:lnTo>
                  <a:pt x="505139" y="140824"/>
                </a:lnTo>
                <a:lnTo>
                  <a:pt x="489337" y="140824"/>
                </a:lnTo>
                <a:lnTo>
                  <a:pt x="449132" y="82417"/>
                </a:lnTo>
                <a:cubicBezTo>
                  <a:pt x="448224" y="82513"/>
                  <a:pt x="446990" y="82571"/>
                  <a:pt x="445432" y="82592"/>
                </a:cubicBezTo>
                <a:cubicBezTo>
                  <a:pt x="443873" y="82613"/>
                  <a:pt x="442040" y="82621"/>
                  <a:pt x="439931" y="82617"/>
                </a:cubicBezTo>
                <a:lnTo>
                  <a:pt x="421729" y="82617"/>
                </a:lnTo>
                <a:lnTo>
                  <a:pt x="421729" y="140824"/>
                </a:lnTo>
                <a:lnTo>
                  <a:pt x="408527" y="140824"/>
                </a:lnTo>
                <a:close/>
                <a:moveTo>
                  <a:pt x="274377" y="2007"/>
                </a:moveTo>
                <a:lnTo>
                  <a:pt x="287579" y="2007"/>
                </a:lnTo>
                <a:lnTo>
                  <a:pt x="287579" y="92218"/>
                </a:lnTo>
                <a:cubicBezTo>
                  <a:pt x="287408" y="106961"/>
                  <a:pt x="290150" y="117179"/>
                  <a:pt x="295805" y="122872"/>
                </a:cubicBezTo>
                <a:cubicBezTo>
                  <a:pt x="301460" y="128564"/>
                  <a:pt x="311053" y="131281"/>
                  <a:pt x="324583" y="131023"/>
                </a:cubicBezTo>
                <a:cubicBezTo>
                  <a:pt x="338752" y="131281"/>
                  <a:pt x="348620" y="128564"/>
                  <a:pt x="354187" y="122872"/>
                </a:cubicBezTo>
                <a:cubicBezTo>
                  <a:pt x="359755" y="117179"/>
                  <a:pt x="362422" y="106961"/>
                  <a:pt x="362188" y="92218"/>
                </a:cubicBezTo>
                <a:lnTo>
                  <a:pt x="362188" y="2007"/>
                </a:lnTo>
                <a:lnTo>
                  <a:pt x="375190" y="2007"/>
                </a:lnTo>
                <a:lnTo>
                  <a:pt x="375190" y="96218"/>
                </a:lnTo>
                <a:cubicBezTo>
                  <a:pt x="375223" y="112512"/>
                  <a:pt x="371056" y="124380"/>
                  <a:pt x="362688" y="131823"/>
                </a:cubicBezTo>
                <a:cubicBezTo>
                  <a:pt x="354321" y="139266"/>
                  <a:pt x="341552" y="142933"/>
                  <a:pt x="324383" y="142824"/>
                </a:cubicBezTo>
                <a:cubicBezTo>
                  <a:pt x="307248" y="142970"/>
                  <a:pt x="294613" y="139378"/>
                  <a:pt x="286479" y="132048"/>
                </a:cubicBezTo>
                <a:cubicBezTo>
                  <a:pt x="278344" y="124718"/>
                  <a:pt x="274311" y="112775"/>
                  <a:pt x="274377" y="96218"/>
                </a:cubicBezTo>
                <a:close/>
                <a:moveTo>
                  <a:pt x="0" y="2007"/>
                </a:moveTo>
                <a:lnTo>
                  <a:pt x="15202" y="2007"/>
                </a:lnTo>
                <a:lnTo>
                  <a:pt x="55207" y="67215"/>
                </a:lnTo>
                <a:lnTo>
                  <a:pt x="56407" y="67215"/>
                </a:lnTo>
                <a:lnTo>
                  <a:pt x="95812" y="2007"/>
                </a:lnTo>
                <a:lnTo>
                  <a:pt x="110614" y="2007"/>
                </a:lnTo>
                <a:lnTo>
                  <a:pt x="61808" y="79416"/>
                </a:lnTo>
                <a:lnTo>
                  <a:pt x="61808" y="140824"/>
                </a:lnTo>
                <a:lnTo>
                  <a:pt x="48406" y="140824"/>
                </a:lnTo>
                <a:lnTo>
                  <a:pt x="48406" y="79616"/>
                </a:lnTo>
                <a:close/>
                <a:moveTo>
                  <a:pt x="186909" y="6"/>
                </a:moveTo>
                <a:cubicBezTo>
                  <a:pt x="200290" y="-123"/>
                  <a:pt x="211311" y="2003"/>
                  <a:pt x="219972" y="6385"/>
                </a:cubicBezTo>
                <a:cubicBezTo>
                  <a:pt x="228634" y="10767"/>
                  <a:pt x="235062" y="18183"/>
                  <a:pt x="239256" y="28632"/>
                </a:cubicBezTo>
                <a:cubicBezTo>
                  <a:pt x="243451" y="39082"/>
                  <a:pt x="245537" y="53343"/>
                  <a:pt x="245516" y="71415"/>
                </a:cubicBezTo>
                <a:cubicBezTo>
                  <a:pt x="245537" y="89488"/>
                  <a:pt x="243451" y="103749"/>
                  <a:pt x="239256" y="114198"/>
                </a:cubicBezTo>
                <a:cubicBezTo>
                  <a:pt x="235062" y="124648"/>
                  <a:pt x="228634" y="132064"/>
                  <a:pt x="219972" y="136446"/>
                </a:cubicBezTo>
                <a:cubicBezTo>
                  <a:pt x="211311" y="140828"/>
                  <a:pt x="200290" y="142954"/>
                  <a:pt x="186909" y="142824"/>
                </a:cubicBezTo>
                <a:cubicBezTo>
                  <a:pt x="173284" y="142776"/>
                  <a:pt x="162174" y="140605"/>
                  <a:pt x="153579" y="136312"/>
                </a:cubicBezTo>
                <a:cubicBezTo>
                  <a:pt x="144984" y="132019"/>
                  <a:pt x="138645" y="124692"/>
                  <a:pt x="134562" y="114332"/>
                </a:cubicBezTo>
                <a:cubicBezTo>
                  <a:pt x="130479" y="103971"/>
                  <a:pt x="128392" y="89666"/>
                  <a:pt x="128302" y="71415"/>
                </a:cubicBezTo>
                <a:cubicBezTo>
                  <a:pt x="128273" y="53343"/>
                  <a:pt x="130330" y="39082"/>
                  <a:pt x="134473" y="28632"/>
                </a:cubicBezTo>
                <a:cubicBezTo>
                  <a:pt x="138615" y="18183"/>
                  <a:pt x="145014" y="10767"/>
                  <a:pt x="153668" y="6385"/>
                </a:cubicBezTo>
                <a:cubicBezTo>
                  <a:pt x="162322" y="2003"/>
                  <a:pt x="173402" y="-123"/>
                  <a:pt x="186909" y="6"/>
                </a:cubicBezTo>
                <a:close/>
              </a:path>
            </a:pathLst>
          </a:custGeom>
          <a:solidFill>
            <a:schemeClr val="tx1">
              <a:lumMod val="85000"/>
              <a:lumOff val="15000"/>
            </a:schemeClr>
          </a:solidFill>
          <a:ln cap="sq">
            <a:noFill/>
          </a:ln>
          <a:effectLst/>
        </p:spPr>
        <p:txBody>
          <a:bodyPr vert="horz" wrap="square" lIns="91440" tIns="45720" rIns="91440" bIns="45720" rtlCol="0" anchor="t"/>
          <a:lstStyle/>
          <a:p>
            <a:pPr algn="l"/>
            <a:endParaRPr kumimoji="1" lang="zh-CN" altLang="en-US"/>
          </a:p>
        </p:txBody>
      </p:sp>
      <p:sp>
        <p:nvSpPr>
          <p:cNvPr id="10" name="标题 1"/>
          <p:cNvSpPr txBox="1"/>
          <p:nvPr/>
        </p:nvSpPr>
        <p:spPr>
          <a:xfrm rot="5400000">
            <a:off x="10664257" y="5330258"/>
            <a:ext cx="936171" cy="2119315"/>
          </a:xfrm>
          <a:prstGeom prst="rect">
            <a:avLst/>
          </a:prstGeom>
          <a:gradFill>
            <a:gsLst>
              <a:gs pos="0">
                <a:schemeClr val="accent2"/>
              </a:gs>
              <a:gs pos="100000">
                <a:schemeClr val="bg1">
                  <a:alpha val="0"/>
                </a:schemeClr>
              </a:gs>
            </a:gsLst>
            <a:lin ang="5400000" scaled="0"/>
          </a:gra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nvSpPr>
        <p:spPr>
          <a:xfrm flipV="1">
            <a:off x="7511861" y="5053904"/>
            <a:ext cx="960439" cy="960439"/>
          </a:xfrm>
          <a:prstGeom prst="ellipse">
            <a:avLst/>
          </a:prstGeom>
          <a:gradFill>
            <a:gsLst>
              <a:gs pos="0">
                <a:schemeClr val="accent1">
                  <a:lumMod val="0"/>
                  <a:lumOff val="100000"/>
                  <a:alpha val="0"/>
                </a:schemeClr>
              </a:gs>
              <a:gs pos="100000">
                <a:schemeClr val="accent1">
                  <a:alpha val="50000"/>
                </a:schemeClr>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nvSpPr>
        <p:spPr>
          <a:xfrm rot="18197215">
            <a:off x="-1931697" y="5798115"/>
            <a:ext cx="4977921" cy="4977921"/>
          </a:xfrm>
          <a:prstGeom prst="ellipse">
            <a:avLst/>
          </a:prstGeom>
          <a:gradFill>
            <a:gsLst>
              <a:gs pos="42000">
                <a:schemeClr val="accent1">
                  <a:lumMod val="0"/>
                  <a:lumOff val="100000"/>
                  <a:alpha val="0"/>
                </a:schemeClr>
              </a:gs>
              <a:gs pos="100000">
                <a:schemeClr val="accent2"/>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
        <p:nvSpPr>
          <p:cNvPr id="13" name="标题 1"/>
          <p:cNvSpPr txBox="1"/>
          <p:nvPr/>
        </p:nvSpPr>
        <p:spPr>
          <a:xfrm rot="18197215">
            <a:off x="-4012301" y="4432094"/>
            <a:ext cx="4977921" cy="4977921"/>
          </a:xfrm>
          <a:prstGeom prst="ellipse">
            <a:avLst/>
          </a:prstGeom>
          <a:gradFill>
            <a:gsLst>
              <a:gs pos="26000">
                <a:schemeClr val="accent1">
                  <a:lumMod val="0"/>
                  <a:lumOff val="100000"/>
                  <a:alpha val="0"/>
                </a:schemeClr>
              </a:gs>
              <a:gs pos="100000">
                <a:schemeClr val="accent1"/>
              </a:gs>
            </a:gsLst>
            <a:path path="circle">
              <a:fillToRect l="50000" t="50000" r="50000" b="50000"/>
            </a:path>
            <a:tileRect/>
          </a:gradFill>
          <a:ln w="12700" cap="sq">
            <a:noFill/>
            <a:miter/>
          </a:ln>
        </p:spPr>
        <p:txBody>
          <a:bodyPr vert="horz" wrap="square" lIns="91440" tIns="45720" rIns="91440" bIns="45720" rtlCol="0" anchor="ctr"/>
          <a:lstStyle/>
          <a:p>
            <a:pPr algn="ctr"/>
            <a:endParaRPr kumimoji="1" lang="zh-CN" altLang="en-US"/>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A66AC"/>
      </a:dk2>
      <a:lt2>
        <a:srgbClr val="E0EBF6"/>
      </a:lt2>
      <a:accent1>
        <a:srgbClr val="2254F4"/>
      </a:accent1>
      <a:accent2>
        <a:srgbClr val="795FE5"/>
      </a:accent2>
      <a:accent3>
        <a:srgbClr val="50C9A8"/>
      </a:accent3>
      <a:accent4>
        <a:srgbClr val="F77272"/>
      </a:accent4>
      <a:accent5>
        <a:srgbClr val="F27F66"/>
      </a:accent5>
      <a:accent6>
        <a:srgbClr val="C9C9C9"/>
      </a:accent6>
      <a:hlink>
        <a:srgbClr val="000000"/>
      </a:hlink>
      <a:folHlink>
        <a:srgbClr val="0000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709</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Poppins</vt:lpstr>
      <vt:lpstr>poppins-bold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User User</cp:lastModifiedBy>
  <cp:revision>1</cp:revision>
  <dcterms:modified xsi:type="dcterms:W3CDTF">2024-10-12T07:58:55Z</dcterms:modified>
</cp:coreProperties>
</file>