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4660"/>
  </p:normalViewPr>
  <p:slideViewPr>
    <p:cSldViewPr snapToGrid="0">
      <p:cViewPr varScale="1">
        <p:scale>
          <a:sx n="31" d="100"/>
          <a:sy n="31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3594C-FE45-F2B7-44D5-5C0994B51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FA799C-A097-BB6E-2ADC-C56E3C7C62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0A170-95AF-D776-1825-B9A1D99F5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742C0-6DE5-42C8-D851-E70B9F1C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96996-BC22-4027-E956-AF57EEC9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0143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A377B-85B8-61C0-D98C-015C176DF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EE2F41-C3E5-7298-2D2A-25B83252C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8D711-277A-8623-651B-7D99BC364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61BDD-F707-E906-E518-EBBA94AB0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C2141-C09B-74C8-0E26-307F213A9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644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981F2E-7219-9CE1-7BCF-5BFD7BDA4E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EDE57B-5951-125C-1DB3-20BE5F2F3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EE76F-566D-C4CE-A49F-1D44A8B99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DF9CA-4094-5DAF-2612-D77478CDC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855A0-A5BF-EB7D-4F87-69FD172EC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3942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AF04A-236A-51D4-FDB2-34EDAC509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4EA32-5FAF-7E96-4BB5-60C7C1DC6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87EFF-39BE-C2A2-AACC-C68C2E04C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767E2-BAE3-0FDF-A68C-E1033322F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7ED64-6D34-A69A-E008-28477001F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903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BE556-C4E1-A6B1-24F1-DDBEC8734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59889-AFA3-D507-DE26-8DF70A2BD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53F2F-091D-F919-657B-1CDECFA0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4B6B5-106F-595E-D30D-0DDE1F34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160D2-B742-23CB-5CA7-EC93C58E3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37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96F3C-A257-CBBA-DD82-A3931AE6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67B23-AE3A-975E-C728-19CC07540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5AE58-F952-599F-C2E4-55CF4E3A4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91ABE-2D61-B9C2-7233-1BBFA862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5CD03-E4CF-0936-16E5-A930D886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99E9C2-65B4-B12E-2AF8-61E71D790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12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447D1-E100-F688-789B-819542DAA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1CB6B-DF5B-2CE5-3AA4-E7F006348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FC8235-E6E3-AA5D-602C-CD7D87245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57AE18-48B7-2204-7EA0-99CDC8806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BFF708-867E-CA77-2AFA-D2BA5C399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C6D1FE-76A6-A6E8-F8AE-B3C60DBDA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31E2FD-0990-C486-0182-60804367C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6C75F-26A1-CD21-3DE3-168FA38E0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1702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97F92-D38E-29EA-B339-3A8E3679C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BF778-68CB-E51B-E14C-990F4A2C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597227-81ED-7699-036B-DA2F2A5FE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A7443-3D8C-9EA2-8DF8-DEC1A4EA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924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4BD480-0A23-9C47-18CD-9DE375DED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F6E085-56A4-37E2-CD21-1F90669E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31943-FDFD-37F4-BB5F-D8F92D9A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3432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2A9F4-506D-67C0-B357-5412BD279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AA5B2-C30B-4C71-6EDE-88536DBB1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A536B-61C2-5C75-C8D3-6D7479888B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A0D89-3D9C-3955-58F4-EA6D45DFA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AA5B6-5F69-8735-C272-48308D9A1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4254B-F283-AAD7-DEA4-E8B55BAA5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3790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40009-FF00-DCF9-459B-17849BD62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D7F1D5-ACD7-F808-F8CA-65EF4CF77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5E270-9D26-82E7-F152-27570EC21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39E9D-4997-D0A0-2407-3760B17C2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C5BD2-2BC3-1C9F-AF77-EE01F984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55044-2CB0-DFBE-6557-253C98D6D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594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C4DB15-FB0B-801F-D33F-F6C7B5F0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C362E-3F4D-C87E-4180-B84C44BA3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320B6-77E1-04C7-00AB-EFF4BBB57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7689F-C963-4E97-9233-D018FCD20FDF}" type="datetimeFigureOut">
              <a:rPr lang="en-ID" smtClean="0"/>
              <a:t>01/11/2023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E8DC3-0038-AAC3-E21D-1FC1552EC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64CA8-DD70-FB46-722E-88AD9DDE5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F68DE-630D-4DF6-AD0D-3F3B6037051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1050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agustinfatma/kecakapa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94eJ-sNE1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560C053-6C2A-F2AB-9B99-5F0558D38F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Psikologi</a:t>
            </a:r>
            <a:r>
              <a:rPr lang="en-US" dirty="0"/>
              <a:t> Pendidikan</a:t>
            </a:r>
            <a:endParaRPr lang="en-ID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7D4B81D-B217-47E9-E651-8491795025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Topik</a:t>
            </a:r>
            <a:r>
              <a:rPr lang="en-US" dirty="0"/>
              <a:t>: </a:t>
            </a:r>
            <a:r>
              <a:rPr lang="en-US" dirty="0" err="1"/>
              <a:t>Kecakapan</a:t>
            </a:r>
            <a:endParaRPr lang="en-US" dirty="0"/>
          </a:p>
          <a:p>
            <a:r>
              <a:rPr lang="en-US" dirty="0"/>
              <a:t>Agustin </a:t>
            </a:r>
            <a:r>
              <a:rPr lang="en-US" dirty="0" err="1"/>
              <a:t>Fatmawawati</a:t>
            </a:r>
            <a:r>
              <a:rPr lang="en-US" dirty="0"/>
              <a:t>, </a:t>
            </a:r>
            <a:r>
              <a:rPr lang="en-US" dirty="0" err="1"/>
              <a:t>S.Pd</a:t>
            </a:r>
            <a:r>
              <a:rPr lang="en-US" dirty="0"/>
              <a:t>., </a:t>
            </a:r>
            <a:r>
              <a:rPr lang="en-US" dirty="0" err="1"/>
              <a:t>M.Pd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82838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B9090-DB79-8551-32F5-1AAB8A03E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kecakapan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BB8B45D-A928-7118-F8EE-F473E0A29B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965" t="33967" r="51588" b="46374"/>
          <a:stretch/>
        </p:blipFill>
        <p:spPr>
          <a:xfrm>
            <a:off x="838200" y="1690688"/>
            <a:ext cx="8464561" cy="2153264"/>
          </a:xfrm>
        </p:spPr>
      </p:pic>
    </p:spTree>
    <p:extLst>
      <p:ext uri="{BB962C8B-B14F-4D97-AF65-F5344CB8AC3E}">
        <p14:creationId xmlns:p14="http://schemas.microsoft.com/office/powerpoint/2010/main" val="398618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B9090-DB79-8551-32F5-1AAB8A03E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kecakapan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373699-5255-A57F-E93C-36E6E49A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D" dirty="0" err="1"/>
              <a:t>Menurut</a:t>
            </a:r>
            <a:r>
              <a:rPr lang="en-ID" dirty="0"/>
              <a:t> </a:t>
            </a:r>
            <a:r>
              <a:rPr lang="en-ID" dirty="0" err="1"/>
              <a:t>WoodWorth</a:t>
            </a:r>
            <a:r>
              <a:rPr lang="en-ID" dirty="0"/>
              <a:t> dan Marquis yang </a:t>
            </a:r>
            <a:r>
              <a:rPr lang="en-ID" dirty="0" err="1"/>
              <a:t>dikutip</a:t>
            </a:r>
            <a:r>
              <a:rPr lang="en-ID" dirty="0"/>
              <a:t> oleh </a:t>
            </a:r>
            <a:r>
              <a:rPr lang="en-ID" dirty="0" err="1"/>
              <a:t>Sumadi</a:t>
            </a:r>
            <a:r>
              <a:rPr lang="en-ID" dirty="0"/>
              <a:t> </a:t>
            </a:r>
            <a:r>
              <a:rPr lang="en-ID" dirty="0" err="1"/>
              <a:t>Suryabrata</a:t>
            </a:r>
            <a:r>
              <a:rPr lang="en-ID" dirty="0"/>
              <a:t> ability (</a:t>
            </a:r>
            <a:r>
              <a:rPr lang="en-ID" dirty="0" err="1"/>
              <a:t>kemampuan</a:t>
            </a:r>
            <a:r>
              <a:rPr lang="en-ID" dirty="0"/>
              <a:t>)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tiga</a:t>
            </a:r>
            <a:r>
              <a:rPr lang="en-ID" dirty="0"/>
              <a:t> arti : </a:t>
            </a:r>
          </a:p>
          <a:p>
            <a:pPr marL="514350" indent="-514350">
              <a:buAutoNum type="arabicPeriod"/>
            </a:pPr>
            <a:r>
              <a:rPr lang="en-ID" b="1" i="1" dirty="0"/>
              <a:t>Achievement</a:t>
            </a:r>
            <a:r>
              <a:rPr lang="en-ID" dirty="0"/>
              <a:t>, yang </a:t>
            </a:r>
            <a:r>
              <a:rPr lang="en-ID" dirty="0" err="1"/>
              <a:t>merupakan</a:t>
            </a:r>
            <a:r>
              <a:rPr lang="en-ID" dirty="0"/>
              <a:t> actual ability,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diukur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 </a:t>
            </a:r>
          </a:p>
          <a:p>
            <a:pPr marL="514350" indent="-514350">
              <a:buAutoNum type="arabicPeriod"/>
            </a:pPr>
            <a:r>
              <a:rPr lang="en-ID" b="1" i="1" dirty="0"/>
              <a:t>Capacity</a:t>
            </a:r>
            <a:r>
              <a:rPr lang="en-ID" dirty="0"/>
              <a:t>, yang </a:t>
            </a:r>
            <a:r>
              <a:rPr lang="en-ID" dirty="0" err="1"/>
              <a:t>merupakan</a:t>
            </a:r>
            <a:r>
              <a:rPr lang="en-ID" dirty="0"/>
              <a:t> potential ability,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diukur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kecakapan</a:t>
            </a:r>
            <a:r>
              <a:rPr lang="en-ID" dirty="0"/>
              <a:t> </a:t>
            </a:r>
            <a:r>
              <a:rPr lang="en-ID" dirty="0" err="1"/>
              <a:t>individu</a:t>
            </a:r>
            <a:r>
              <a:rPr lang="en-ID" dirty="0"/>
              <a:t>,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kecakapan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berkembang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perpaduan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training yang </a:t>
            </a:r>
            <a:r>
              <a:rPr lang="en-ID" dirty="0" err="1"/>
              <a:t>insentif</a:t>
            </a:r>
            <a:r>
              <a:rPr lang="en-ID" dirty="0"/>
              <a:t> dan </a:t>
            </a:r>
            <a:r>
              <a:rPr lang="en-ID" dirty="0" err="1"/>
              <a:t>pengalaman</a:t>
            </a:r>
            <a:r>
              <a:rPr lang="en-ID" dirty="0"/>
              <a:t>. </a:t>
            </a:r>
          </a:p>
          <a:p>
            <a:pPr marL="514350" indent="-514350">
              <a:buAutoNum type="arabicPeriod"/>
            </a:pPr>
            <a:r>
              <a:rPr lang="en-ID" b="1" i="1" dirty="0"/>
              <a:t>Aptitude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kualitas</a:t>
            </a:r>
            <a:r>
              <a:rPr lang="en-ID" dirty="0"/>
              <a:t> yang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diungkapkan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diukur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 yang </a:t>
            </a:r>
            <a:r>
              <a:rPr lang="en-ID" dirty="0" err="1"/>
              <a:t>sengaja</a:t>
            </a:r>
            <a:r>
              <a:rPr lang="en-ID" dirty="0"/>
              <a:t> </a:t>
            </a:r>
            <a:r>
              <a:rPr lang="en-ID" dirty="0" err="1"/>
              <a:t>dibuat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.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5942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B9090-DB79-8551-32F5-1AAB8A03E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kecakapan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373699-5255-A57F-E93C-36E6E49AA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b="1" dirty="0" err="1"/>
              <a:t>Kecakapan</a:t>
            </a:r>
            <a:r>
              <a:rPr lang="en-ID" b="1" dirty="0"/>
              <a:t> (</a:t>
            </a:r>
            <a:r>
              <a:rPr lang="en-ID" b="1" i="1" dirty="0"/>
              <a:t>ability</a:t>
            </a:r>
            <a:r>
              <a:rPr lang="en-ID" b="1" dirty="0"/>
              <a:t>)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yang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potensial</a:t>
            </a:r>
            <a:r>
              <a:rPr lang="en-ID" dirty="0"/>
              <a:t> yang </a:t>
            </a:r>
            <a:r>
              <a:rPr lang="en-ID" dirty="0" err="1"/>
              <a:t>nyata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mengenal</a:t>
            </a:r>
            <a:r>
              <a:rPr lang="en-ID" dirty="0"/>
              <a:t> dan </a:t>
            </a:r>
            <a:r>
              <a:rPr lang="en-ID" dirty="0" err="1"/>
              <a:t>memahami,menganalisis,menilai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memecahkan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rasio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 dan </a:t>
            </a:r>
            <a:r>
              <a:rPr lang="en-ID" dirty="0" err="1"/>
              <a:t>melihat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yang </a:t>
            </a:r>
            <a:r>
              <a:rPr lang="en-ID" dirty="0" err="1"/>
              <a:t>benar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benar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5367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27C52-4F69-8346-849D-73E5196DE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kecakapan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7A676-D845-BE84-E930-58F9A60C5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>
                <a:hlinkClick r:id="rId2"/>
              </a:rPr>
              <a:t>https://padlet.com/agustinfatma/kecakapan</a:t>
            </a:r>
            <a:r>
              <a:rPr lang="en-ID" dirty="0"/>
              <a:t>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1854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FB3D8-BE7A-BD24-3CAD-41C45CBB9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3200" b="1" dirty="0"/>
              <a:t>Langkah </a:t>
            </a:r>
            <a:r>
              <a:rPr lang="en-ID" sz="3200" b="1" dirty="0" err="1"/>
              <a:t>Mewujudkan</a:t>
            </a:r>
            <a:r>
              <a:rPr lang="en-ID" sz="3200" b="1" dirty="0"/>
              <a:t> </a:t>
            </a:r>
            <a:r>
              <a:rPr lang="en-ID" sz="3200" b="1" dirty="0" err="1"/>
              <a:t>Kecakapan</a:t>
            </a:r>
            <a:r>
              <a:rPr lang="en-ID" sz="3200" b="1" dirty="0"/>
              <a:t> </a:t>
            </a:r>
            <a:br>
              <a:rPr lang="en-ID" sz="3200" b="1" dirty="0"/>
            </a:br>
            <a:r>
              <a:rPr lang="en-ID" sz="3200" b="1" dirty="0"/>
              <a:t>(Ability) </a:t>
            </a:r>
            <a:r>
              <a:rPr lang="en-ID" sz="3200" b="1" dirty="0" err="1"/>
              <a:t>untuk</a:t>
            </a:r>
            <a:r>
              <a:rPr lang="en-ID" sz="3200" b="1" dirty="0"/>
              <a:t> </a:t>
            </a:r>
            <a:r>
              <a:rPr lang="en-ID" sz="3200" b="1" dirty="0" err="1"/>
              <a:t>Peserta</a:t>
            </a:r>
            <a:r>
              <a:rPr lang="en-ID" sz="3200" b="1" dirty="0"/>
              <a:t> </a:t>
            </a:r>
            <a:r>
              <a:rPr lang="en-ID" sz="3200" b="1" dirty="0" err="1"/>
              <a:t>Didik</a:t>
            </a:r>
            <a:endParaRPr lang="en-ID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889E1-9BE5-F2DE-46C6-7133598C9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/>
              <a:t>Langkah-</a:t>
            </a:r>
            <a:r>
              <a:rPr lang="en-ID" dirty="0" err="1"/>
              <a:t>langkah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mewujudkan</a:t>
            </a:r>
            <a:r>
              <a:rPr lang="en-ID" dirty="0"/>
              <a:t> </a:t>
            </a:r>
            <a:r>
              <a:rPr lang="en-ID" dirty="0" err="1"/>
              <a:t>kecakapan</a:t>
            </a:r>
            <a:r>
              <a:rPr lang="en-ID" dirty="0"/>
              <a:t> (ability) </a:t>
            </a:r>
            <a:r>
              <a:rPr lang="en-ID" dirty="0" err="1"/>
              <a:t>peserta</a:t>
            </a:r>
            <a:r>
              <a:rPr lang="en-ID" dirty="0"/>
              <a:t> </a:t>
            </a:r>
            <a:r>
              <a:rPr lang="en-ID" dirty="0" err="1"/>
              <a:t>didik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 </a:t>
            </a:r>
          </a:p>
          <a:p>
            <a:pPr marL="514350" indent="-514350">
              <a:buAutoNum type="alphaLcPeriod"/>
            </a:pPr>
            <a:r>
              <a:rPr lang="en-ID" dirty="0" err="1"/>
              <a:t>Mengajarkan</a:t>
            </a:r>
            <a:r>
              <a:rPr lang="en-ID" dirty="0"/>
              <a:t> </a:t>
            </a:r>
            <a:r>
              <a:rPr lang="en-ID" dirty="0" err="1"/>
              <a:t>peserta</a:t>
            </a:r>
            <a:r>
              <a:rPr lang="en-ID" dirty="0"/>
              <a:t> </a:t>
            </a:r>
            <a:r>
              <a:rPr lang="en-ID" dirty="0" err="1"/>
              <a:t>didik</a:t>
            </a:r>
            <a:r>
              <a:rPr lang="en-ID" dirty="0"/>
              <a:t> </a:t>
            </a:r>
            <a:r>
              <a:rPr lang="en-ID" dirty="0" err="1"/>
              <a:t>aktif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proses </a:t>
            </a:r>
            <a:r>
              <a:rPr lang="en-ID" dirty="0" err="1"/>
              <a:t>pembelajaran</a:t>
            </a:r>
            <a:endParaRPr lang="en-ID" dirty="0"/>
          </a:p>
          <a:p>
            <a:pPr marL="514350" indent="-514350">
              <a:buAutoNum type="alphaLcPeriod"/>
            </a:pP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kognitif</a:t>
            </a:r>
            <a:r>
              <a:rPr lang="en-ID" dirty="0"/>
              <a:t> </a:t>
            </a:r>
            <a:r>
              <a:rPr lang="en-ID" dirty="0" err="1"/>
              <a:t>peserta</a:t>
            </a:r>
            <a:r>
              <a:rPr lang="en-ID" dirty="0"/>
              <a:t> </a:t>
            </a:r>
            <a:r>
              <a:rPr lang="en-ID" dirty="0" err="1"/>
              <a:t>didik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memecahkan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.</a:t>
            </a:r>
          </a:p>
          <a:p>
            <a:pPr marL="514350" indent="-514350">
              <a:buAutoNum type="alphaLcPeriod"/>
            </a:pP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keberanian</a:t>
            </a:r>
            <a:r>
              <a:rPr lang="en-ID" dirty="0"/>
              <a:t> </a:t>
            </a:r>
            <a:r>
              <a:rPr lang="en-ID" dirty="0" err="1"/>
              <a:t>bertanya</a:t>
            </a:r>
            <a:r>
              <a:rPr lang="en-ID" dirty="0"/>
              <a:t> dan </a:t>
            </a:r>
            <a:r>
              <a:rPr lang="en-ID" dirty="0" err="1"/>
              <a:t>menjawab</a:t>
            </a:r>
            <a:r>
              <a:rPr lang="en-ID" dirty="0"/>
              <a:t> </a:t>
            </a:r>
            <a:r>
              <a:rPr lang="en-ID" dirty="0" err="1"/>
              <a:t>peserta</a:t>
            </a:r>
            <a:r>
              <a:rPr lang="en-ID" dirty="0"/>
              <a:t> </a:t>
            </a:r>
            <a:r>
              <a:rPr lang="en-ID" dirty="0" err="1"/>
              <a:t>didik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pembelajaran</a:t>
            </a:r>
            <a:r>
              <a:rPr lang="en-ID" dirty="0"/>
              <a:t>. </a:t>
            </a:r>
          </a:p>
          <a:p>
            <a:pPr marL="514350" indent="-514350">
              <a:buAutoNum type="alphaLcPeriod"/>
            </a:pPr>
            <a:r>
              <a:rPr lang="en-ID" dirty="0" err="1"/>
              <a:t>Memotivasi</a:t>
            </a:r>
            <a:r>
              <a:rPr lang="en-ID" dirty="0"/>
              <a:t> </a:t>
            </a:r>
            <a:r>
              <a:rPr lang="en-ID" dirty="0" err="1"/>
              <a:t>peserta</a:t>
            </a:r>
            <a:r>
              <a:rPr lang="en-ID" dirty="0"/>
              <a:t> </a:t>
            </a:r>
            <a:r>
              <a:rPr lang="en-ID" dirty="0" err="1"/>
              <a:t>didik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berpikir</a:t>
            </a:r>
            <a:r>
              <a:rPr lang="en-ID" dirty="0"/>
              <a:t> dan </a:t>
            </a:r>
            <a:r>
              <a:rPr lang="en-ID" dirty="0" err="1"/>
              <a:t>mengingatnya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memori</a:t>
            </a:r>
            <a:r>
              <a:rPr lang="en-ID" dirty="0"/>
              <a:t> </a:t>
            </a:r>
            <a:r>
              <a:rPr lang="en-ID" dirty="0" err="1"/>
              <a:t>panjang</a:t>
            </a:r>
            <a:r>
              <a:rPr lang="en-ID" dirty="0"/>
              <a:t> (long term memory). </a:t>
            </a:r>
          </a:p>
        </p:txBody>
      </p:sp>
    </p:spTree>
    <p:extLst>
      <p:ext uri="{BB962C8B-B14F-4D97-AF65-F5344CB8AC3E}">
        <p14:creationId xmlns:p14="http://schemas.microsoft.com/office/powerpoint/2010/main" val="238168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A50B2-BD30-612C-DFAE-B2AA2B2C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Kasus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227A7-F783-E326-BAD3-A1A090708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>
                <a:hlinkClick r:id="rId2"/>
              </a:rPr>
              <a:t>https://www.youtube.com/watch?v=E94eJ-sNE1w</a:t>
            </a: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40928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55F15-0814-0CE4-6FC9-36299785C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Berkelompok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DADBC-BE91-AB1B-5C30-BB5C82CE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/>
              <a:t>Simaklah</a:t>
            </a:r>
            <a:r>
              <a:rPr lang="en-US" dirty="0"/>
              <a:t> film </a:t>
            </a:r>
            <a:r>
              <a:rPr lang="en-US" dirty="0" err="1"/>
              <a:t>berjudul</a:t>
            </a:r>
            <a:r>
              <a:rPr lang="en-US" dirty="0"/>
              <a:t> 3 idiot</a:t>
            </a:r>
          </a:p>
          <a:p>
            <a:pPr marL="514350" indent="-514350">
              <a:buAutoNum type="arabicPeriod"/>
            </a:pPr>
            <a:r>
              <a:rPr lang="en-US" dirty="0" err="1"/>
              <a:t>Buatlah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kecakapan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kecakapan</a:t>
            </a:r>
            <a:r>
              <a:rPr lang="en-US" dirty="0"/>
              <a:t> pada masing-masing </a:t>
            </a:r>
            <a:r>
              <a:rPr lang="en-US" dirty="0" err="1"/>
              <a:t>tokoh</a:t>
            </a:r>
            <a:r>
              <a:rPr lang="en-US" dirty="0"/>
              <a:t>! </a:t>
            </a:r>
            <a:r>
              <a:rPr lang="en-US" dirty="0" err="1"/>
              <a:t>Berikanlah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(</a:t>
            </a:r>
            <a:r>
              <a:rPr lang="en-US" dirty="0" err="1"/>
              <a:t>positif</a:t>
            </a:r>
            <a:r>
              <a:rPr lang="en-US" dirty="0"/>
              <a:t>/negative/saran)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!</a:t>
            </a:r>
          </a:p>
          <a:p>
            <a:pPr marL="514350" indent="-514350">
              <a:buAutoNum type="arabicPeriod"/>
            </a:pPr>
            <a:r>
              <a:rPr lang="en-US" dirty="0" err="1"/>
              <a:t>Tambahkan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moral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didapatkan</a:t>
            </a:r>
            <a:r>
              <a:rPr lang="en-US" dirty="0"/>
              <a:t> dan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46158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3B678F-394E-CA33-F390-328AE843C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Good Luck!</a:t>
            </a:r>
            <a:endParaRPr lang="en-ID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4CD73F1-40EB-5AFD-1C6B-7385C332B7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Selamat</a:t>
            </a:r>
            <a:r>
              <a:rPr lang="en-US" dirty="0"/>
              <a:t> </a:t>
            </a:r>
            <a:r>
              <a:rPr lang="en-US" dirty="0" err="1"/>
              <a:t>Mengerjakan</a:t>
            </a:r>
            <a:r>
              <a:rPr lang="en-US" dirty="0"/>
              <a:t>!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10773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300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Psikologi Pendidikan</vt:lpstr>
      <vt:lpstr>Pengertian kecakapan</vt:lpstr>
      <vt:lpstr>Pengertian kecakapan</vt:lpstr>
      <vt:lpstr>Pengertian kecakapan</vt:lpstr>
      <vt:lpstr>Jenis-jenis kecakapan</vt:lpstr>
      <vt:lpstr>Langkah Mewujudkan Kecakapan  (Ability) untuk Peserta Didik</vt:lpstr>
      <vt:lpstr>Studi Kasus</vt:lpstr>
      <vt:lpstr>Tugas Berkelompok</vt:lpstr>
      <vt:lpstr>Good Luck!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Agustin Fatmawati</dc:creator>
  <cp:lastModifiedBy>Agustin Fatmawati</cp:lastModifiedBy>
  <cp:revision>7</cp:revision>
  <dcterms:created xsi:type="dcterms:W3CDTF">2023-11-01T01:04:15Z</dcterms:created>
  <dcterms:modified xsi:type="dcterms:W3CDTF">2023-11-01T02:56:25Z</dcterms:modified>
</cp:coreProperties>
</file>