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44" r:id="rId2"/>
    <p:sldId id="343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639C72F-B740-47F3-90F4-3AA587C249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8E57896A-9A54-44E8-AA71-783B749D81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652653D-489C-4AA3-92AD-F98D6110E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2A1FE-5991-456B-966B-6513C5333585}" type="datetimeFigureOut">
              <a:rPr lang="en-US" smtClean="0"/>
              <a:t>12/10/2018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FCD2ACF-108F-4797-AC6D-488404778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CDDB973-DE48-43B4-97B5-BBD7B1AC4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6D3AA-53C0-4C57-917F-93780938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136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8FBC8B2-C216-4580-8DA4-54AC061E7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B10F602-95B7-4B70-AE63-A0DDD345D3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2427256-17A0-4A75-ABDE-9ED2DCDEC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2A1FE-5991-456B-966B-6513C5333585}" type="datetimeFigureOut">
              <a:rPr lang="en-US" smtClean="0"/>
              <a:t>12/10/2018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3652A68-FD62-43BE-8EA3-6CDC898DA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C1DE13D-57ED-4E0D-94E4-F5D2ABC03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6D3AA-53C0-4C57-917F-93780938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030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B887BBEA-1E97-4339-BD0B-8A8B519CA7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A9A13AC-B2CE-44F7-9738-966F65B37C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02B20E4-96BF-4E03-968C-D993BEDDE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2A1FE-5991-456B-966B-6513C5333585}" type="datetimeFigureOut">
              <a:rPr lang="en-US" smtClean="0"/>
              <a:t>12/10/2018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D0B5037-E365-46FB-B277-66CAA4ACB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7E4FB0F-63BE-406F-AE0E-39107DB95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6D3AA-53C0-4C57-917F-93780938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053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A43D407-1DF2-4161-823C-0935D80BB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F5A683D-7D8F-4988-B969-6B792611F9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C022430-6725-4049-95D3-F1C9B29B0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2A1FE-5991-456B-966B-6513C5333585}" type="datetimeFigureOut">
              <a:rPr lang="en-US" smtClean="0"/>
              <a:t>12/10/2018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B5F35D2-D93A-4E11-AD49-FE7E45768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C05D7C2-D915-4F82-983D-9809DA432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6D3AA-53C0-4C57-917F-93780938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043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D4C6C10-C120-4D48-8AAA-08F51061E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B5E10D8-5FEB-4A50-8AAF-2A71037B93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7B65469-D3B4-482B-9E2C-F3144A1F8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2A1FE-5991-456B-966B-6513C5333585}" type="datetimeFigureOut">
              <a:rPr lang="en-US" smtClean="0"/>
              <a:t>12/10/2018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423B21A-9E2F-4EBB-86E8-143E51BBD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C012478-3D3F-4E61-BB83-0E833C371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6D3AA-53C0-4C57-917F-93780938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915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853E9C4-F7AC-4770-93EC-1B734B98C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7197E7C-8C43-4BCC-B643-7ECBA53F06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89DC9E1-0E0B-4409-B6A7-2449E980FC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990E213-686D-4290-B794-BCDDD63B2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2A1FE-5991-456B-966B-6513C5333585}" type="datetimeFigureOut">
              <a:rPr lang="en-US" smtClean="0"/>
              <a:t>12/10/2018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63858B3-7FCB-427A-80ED-5AD168EF8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1710DFF-601F-4806-965A-3A65440E4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6D3AA-53C0-4C57-917F-93780938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835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9261FDF-C3CC-45E4-9995-2B8CD0BF7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FEE85D7-9802-46A1-94E7-48A1C743F3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1D4AAFE-8990-4C94-ABBF-860F5731CB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2E277B22-D15A-4929-B0CC-713866C23F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ACD6DA67-7592-44EA-ACA9-1BD40729DF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61E86A08-4720-42FF-BF39-B0E659EA6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2A1FE-5991-456B-966B-6513C5333585}" type="datetimeFigureOut">
              <a:rPr lang="en-US" smtClean="0"/>
              <a:t>12/10/2018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2DE3E6B9-1077-4669-A76F-3504887E8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22EC3507-3C73-4EA6-BFE2-43AD16D23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6D3AA-53C0-4C57-917F-93780938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984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3A1BD63-3609-43B8-B4E2-247D4EA77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F792955B-BD92-46B1-93E8-71C9D38A0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2A1FE-5991-456B-966B-6513C5333585}" type="datetimeFigureOut">
              <a:rPr lang="en-US" smtClean="0"/>
              <a:t>12/10/2018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C60B4ABF-AD7F-4739-AC1F-CE6DE15B7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3A964FFF-AE35-457C-8781-BD7C9E0A5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6D3AA-53C0-4C57-917F-93780938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300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FA7CC0DD-44D5-41D9-A324-2CFD9C8F2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2A1FE-5991-456B-966B-6513C5333585}" type="datetimeFigureOut">
              <a:rPr lang="en-US" smtClean="0"/>
              <a:t>12/10/2018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3A3CA461-060B-4397-80F0-F29162E42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28693CE-579C-4587-B920-EFAA0FBD8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6D3AA-53C0-4C57-917F-93780938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495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25BEA46-AC38-458C-B40E-D6C27A016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8B46999-F252-4363-8928-1AD12CE46E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E19C5BCC-D2B1-4C67-ADFD-1B6FCF7CBD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302CED5-ED6E-46D4-B84F-4E0322744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2A1FE-5991-456B-966B-6513C5333585}" type="datetimeFigureOut">
              <a:rPr lang="en-US" smtClean="0"/>
              <a:t>12/10/2018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586D465-5BE0-4657-B358-4DBE0FBE1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70D4E43-03B0-42D3-8834-8E2B6A049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6D3AA-53C0-4C57-917F-93780938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07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4264972-1473-4EE4-B791-B7F05BE0C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EBAB72BC-847E-4514-9ADA-AD8484C4C1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A208335-0205-4ED7-B4A8-7EB2208FF9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41AEA8A-40AB-4C27-AE40-3E4B97FDB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2A1FE-5991-456B-966B-6513C5333585}" type="datetimeFigureOut">
              <a:rPr lang="en-US" smtClean="0"/>
              <a:t>12/10/2018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D29DE39-A398-4E80-8B17-86538CF87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7139E2F-DBB6-47FA-AE12-C7D9F479D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6D3AA-53C0-4C57-917F-93780938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995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8C358B13-8DD9-4C1E-A627-DC478CEAD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C6B9938-BAA6-48B9-A149-19D4838A58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980F2CC-9E2C-4B0F-8ADB-74611C0648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2A1FE-5991-456B-966B-6513C5333585}" type="datetimeFigureOut">
              <a:rPr lang="en-US" smtClean="0"/>
              <a:t>12/10/2018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21B847F-1063-44A7-B053-5D75FB331E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6E4E71C-0745-44D8-BE68-5AF55CA22B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C6D3AA-53C0-4C57-917F-93780938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335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D1F1674-17CA-4758-B8C8-183DBCBD2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FF59BE4-7BA7-490D-A5E0-2F700DFD17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8" name="Picture 4" descr="Related image">
            <a:extLst>
              <a:ext uri="{FF2B5EF4-FFF2-40B4-BE49-F238E27FC236}">
                <a16:creationId xmlns:a16="http://schemas.microsoft.com/office/drawing/2014/main" xmlns="" id="{A5877DD3-B6DD-430B-A737-233541EB50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1" y="365125"/>
            <a:ext cx="10782299" cy="6278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0616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8DA32A5-1011-4E85-A71D-6BF1CD30B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41F6B49-A363-48C8-81A1-21F54912F1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DA82B411-F074-486D-A4F2-F9DAA6FCCF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3049" y="0"/>
            <a:ext cx="1150590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7076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Niken Parwati</dc:creator>
  <cp:lastModifiedBy>Syafitri Jumianto</cp:lastModifiedBy>
  <cp:revision>1</cp:revision>
  <dcterms:created xsi:type="dcterms:W3CDTF">2018-12-09T03:41:19Z</dcterms:created>
  <dcterms:modified xsi:type="dcterms:W3CDTF">2018-12-10T02:27:00Z</dcterms:modified>
</cp:coreProperties>
</file>