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66" r:id="rId5"/>
    <p:sldId id="259" r:id="rId6"/>
    <p:sldId id="268" r:id="rId7"/>
    <p:sldId id="267" r:id="rId8"/>
    <p:sldId id="260" r:id="rId9"/>
    <p:sldId id="261" r:id="rId10"/>
    <p:sldId id="262" r:id="rId11"/>
    <p:sldId id="263" r:id="rId12"/>
    <p:sldId id="264" r:id="rId13"/>
    <p:sldId id="265" r:id="rId14"/>
    <p:sldId id="274" r:id="rId15"/>
    <p:sldId id="269" r:id="rId16"/>
    <p:sldId id="275" r:id="rId17"/>
    <p:sldId id="276" r:id="rId18"/>
    <p:sldId id="277" r:id="rId19"/>
    <p:sldId id="270" r:id="rId20"/>
    <p:sldId id="271"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57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1953F1-00E8-423D-A655-3652B691C53D}" type="datetimeFigureOut">
              <a:rPr lang="en-US" smtClean="0"/>
              <a:pPr/>
              <a:t>9/11/2023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604FF9-7B0E-47EB-87AA-173890A81C2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D3A2836B-D622-4719-9F80-10523EE508EC}" type="slidenum">
              <a:rPr lang="en-US" smtClean="0"/>
              <a:pPr/>
              <a:t>1</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4367AD3-9ABF-4021-93D9-25B9CAFE4DEA}" type="slidenum">
              <a:rPr lang="en-US" smtClean="0">
                <a:latin typeface="Arial" pitchFamily="34" charset="0"/>
              </a:rPr>
              <a:pPr/>
              <a:t>17</a:t>
            </a:fld>
            <a:endParaRPr lang="en-US">
              <a:latin typeface="Arial"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4367AD3-9ABF-4021-93D9-25B9CAFE4DEA}" type="slidenum">
              <a:rPr lang="en-US" smtClean="0">
                <a:latin typeface="Arial" pitchFamily="34" charset="0"/>
              </a:rPr>
              <a:pPr/>
              <a:t>18</a:t>
            </a:fld>
            <a:endParaRPr lang="en-US">
              <a:latin typeface="Arial"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911D0183-218A-4332-AD33-F1FE603301E6}" type="slidenum">
              <a:rPr lang="en-US" smtClean="0"/>
              <a:pPr/>
              <a:t>2</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AB97435B-6623-4ADC-9D03-9E21EB59039B}" type="slidenum">
              <a:rPr lang="en-US" smtClean="0"/>
              <a:pPr/>
              <a:t>3</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BC8D00D9-9361-4D32-B88A-594FD35DD44D}" type="slidenum">
              <a:rPr lang="en-US" smtClean="0"/>
              <a:pPr/>
              <a:t>4</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BC8D00D9-9361-4D32-B88A-594FD35DD44D}" type="slidenum">
              <a:rPr lang="en-US" smtClean="0"/>
              <a:pPr/>
              <a:t>5</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BC8D00D9-9361-4D32-B88A-594FD35DD44D}" type="slidenum">
              <a:rPr lang="en-US" smtClean="0"/>
              <a:pPr/>
              <a:t>6</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BC8D00D9-9361-4D32-B88A-594FD35DD44D}" type="slidenum">
              <a:rPr lang="en-US" smtClean="0"/>
              <a:pPr/>
              <a:t>7</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F338509C-4BD4-42A8-BEAA-52A0A28A1EAD}" type="slidenum">
              <a:rPr lang="en-US" smtClean="0">
                <a:latin typeface="Arial" pitchFamily="34" charset="0"/>
              </a:rPr>
              <a:pPr/>
              <a:t>14</a:t>
            </a:fld>
            <a:endParaRPr lang="en-US">
              <a:latin typeface="Arial"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4367AD3-9ABF-4021-93D9-25B9CAFE4DEA}" type="slidenum">
              <a:rPr lang="en-US" smtClean="0">
                <a:latin typeface="Arial" pitchFamily="34" charset="0"/>
              </a:rPr>
              <a:pPr/>
              <a:t>16</a:t>
            </a:fld>
            <a:endParaRPr lang="en-US">
              <a:latin typeface="Arial"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4E0C48B-C1CE-49AF-B613-E21ACFCA5F8E}"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F9A97-3AFC-4A75-86C8-913B1D886C8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E0C48B-C1CE-49AF-B613-E21ACFCA5F8E}"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F9A97-3AFC-4A75-86C8-913B1D886C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E0C48B-C1CE-49AF-B613-E21ACFCA5F8E}"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F9A97-3AFC-4A75-86C8-913B1D886C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E0C48B-C1CE-49AF-B613-E21ACFCA5F8E}"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F9A97-3AFC-4A75-86C8-913B1D886C8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E0C48B-C1CE-49AF-B613-E21ACFCA5F8E}"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F9A97-3AFC-4A75-86C8-913B1D886C8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E0C48B-C1CE-49AF-B613-E21ACFCA5F8E}"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F9A97-3AFC-4A75-86C8-913B1D886C8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4E0C48B-C1CE-49AF-B613-E21ACFCA5F8E}" type="datetimeFigureOut">
              <a:rPr lang="en-US" smtClean="0"/>
              <a:pPr/>
              <a:t>9/11/2023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9F9A97-3AFC-4A75-86C8-913B1D886C8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4E0C48B-C1CE-49AF-B613-E21ACFCA5F8E}" type="datetimeFigureOut">
              <a:rPr lang="en-US" smtClean="0"/>
              <a:pPr/>
              <a:t>9/11/2023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9F9A97-3AFC-4A75-86C8-913B1D886C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0C48B-C1CE-49AF-B613-E21ACFCA5F8E}" type="datetimeFigureOut">
              <a:rPr lang="en-US" smtClean="0"/>
              <a:pPr/>
              <a:t>9/11/2023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9F9A97-3AFC-4A75-86C8-913B1D886C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E0C48B-C1CE-49AF-B613-E21ACFCA5F8E}"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F9A97-3AFC-4A75-86C8-913B1D886C8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E0C48B-C1CE-49AF-B613-E21ACFCA5F8E}"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F9A97-3AFC-4A75-86C8-913B1D886C8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E0C48B-C1CE-49AF-B613-E21ACFCA5F8E}" type="datetimeFigureOut">
              <a:rPr lang="en-US" smtClean="0"/>
              <a:pPr/>
              <a:t>9/11/2023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9F9A97-3AFC-4A75-86C8-913B1D886C8E}" type="slidenum">
              <a:rPr lang="en-US" smtClean="0"/>
              <a:pPr/>
              <a:t>‹#›</a:t>
            </a:fld>
            <a:endParaRPr lang="en-US"/>
          </a:p>
        </p:txBody>
      </p:sp>
      <p:pic>
        <p:nvPicPr>
          <p:cNvPr id="7" name="Picture 17" descr="professional powerpoint"/>
          <p:cNvPicPr>
            <a:picLocks noChangeAspect="1" noChangeArrowheads="1"/>
          </p:cNvPicPr>
          <p:nvPr userDrawn="1"/>
        </p:nvPicPr>
        <p:blipFill>
          <a:blip r:embed="rId13"/>
          <a:srcRect/>
          <a:stretch>
            <a:fillRect/>
          </a:stretch>
        </p:blipFill>
        <p:spPr bwMode="auto">
          <a:xfrm>
            <a:off x="1" y="-228600"/>
            <a:ext cx="9143999" cy="7086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4.gif"/><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gif"/></Relationships>
</file>

<file path=ppt/slides/_rels/slide12.xml.rels><?xml version="1.0" encoding="UTF-8" standalone="yes"?>
<Relationships xmlns="http://schemas.openxmlformats.org/package/2006/relationships"><Relationship Id="rId3" Type="http://schemas.openxmlformats.org/officeDocument/2006/relationships/image" Target="../media/image15.gif"/><Relationship Id="rId7" Type="http://schemas.openxmlformats.org/officeDocument/2006/relationships/image" Target="../media/image19.png"/><Relationship Id="rId2" Type="http://schemas.openxmlformats.org/officeDocument/2006/relationships/image" Target="../media/image2.gif"/><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gif"/><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oleObject" Target="../embeddings/oleObject5.bin"/><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9.xml.rels><?xml version="1.0" encoding="UTF-8" standalone="yes"?>
<Relationships xmlns="http://schemas.openxmlformats.org/package/2006/relationships"><Relationship Id="rId2" Type="http://schemas.openxmlformats.org/officeDocument/2006/relationships/image" Target="../media/image3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12.gif"/><Relationship Id="rId1" Type="http://schemas.openxmlformats.org/officeDocument/2006/relationships/slideLayout" Target="../slideLayouts/slideLayout7.xml"/><Relationship Id="rId5" Type="http://schemas.openxmlformats.org/officeDocument/2006/relationships/image" Target="../media/image35.png"/><Relationship Id="rId4" Type="http://schemas.openxmlformats.org/officeDocument/2006/relationships/image" Target="../media/image34.png"/></Relationships>
</file>

<file path=ppt/slides/_rels/slide21.xml.rels><?xml version="1.0" encoding="UTF-8" standalone="yes"?>
<Relationships xmlns="http://schemas.openxmlformats.org/package/2006/relationships"><Relationship Id="rId2" Type="http://schemas.openxmlformats.org/officeDocument/2006/relationships/image" Target="../media/image36.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gif"/><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AutoShape 10"/>
          <p:cNvSpPr>
            <a:spLocks noChangeArrowheads="1"/>
          </p:cNvSpPr>
          <p:nvPr/>
        </p:nvSpPr>
        <p:spPr bwMode="auto">
          <a:xfrm>
            <a:off x="6858000" y="838200"/>
            <a:ext cx="2286000" cy="6096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1"/>
          </a:gradFill>
          <a:ln w="9525">
            <a:solidFill>
              <a:schemeClr val="tx1"/>
            </a:solidFill>
            <a:round/>
            <a:headEnd/>
            <a:tailEnd/>
          </a:ln>
        </p:spPr>
        <p:txBody>
          <a:bodyPr wrap="none" anchor="ctr"/>
          <a:lstStyle/>
          <a:p>
            <a:pPr algn="ctr"/>
            <a:r>
              <a:rPr lang="en-US" sz="1600" b="1">
                <a:solidFill>
                  <a:srgbClr val="000000"/>
                </a:solidFill>
              </a:rPr>
              <a:t>UJI Z</a:t>
            </a:r>
          </a:p>
        </p:txBody>
      </p:sp>
      <p:sp>
        <p:nvSpPr>
          <p:cNvPr id="2059" name="AutoShape 11"/>
          <p:cNvSpPr>
            <a:spLocks noChangeArrowheads="1"/>
          </p:cNvSpPr>
          <p:nvPr/>
        </p:nvSpPr>
        <p:spPr bwMode="auto">
          <a:xfrm>
            <a:off x="6858000" y="2438400"/>
            <a:ext cx="2286000" cy="6096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1"/>
          </a:gradFill>
          <a:ln w="9525">
            <a:solidFill>
              <a:schemeClr val="tx1"/>
            </a:solidFill>
            <a:round/>
            <a:headEnd/>
            <a:tailEnd/>
          </a:ln>
        </p:spPr>
        <p:txBody>
          <a:bodyPr wrap="none" anchor="ctr"/>
          <a:lstStyle/>
          <a:p>
            <a:pPr algn="ctr"/>
            <a:r>
              <a:rPr lang="en-US" sz="1600" b="1">
                <a:solidFill>
                  <a:srgbClr val="000000"/>
                </a:solidFill>
              </a:rPr>
              <a:t>UJI T</a:t>
            </a:r>
          </a:p>
        </p:txBody>
      </p:sp>
      <p:sp>
        <p:nvSpPr>
          <p:cNvPr id="7" name="Flowchart: Alternate Process 6"/>
          <p:cNvSpPr/>
          <p:nvPr/>
        </p:nvSpPr>
        <p:spPr>
          <a:xfrm>
            <a:off x="473075" y="200025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WHAT</a:t>
            </a:r>
            <a:endParaRPr lang="id-ID" sz="3200" dirty="0">
              <a:solidFill>
                <a:srgbClr val="000000"/>
              </a:solidFill>
              <a:latin typeface="Arial Rounded MT Bold" pitchFamily="34" charset="0"/>
            </a:endParaRPr>
          </a:p>
        </p:txBody>
      </p:sp>
      <p:sp>
        <p:nvSpPr>
          <p:cNvPr id="2" name="Flowchart: Alternate Process 6"/>
          <p:cNvSpPr/>
          <p:nvPr/>
        </p:nvSpPr>
        <p:spPr>
          <a:xfrm>
            <a:off x="473075" y="382905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WHEN</a:t>
            </a:r>
            <a:endParaRPr lang="id-ID" sz="3200" dirty="0">
              <a:solidFill>
                <a:srgbClr val="000000"/>
              </a:solidFill>
              <a:latin typeface="Arial Rounded MT Bold" pitchFamily="34" charset="0"/>
            </a:endParaRPr>
          </a:p>
        </p:txBody>
      </p:sp>
      <p:sp>
        <p:nvSpPr>
          <p:cNvPr id="3" name="Flowchart: Alternate Process 6"/>
          <p:cNvSpPr/>
          <p:nvPr/>
        </p:nvSpPr>
        <p:spPr>
          <a:xfrm>
            <a:off x="473075" y="474345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HOW</a:t>
            </a:r>
            <a:endParaRPr lang="id-ID" sz="3200" dirty="0">
              <a:solidFill>
                <a:srgbClr val="000000"/>
              </a:solidFill>
              <a:latin typeface="Arial Rounded MT Bold" pitchFamily="34" charset="0"/>
            </a:endParaRPr>
          </a:p>
        </p:txBody>
      </p:sp>
      <p:sp>
        <p:nvSpPr>
          <p:cNvPr id="4" name="Flowchart: Alternate Process 6"/>
          <p:cNvSpPr/>
          <p:nvPr/>
        </p:nvSpPr>
        <p:spPr>
          <a:xfrm>
            <a:off x="473075" y="291465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WHY</a:t>
            </a:r>
            <a:endParaRPr lang="id-ID" sz="3200" dirty="0">
              <a:solidFill>
                <a:srgbClr val="000000"/>
              </a:solidFill>
              <a:latin typeface="Arial Rounded MT Bold" pitchFamily="34" charset="0"/>
            </a:endParaRPr>
          </a:p>
        </p:txBody>
      </p:sp>
      <p:pic>
        <p:nvPicPr>
          <p:cNvPr id="2086" name="Picture 38" descr="worlds"/>
          <p:cNvPicPr>
            <a:picLocks noChangeAspect="1" noChangeArrowheads="1" noCrop="1"/>
          </p:cNvPicPr>
          <p:nvPr/>
        </p:nvPicPr>
        <p:blipFill>
          <a:blip r:embed="rId3"/>
          <a:srcRect/>
          <a:stretch>
            <a:fillRect/>
          </a:stretch>
        </p:blipFill>
        <p:spPr bwMode="auto">
          <a:xfrm>
            <a:off x="609600" y="2133600"/>
            <a:ext cx="533400" cy="533400"/>
          </a:xfrm>
          <a:prstGeom prst="rect">
            <a:avLst/>
          </a:prstGeom>
          <a:noFill/>
          <a:ln w="9525">
            <a:noFill/>
            <a:miter lim="800000"/>
            <a:headEnd/>
            <a:tailEnd/>
          </a:ln>
        </p:spPr>
      </p:pic>
      <p:pic>
        <p:nvPicPr>
          <p:cNvPr id="2087" name="Picture 39" descr="worlds"/>
          <p:cNvPicPr>
            <a:picLocks noChangeAspect="1" noChangeArrowheads="1" noCrop="1"/>
          </p:cNvPicPr>
          <p:nvPr/>
        </p:nvPicPr>
        <p:blipFill>
          <a:blip r:embed="rId3"/>
          <a:srcRect/>
          <a:stretch>
            <a:fillRect/>
          </a:stretch>
        </p:blipFill>
        <p:spPr bwMode="auto">
          <a:xfrm>
            <a:off x="609600" y="3048000"/>
            <a:ext cx="533400" cy="533400"/>
          </a:xfrm>
          <a:prstGeom prst="rect">
            <a:avLst/>
          </a:prstGeom>
          <a:noFill/>
          <a:ln w="9525">
            <a:noFill/>
            <a:miter lim="800000"/>
            <a:headEnd/>
            <a:tailEnd/>
          </a:ln>
        </p:spPr>
      </p:pic>
      <p:pic>
        <p:nvPicPr>
          <p:cNvPr id="2088" name="Picture 40" descr="worlds"/>
          <p:cNvPicPr>
            <a:picLocks noChangeAspect="1" noChangeArrowheads="1" noCrop="1"/>
          </p:cNvPicPr>
          <p:nvPr/>
        </p:nvPicPr>
        <p:blipFill>
          <a:blip r:embed="rId3"/>
          <a:srcRect/>
          <a:stretch>
            <a:fillRect/>
          </a:stretch>
        </p:blipFill>
        <p:spPr bwMode="auto">
          <a:xfrm>
            <a:off x="609600" y="3962400"/>
            <a:ext cx="533400" cy="533400"/>
          </a:xfrm>
          <a:prstGeom prst="rect">
            <a:avLst/>
          </a:prstGeom>
          <a:noFill/>
          <a:ln w="9525">
            <a:noFill/>
            <a:miter lim="800000"/>
            <a:headEnd/>
            <a:tailEnd/>
          </a:ln>
        </p:spPr>
      </p:pic>
      <p:pic>
        <p:nvPicPr>
          <p:cNvPr id="2089" name="Picture 41" descr="worlds"/>
          <p:cNvPicPr>
            <a:picLocks noChangeAspect="1" noChangeArrowheads="1" noCrop="1"/>
          </p:cNvPicPr>
          <p:nvPr/>
        </p:nvPicPr>
        <p:blipFill>
          <a:blip r:embed="rId3"/>
          <a:srcRect/>
          <a:stretch>
            <a:fillRect/>
          </a:stretch>
        </p:blipFill>
        <p:spPr bwMode="auto">
          <a:xfrm>
            <a:off x="609600" y="4876800"/>
            <a:ext cx="533400" cy="533400"/>
          </a:xfrm>
          <a:prstGeom prst="rect">
            <a:avLst/>
          </a:prstGeom>
          <a:noFill/>
          <a:ln w="9525">
            <a:noFill/>
            <a:miter lim="800000"/>
            <a:headEnd/>
            <a:tailEnd/>
          </a:ln>
        </p:spPr>
      </p:pic>
      <p:sp>
        <p:nvSpPr>
          <p:cNvPr id="2098" name="Oval 50"/>
          <p:cNvSpPr>
            <a:spLocks noChangeArrowheads="1"/>
          </p:cNvSpPr>
          <p:nvPr/>
        </p:nvSpPr>
        <p:spPr bwMode="auto">
          <a:xfrm>
            <a:off x="2590800" y="3200400"/>
            <a:ext cx="1828800" cy="1828800"/>
          </a:xfrm>
          <a:prstGeom prst="ellipse">
            <a:avLst/>
          </a:prstGeom>
          <a:gradFill rotWithShape="1">
            <a:gsLst>
              <a:gs pos="0">
                <a:srgbClr val="00FFFF"/>
              </a:gs>
              <a:gs pos="100000">
                <a:srgbClr val="FF0066"/>
              </a:gs>
            </a:gsLst>
            <a:path path="shape">
              <a:fillToRect l="50000" t="50000" r="50000" b="50000"/>
            </a:path>
          </a:gradFill>
          <a:ln w="9525">
            <a:solidFill>
              <a:schemeClr val="tx1"/>
            </a:solidFill>
            <a:round/>
            <a:headEnd/>
            <a:tailEnd/>
          </a:ln>
        </p:spPr>
        <p:txBody>
          <a:bodyPr wrap="none" anchor="ctr"/>
          <a:lstStyle/>
          <a:p>
            <a:pPr algn="ctr"/>
            <a:r>
              <a:rPr lang="en-US" sz="2400">
                <a:solidFill>
                  <a:srgbClr val="000000"/>
                </a:solidFill>
                <a:latin typeface="Arial Rounded MT Bold" pitchFamily="34" charset="0"/>
              </a:rPr>
              <a:t>Loading…</a:t>
            </a:r>
          </a:p>
        </p:txBody>
      </p:sp>
      <p:sp>
        <p:nvSpPr>
          <p:cNvPr id="2099" name="AutoShape 51"/>
          <p:cNvSpPr>
            <a:spLocks noChangeArrowheads="1"/>
          </p:cNvSpPr>
          <p:nvPr/>
        </p:nvSpPr>
        <p:spPr bwMode="auto">
          <a:xfrm>
            <a:off x="2133600" y="2743200"/>
            <a:ext cx="2741613" cy="2743200"/>
          </a:xfrm>
          <a:custGeom>
            <a:avLst/>
            <a:gdLst>
              <a:gd name="T0" fmla="*/ 173991773 w 21600"/>
              <a:gd name="T1" fmla="*/ 0 h 21600"/>
              <a:gd name="T2" fmla="*/ 171011286 w 21600"/>
              <a:gd name="T3" fmla="*/ 316918606 h 21600"/>
              <a:gd name="T4" fmla="*/ 173991773 w 21600"/>
              <a:gd name="T5" fmla="*/ 62886964 h 21600"/>
              <a:gd name="T6" fmla="*/ 176972134 w 21600"/>
              <a:gd name="T7" fmla="*/ 316918606 h 21600"/>
              <a:gd name="T8" fmla="*/ 0 60000 65536"/>
              <a:gd name="T9" fmla="*/ 0 60000 65536"/>
              <a:gd name="T10" fmla="*/ 0 60000 65536"/>
              <a:gd name="T11" fmla="*/ 0 60000 65536"/>
              <a:gd name="T12" fmla="*/ 0 w 21600"/>
              <a:gd name="T13" fmla="*/ 0 h 21600"/>
              <a:gd name="T14" fmla="*/ 21600 w 21600"/>
              <a:gd name="T15" fmla="*/ 21448 h 21600"/>
            </a:gdLst>
            <a:ahLst/>
            <a:cxnLst>
              <a:cxn ang="T8">
                <a:pos x="T0" y="T1"/>
              </a:cxn>
              <a:cxn ang="T9">
                <a:pos x="T2" y="T3"/>
              </a:cxn>
              <a:cxn ang="T10">
                <a:pos x="T4" y="T5"/>
              </a:cxn>
              <a:cxn ang="T11">
                <a:pos x="T6" y="T7"/>
              </a:cxn>
            </a:cxnLst>
            <a:rect l="T12" t="T13" r="T14" b="T15"/>
            <a:pathLst>
              <a:path w="21600" h="21600">
                <a:moveTo>
                  <a:pt x="10656" y="17699"/>
                </a:moveTo>
                <a:cubicBezTo>
                  <a:pt x="6901" y="17621"/>
                  <a:pt x="3899" y="14555"/>
                  <a:pt x="3899" y="10800"/>
                </a:cubicBezTo>
                <a:cubicBezTo>
                  <a:pt x="3899" y="6988"/>
                  <a:pt x="6988" y="3899"/>
                  <a:pt x="10800" y="3899"/>
                </a:cubicBezTo>
                <a:cubicBezTo>
                  <a:pt x="14611" y="3899"/>
                  <a:pt x="17701" y="6988"/>
                  <a:pt x="17701" y="10800"/>
                </a:cubicBezTo>
                <a:cubicBezTo>
                  <a:pt x="17701" y="14555"/>
                  <a:pt x="14698" y="17621"/>
                  <a:pt x="10943" y="17699"/>
                </a:cubicBezTo>
                <a:lnTo>
                  <a:pt x="11025" y="21597"/>
                </a:lnTo>
                <a:cubicBezTo>
                  <a:pt x="16900" y="21475"/>
                  <a:pt x="21600" y="16676"/>
                  <a:pt x="21600" y="10800"/>
                </a:cubicBezTo>
                <a:cubicBezTo>
                  <a:pt x="21600" y="4835"/>
                  <a:pt x="16764" y="0"/>
                  <a:pt x="10800" y="0"/>
                </a:cubicBezTo>
                <a:cubicBezTo>
                  <a:pt x="4835" y="0"/>
                  <a:pt x="0" y="4835"/>
                  <a:pt x="0" y="10800"/>
                </a:cubicBezTo>
                <a:cubicBezTo>
                  <a:pt x="-1" y="16676"/>
                  <a:pt x="4699" y="21475"/>
                  <a:pt x="10574" y="21597"/>
                </a:cubicBezTo>
                <a:close/>
              </a:path>
            </a:pathLst>
          </a:custGeom>
          <a:solidFill>
            <a:srgbClr val="00FFFF"/>
          </a:solidFill>
          <a:ln w="9525">
            <a:solidFill>
              <a:schemeClr val="tx1"/>
            </a:solidFill>
            <a:miter lim="800000"/>
            <a:headEnd/>
            <a:tailEnd/>
          </a:ln>
        </p:spPr>
        <p:txBody>
          <a:bodyPr wrap="none" anchor="ctr"/>
          <a:lstStyle/>
          <a:p>
            <a:endParaRPr lang="en-US"/>
          </a:p>
        </p:txBody>
      </p:sp>
      <p:sp>
        <p:nvSpPr>
          <p:cNvPr id="2100" name="AutoShape 52"/>
          <p:cNvSpPr>
            <a:spLocks noChangeArrowheads="1"/>
          </p:cNvSpPr>
          <p:nvPr/>
        </p:nvSpPr>
        <p:spPr bwMode="auto">
          <a:xfrm rot="10800000">
            <a:off x="2133600" y="2743200"/>
            <a:ext cx="2741613" cy="2741613"/>
          </a:xfrm>
          <a:custGeom>
            <a:avLst/>
            <a:gdLst>
              <a:gd name="T0" fmla="*/ 173991773 w 21600"/>
              <a:gd name="T1" fmla="*/ 0 h 21600"/>
              <a:gd name="T2" fmla="*/ 163278290 w 21600"/>
              <a:gd name="T3" fmla="*/ 316503748 h 21600"/>
              <a:gd name="T4" fmla="*/ 173991773 w 21600"/>
              <a:gd name="T5" fmla="*/ 62169749 h 21600"/>
              <a:gd name="T6" fmla="*/ 184705130 w 21600"/>
              <a:gd name="T7" fmla="*/ 316503748 h 21600"/>
              <a:gd name="T8" fmla="*/ 0 60000 65536"/>
              <a:gd name="T9" fmla="*/ 0 60000 65536"/>
              <a:gd name="T10" fmla="*/ 0 60000 65536"/>
              <a:gd name="T11" fmla="*/ 0 60000 65536"/>
              <a:gd name="T12" fmla="*/ 0 w 21600"/>
              <a:gd name="T13" fmla="*/ 0 h 21600"/>
              <a:gd name="T14" fmla="*/ 21600 w 21600"/>
              <a:gd name="T15" fmla="*/ 21323 h 21600"/>
            </a:gdLst>
            <a:ahLst/>
            <a:cxnLst>
              <a:cxn ang="T8">
                <a:pos x="T0" y="T1"/>
              </a:cxn>
              <a:cxn ang="T9">
                <a:pos x="T2" y="T3"/>
              </a:cxn>
              <a:cxn ang="T10">
                <a:pos x="T4" y="T5"/>
              </a:cxn>
              <a:cxn ang="T11">
                <a:pos x="T6" y="T7"/>
              </a:cxn>
            </a:cxnLst>
            <a:rect l="T12" t="T13" r="T14" b="T15"/>
            <a:pathLst>
              <a:path w="21600" h="21600">
                <a:moveTo>
                  <a:pt x="10280" y="17721"/>
                </a:moveTo>
                <a:cubicBezTo>
                  <a:pt x="6658" y="17449"/>
                  <a:pt x="3859" y="14431"/>
                  <a:pt x="3859" y="10800"/>
                </a:cubicBezTo>
                <a:cubicBezTo>
                  <a:pt x="3859" y="6966"/>
                  <a:pt x="6966" y="3859"/>
                  <a:pt x="10800" y="3859"/>
                </a:cubicBezTo>
                <a:cubicBezTo>
                  <a:pt x="14633" y="3859"/>
                  <a:pt x="17741" y="6966"/>
                  <a:pt x="17741" y="10800"/>
                </a:cubicBezTo>
                <a:cubicBezTo>
                  <a:pt x="17741" y="14431"/>
                  <a:pt x="14941" y="17449"/>
                  <a:pt x="11319" y="17721"/>
                </a:cubicBezTo>
                <a:lnTo>
                  <a:pt x="11609" y="21569"/>
                </a:lnTo>
                <a:cubicBezTo>
                  <a:pt x="17243" y="21146"/>
                  <a:pt x="21600" y="16450"/>
                  <a:pt x="21600" y="10800"/>
                </a:cubicBezTo>
                <a:cubicBezTo>
                  <a:pt x="21600" y="4835"/>
                  <a:pt x="16764" y="0"/>
                  <a:pt x="10800" y="0"/>
                </a:cubicBezTo>
                <a:cubicBezTo>
                  <a:pt x="4835" y="0"/>
                  <a:pt x="0" y="4835"/>
                  <a:pt x="0" y="10800"/>
                </a:cubicBezTo>
                <a:cubicBezTo>
                  <a:pt x="-1" y="16450"/>
                  <a:pt x="4356" y="21146"/>
                  <a:pt x="9990" y="21569"/>
                </a:cubicBezTo>
                <a:close/>
              </a:path>
            </a:pathLst>
          </a:custGeom>
          <a:solidFill>
            <a:srgbClr val="0000FF"/>
          </a:solidFill>
          <a:ln w="9525">
            <a:solidFill>
              <a:schemeClr val="tx1"/>
            </a:solidFill>
            <a:miter lim="800000"/>
            <a:headEnd/>
            <a:tailEnd/>
          </a:ln>
        </p:spPr>
        <p:txBody>
          <a:bodyPr wrap="none" anchor="ctr"/>
          <a:lstStyle/>
          <a:p>
            <a:endParaRPr lang="en-US"/>
          </a:p>
        </p:txBody>
      </p:sp>
      <p:sp>
        <p:nvSpPr>
          <p:cNvPr id="2101" name="Oval 53"/>
          <p:cNvSpPr>
            <a:spLocks noChangeArrowheads="1"/>
          </p:cNvSpPr>
          <p:nvPr/>
        </p:nvSpPr>
        <p:spPr bwMode="auto">
          <a:xfrm>
            <a:off x="2590800" y="3200400"/>
            <a:ext cx="1828800" cy="1828800"/>
          </a:xfrm>
          <a:prstGeom prst="ellipse">
            <a:avLst/>
          </a:prstGeom>
          <a:gradFill rotWithShape="1">
            <a:gsLst>
              <a:gs pos="0">
                <a:srgbClr val="00FFFF"/>
              </a:gs>
              <a:gs pos="100000">
                <a:srgbClr val="FF0066"/>
              </a:gs>
            </a:gsLst>
            <a:path path="shape">
              <a:fillToRect l="50000" t="50000" r="50000" b="50000"/>
            </a:path>
          </a:gradFill>
          <a:ln w="9525">
            <a:solidFill>
              <a:schemeClr val="tx1"/>
            </a:solidFill>
            <a:round/>
            <a:headEnd/>
            <a:tailEnd/>
          </a:ln>
        </p:spPr>
        <p:txBody>
          <a:bodyPr wrap="none" anchor="ctr"/>
          <a:lstStyle/>
          <a:p>
            <a:pPr algn="ctr"/>
            <a:r>
              <a:rPr lang="en-US" sz="2400">
                <a:solidFill>
                  <a:srgbClr val="000000"/>
                </a:solidFill>
                <a:latin typeface="Arial Rounded MT Bold" pitchFamily="34" charset="0"/>
              </a:rPr>
              <a:t>Loading</a:t>
            </a:r>
          </a:p>
          <a:p>
            <a:pPr algn="ctr"/>
            <a:r>
              <a:rPr lang="en-US" sz="2400">
                <a:solidFill>
                  <a:srgbClr val="000000"/>
                </a:solidFill>
                <a:latin typeface="Arial Rounded MT Bold" pitchFamily="34" charset="0"/>
              </a:rPr>
              <a:t>complete</a:t>
            </a:r>
          </a:p>
        </p:txBody>
      </p:sp>
      <p:sp>
        <p:nvSpPr>
          <p:cNvPr id="3096" name="Text Box 55"/>
          <p:cNvSpPr txBox="1">
            <a:spLocks noChangeArrowheads="1"/>
          </p:cNvSpPr>
          <p:nvPr/>
        </p:nvSpPr>
        <p:spPr bwMode="auto">
          <a:xfrm>
            <a:off x="609600" y="533400"/>
            <a:ext cx="5562600" cy="366713"/>
          </a:xfrm>
          <a:prstGeom prst="rect">
            <a:avLst/>
          </a:prstGeom>
          <a:noFill/>
          <a:ln w="9525">
            <a:noFill/>
            <a:miter lim="800000"/>
            <a:headEnd/>
            <a:tailEnd/>
          </a:ln>
        </p:spPr>
        <p:txBody>
          <a:bodyPr>
            <a:spAutoFit/>
          </a:bodyPr>
          <a:lstStyle/>
          <a:p>
            <a:pPr>
              <a:spcBef>
                <a:spcPct val="50000"/>
              </a:spcBef>
            </a:pPr>
            <a:endParaRPr lang="en-US"/>
          </a:p>
        </p:txBody>
      </p:sp>
      <p:sp>
        <p:nvSpPr>
          <p:cNvPr id="2104" name="Text Box 56"/>
          <p:cNvSpPr txBox="1">
            <a:spLocks noChangeArrowheads="1"/>
          </p:cNvSpPr>
          <p:nvPr/>
        </p:nvSpPr>
        <p:spPr bwMode="auto">
          <a:xfrm>
            <a:off x="457200" y="304800"/>
            <a:ext cx="8915400" cy="3970318"/>
          </a:xfrm>
          <a:prstGeom prst="rect">
            <a:avLst/>
          </a:prstGeom>
          <a:noFill/>
          <a:ln w="9525">
            <a:noFill/>
            <a:miter lim="800000"/>
            <a:headEnd/>
            <a:tailEnd/>
          </a:ln>
        </p:spPr>
        <p:txBody>
          <a:bodyPr>
            <a:spAutoFit/>
          </a:bodyPr>
          <a:lstStyle/>
          <a:p>
            <a:pPr marL="342900" indent="-342900" algn="ctr">
              <a:spcBef>
                <a:spcPct val="50000"/>
              </a:spcBef>
            </a:pPr>
            <a:r>
              <a:rPr lang="en-US" sz="3600" b="1" dirty="0">
                <a:solidFill>
                  <a:schemeClr val="bg1"/>
                </a:solidFill>
                <a:latin typeface="Agency FB" pitchFamily="34" charset="0"/>
              </a:rPr>
              <a:t>STATISTIK </a:t>
            </a:r>
          </a:p>
          <a:p>
            <a:pPr marL="342900" indent="-342900" algn="ctr">
              <a:spcBef>
                <a:spcPct val="50000"/>
              </a:spcBef>
            </a:pPr>
            <a:r>
              <a:rPr lang="en-US" sz="2400" b="1" dirty="0">
                <a:solidFill>
                  <a:schemeClr val="bg1"/>
                </a:solidFill>
                <a:latin typeface="Agency FB" pitchFamily="34" charset="0"/>
              </a:rPr>
              <a:t>PENGUJIAN HIPOTESIS</a:t>
            </a:r>
          </a:p>
          <a:p>
            <a:pPr marL="342900" indent="-342900" algn="ctr">
              <a:spcBef>
                <a:spcPct val="50000"/>
              </a:spcBef>
            </a:pPr>
            <a:r>
              <a:rPr lang="en-US" sz="2400" b="1" dirty="0">
                <a:solidFill>
                  <a:schemeClr val="bg1"/>
                </a:solidFill>
                <a:latin typeface="Agency FB" pitchFamily="34" charset="0"/>
              </a:rPr>
              <a:t>UJI Z DAN UJI T</a:t>
            </a:r>
          </a:p>
          <a:p>
            <a:pPr marL="342900" indent="-342900" algn="ctr">
              <a:spcBef>
                <a:spcPct val="50000"/>
              </a:spcBef>
            </a:pPr>
            <a:endParaRPr lang="en-US" sz="2400" b="1" dirty="0">
              <a:solidFill>
                <a:schemeClr val="bg1"/>
              </a:solidFill>
              <a:latin typeface="Agency FB" pitchFamily="34" charset="0"/>
            </a:endParaRPr>
          </a:p>
          <a:p>
            <a:pPr marL="342900" indent="-342900" algn="ctr">
              <a:spcBef>
                <a:spcPct val="50000"/>
              </a:spcBef>
            </a:pPr>
            <a:endParaRPr lang="en-US" sz="2400" b="1" dirty="0">
              <a:solidFill>
                <a:schemeClr val="bg1"/>
              </a:solidFill>
              <a:latin typeface="Agency FB" pitchFamily="34" charset="0"/>
            </a:endParaRPr>
          </a:p>
          <a:p>
            <a:pPr marL="342900" indent="-342900" algn="ctr">
              <a:spcBef>
                <a:spcPct val="50000"/>
              </a:spcBef>
            </a:pPr>
            <a:endParaRPr lang="en-US" sz="2400" b="1" dirty="0">
              <a:solidFill>
                <a:schemeClr val="bg1"/>
              </a:solidFill>
              <a:latin typeface="Agency FB" pitchFamily="34" charset="0"/>
            </a:endParaRPr>
          </a:p>
          <a:p>
            <a:pPr marL="342900" indent="-342900" algn="ctr">
              <a:spcBef>
                <a:spcPct val="50000"/>
              </a:spcBef>
            </a:pPr>
            <a:r>
              <a:rPr lang="en-US" sz="2400" b="1" dirty="0">
                <a:solidFill>
                  <a:schemeClr val="bg1"/>
                </a:solidFill>
                <a:latin typeface="Agency FB" pitchFamily="34" charset="0"/>
              </a:rPr>
              <a:t>KARINA FARKHA DINA, M.P</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2104"/>
                                        </p:tgtEl>
                                      </p:cBhvr>
                                    </p:animEffect>
                                    <p:set>
                                      <p:cBhvr>
                                        <p:cTn id="7" dur="1" fill="hold">
                                          <p:stCondLst>
                                            <p:cond delay="1999"/>
                                          </p:stCondLst>
                                        </p:cTn>
                                        <p:tgtEl>
                                          <p:spTgt spid="2104"/>
                                        </p:tgtEl>
                                        <p:attrNameLst>
                                          <p:attrName>style.visibility</p:attrName>
                                        </p:attrNameLst>
                                      </p:cBhvr>
                                      <p:to>
                                        <p:strVal val="hidden"/>
                                      </p:to>
                                    </p:set>
                                  </p:childTnLst>
                                </p:cTn>
                              </p:par>
                            </p:childTnLst>
                          </p:cTn>
                        </p:par>
                        <p:par>
                          <p:cTn id="8" fill="hold">
                            <p:stCondLst>
                              <p:cond delay="2000"/>
                            </p:stCondLst>
                            <p:childTnLst>
                              <p:par>
                                <p:cTn id="9" presetID="37" presetClass="entr" presetSubtype="0" fill="hold" grpId="0" nodeType="afterEffect">
                                  <p:stCondLst>
                                    <p:cond delay="0"/>
                                  </p:stCondLst>
                                  <p:childTnLst>
                                    <p:set>
                                      <p:cBhvr>
                                        <p:cTn id="10" dur="1" fill="hold">
                                          <p:stCondLst>
                                            <p:cond delay="0"/>
                                          </p:stCondLst>
                                        </p:cTn>
                                        <p:tgtEl>
                                          <p:spTgt spid="2058"/>
                                        </p:tgtEl>
                                        <p:attrNameLst>
                                          <p:attrName>style.visibility</p:attrName>
                                        </p:attrNameLst>
                                      </p:cBhvr>
                                      <p:to>
                                        <p:strVal val="visible"/>
                                      </p:to>
                                    </p:set>
                                    <p:animEffect transition="in" filter="fade">
                                      <p:cBhvr>
                                        <p:cTn id="11" dur="1000"/>
                                        <p:tgtEl>
                                          <p:spTgt spid="2058"/>
                                        </p:tgtEl>
                                      </p:cBhvr>
                                    </p:animEffect>
                                    <p:anim calcmode="lin" valueType="num">
                                      <p:cBhvr>
                                        <p:cTn id="12" dur="1000" fill="hold"/>
                                        <p:tgtEl>
                                          <p:spTgt spid="2058"/>
                                        </p:tgtEl>
                                        <p:attrNameLst>
                                          <p:attrName>ppt_x</p:attrName>
                                        </p:attrNameLst>
                                      </p:cBhvr>
                                      <p:tavLst>
                                        <p:tav tm="0">
                                          <p:val>
                                            <p:strVal val="#ppt_x"/>
                                          </p:val>
                                        </p:tav>
                                        <p:tav tm="100000">
                                          <p:val>
                                            <p:strVal val="#ppt_x"/>
                                          </p:val>
                                        </p:tav>
                                      </p:tavLst>
                                    </p:anim>
                                    <p:anim calcmode="lin" valueType="num">
                                      <p:cBhvr>
                                        <p:cTn id="13" dur="900" decel="100000" fill="hold"/>
                                        <p:tgtEl>
                                          <p:spTgt spid="205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058"/>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059"/>
                                        </p:tgtEl>
                                        <p:attrNameLst>
                                          <p:attrName>style.visibility</p:attrName>
                                        </p:attrNameLst>
                                      </p:cBhvr>
                                      <p:to>
                                        <p:strVal val="visible"/>
                                      </p:to>
                                    </p:set>
                                    <p:animEffect transition="in" filter="fade">
                                      <p:cBhvr>
                                        <p:cTn id="17" dur="1000"/>
                                        <p:tgtEl>
                                          <p:spTgt spid="2059"/>
                                        </p:tgtEl>
                                      </p:cBhvr>
                                    </p:animEffect>
                                    <p:anim calcmode="lin" valueType="num">
                                      <p:cBhvr>
                                        <p:cTn id="18" dur="1000" fill="hold"/>
                                        <p:tgtEl>
                                          <p:spTgt spid="2059"/>
                                        </p:tgtEl>
                                        <p:attrNameLst>
                                          <p:attrName>ppt_x</p:attrName>
                                        </p:attrNameLst>
                                      </p:cBhvr>
                                      <p:tavLst>
                                        <p:tav tm="0">
                                          <p:val>
                                            <p:strVal val="#ppt_x"/>
                                          </p:val>
                                        </p:tav>
                                        <p:tav tm="100000">
                                          <p:val>
                                            <p:strVal val="#ppt_x"/>
                                          </p:val>
                                        </p:tav>
                                      </p:tavLst>
                                    </p:anim>
                                    <p:anim calcmode="lin" valueType="num">
                                      <p:cBhvr>
                                        <p:cTn id="19" dur="900" decel="100000" fill="hold"/>
                                        <p:tgtEl>
                                          <p:spTgt spid="2059"/>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059"/>
                                        </p:tgtEl>
                                        <p:attrNameLst>
                                          <p:attrName>ppt_y</p:attrName>
                                        </p:attrNameLst>
                                      </p:cBhvr>
                                      <p:tavLst>
                                        <p:tav tm="0">
                                          <p:val>
                                            <p:strVal val="#ppt_y-.03"/>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mph" presetSubtype="2" fill="hold" nodeType="clickEffect">
                                  <p:stCondLst>
                                    <p:cond delay="0"/>
                                  </p:stCondLst>
                                  <p:childTnLst>
                                    <p:animClr clrSpc="rgb" dir="cw">
                                      <p:cBhvr>
                                        <p:cTn id="24" dur="2000" fill="hold"/>
                                        <p:tgtEl>
                                          <p:spTgt spid="2058"/>
                                        </p:tgtEl>
                                        <p:attrNameLst>
                                          <p:attrName>fillcolor</p:attrName>
                                        </p:attrNameLst>
                                      </p:cBhvr>
                                      <p:to>
                                        <a:srgbClr val="00FFFF"/>
                                      </p:to>
                                    </p:animClr>
                                    <p:set>
                                      <p:cBhvr>
                                        <p:cTn id="25" dur="2000" fill="hold"/>
                                        <p:tgtEl>
                                          <p:spTgt spid="2058"/>
                                        </p:tgtEl>
                                        <p:attrNameLst>
                                          <p:attrName>fill.type</p:attrName>
                                        </p:attrNameLst>
                                      </p:cBhvr>
                                      <p:to>
                                        <p:strVal val="solid"/>
                                      </p:to>
                                    </p:set>
                                    <p:set>
                                      <p:cBhvr>
                                        <p:cTn id="26" dur="2000" fill="hold"/>
                                        <p:tgtEl>
                                          <p:spTgt spid="2058"/>
                                        </p:tgtEl>
                                        <p:attrNameLst>
                                          <p:attrName>fill.on</p:attrName>
                                        </p:attrNameLst>
                                      </p:cBhvr>
                                      <p:to>
                                        <p:strVal val="true"/>
                                      </p:to>
                                    </p:se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2100"/>
                                        </p:tgtEl>
                                        <p:attrNameLst>
                                          <p:attrName>style.visibility</p:attrName>
                                        </p:attrNameLst>
                                      </p:cBhvr>
                                      <p:to>
                                        <p:strVal val="visible"/>
                                      </p:to>
                                    </p:set>
                                    <p:animEffect transition="in" filter="fade">
                                      <p:cBhvr>
                                        <p:cTn id="30" dur="2000"/>
                                        <p:tgtEl>
                                          <p:spTgt spid="2100"/>
                                        </p:tgtEl>
                                      </p:cBhvr>
                                    </p:animEffect>
                                  </p:childTnLst>
                                </p:cTn>
                              </p:par>
                              <p:par>
                                <p:cTn id="31" presetID="1" presetClass="entr" presetSubtype="0" fill="hold" grpId="0" nodeType="withEffect">
                                  <p:stCondLst>
                                    <p:cond delay="0"/>
                                  </p:stCondLst>
                                  <p:childTnLst>
                                    <p:set>
                                      <p:cBhvr>
                                        <p:cTn id="32" dur="1" fill="hold">
                                          <p:stCondLst>
                                            <p:cond delay="0"/>
                                          </p:stCondLst>
                                        </p:cTn>
                                        <p:tgtEl>
                                          <p:spTgt spid="209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98"/>
                                        </p:tgtEl>
                                        <p:attrNameLst>
                                          <p:attrName>style.visibility</p:attrName>
                                        </p:attrNameLst>
                                      </p:cBhvr>
                                      <p:to>
                                        <p:strVal val="visible"/>
                                      </p:to>
                                    </p:set>
                                  </p:childTnLst>
                                </p:cTn>
                              </p:par>
                            </p:childTnLst>
                          </p:cTn>
                        </p:par>
                        <p:par>
                          <p:cTn id="35" fill="hold">
                            <p:stCondLst>
                              <p:cond delay="4000"/>
                            </p:stCondLst>
                            <p:childTnLst>
                              <p:par>
                                <p:cTn id="36" presetID="8" presetClass="emph" presetSubtype="0" repeatCount="indefinite" fill="hold" grpId="1" nodeType="afterEffect">
                                  <p:stCondLst>
                                    <p:cond delay="1000"/>
                                  </p:stCondLst>
                                  <p:childTnLst>
                                    <p:animRot by="43200000">
                                      <p:cBhvr>
                                        <p:cTn id="37" dur="2000" fill="hold"/>
                                        <p:tgtEl>
                                          <p:spTgt spid="2100"/>
                                        </p:tgtEl>
                                        <p:attrNameLst>
                                          <p:attrName>r</p:attrName>
                                        </p:attrNameLst>
                                      </p:cBhvr>
                                    </p:animRot>
                                  </p:childTnLst>
                                </p:cTn>
                              </p:par>
                              <p:par>
                                <p:cTn id="38" presetID="22" presetClass="emph" presetSubtype="0" repeatCount="indefinite" fill="hold" grpId="2" nodeType="withEffect">
                                  <p:stCondLst>
                                    <p:cond delay="0"/>
                                  </p:stCondLst>
                                  <p:endCondLst>
                                    <p:cond evt="onNext" delay="0">
                                      <p:tgtEl>
                                        <p:sldTgt/>
                                      </p:tgtEl>
                                    </p:cond>
                                  </p:endCondLst>
                                  <p:childTnLst>
                                    <p:animClr clrSpc="hsl" dir="cw">
                                      <p:cBhvr override="childStyle">
                                        <p:cTn id="39" dur="2000" fill="hold"/>
                                        <p:tgtEl>
                                          <p:spTgt spid="2100"/>
                                        </p:tgtEl>
                                        <p:attrNameLst>
                                          <p:attrName>style.color</p:attrName>
                                        </p:attrNameLst>
                                      </p:cBhvr>
                                      <p:by>
                                        <p:hsl h="-7200000" s="0" l="0"/>
                                      </p:by>
                                    </p:animClr>
                                    <p:animClr clrSpc="hsl" dir="cw">
                                      <p:cBhvr>
                                        <p:cTn id="40" dur="2000" fill="hold"/>
                                        <p:tgtEl>
                                          <p:spTgt spid="2100"/>
                                        </p:tgtEl>
                                        <p:attrNameLst>
                                          <p:attrName>fillcolor</p:attrName>
                                        </p:attrNameLst>
                                      </p:cBhvr>
                                      <p:by>
                                        <p:hsl h="-7200000" s="0" l="0"/>
                                      </p:by>
                                    </p:animClr>
                                    <p:animClr clrSpc="hsl" dir="cw">
                                      <p:cBhvr>
                                        <p:cTn id="41" dur="2000" fill="hold"/>
                                        <p:tgtEl>
                                          <p:spTgt spid="2100"/>
                                        </p:tgtEl>
                                        <p:attrNameLst>
                                          <p:attrName>stroke.color</p:attrName>
                                        </p:attrNameLst>
                                      </p:cBhvr>
                                      <p:by>
                                        <p:hsl h="-7200000" s="0" l="0"/>
                                      </p:by>
                                    </p:animClr>
                                    <p:set>
                                      <p:cBhvr>
                                        <p:cTn id="42" dur="2000" fill="hold"/>
                                        <p:tgtEl>
                                          <p:spTgt spid="2100"/>
                                        </p:tgtEl>
                                        <p:attrNameLst>
                                          <p:attrName>fill.type</p:attrName>
                                        </p:attrNameLst>
                                      </p:cBhvr>
                                      <p:to>
                                        <p:strVal val="solid"/>
                                      </p:to>
                                    </p:set>
                                  </p:childTnLst>
                                </p:cTn>
                              </p:par>
                            </p:childTnLst>
                          </p:cTn>
                        </p:par>
                        <p:par>
                          <p:cTn id="43" fill="hold">
                            <p:stCondLst>
                              <p:cond delay="7000"/>
                            </p:stCondLst>
                            <p:childTnLst>
                              <p:par>
                                <p:cTn id="44" presetID="1" presetClass="entr" presetSubtype="0" fill="hold" grpId="0" nodeType="afterEffect">
                                  <p:stCondLst>
                                    <p:cond delay="0"/>
                                  </p:stCondLst>
                                  <p:childTnLst>
                                    <p:set>
                                      <p:cBhvr>
                                        <p:cTn id="45" dur="1" fill="hold">
                                          <p:stCondLst>
                                            <p:cond delay="0"/>
                                          </p:stCondLst>
                                        </p:cTn>
                                        <p:tgtEl>
                                          <p:spTgt spid="2101"/>
                                        </p:tgtEl>
                                        <p:attrNameLst>
                                          <p:attrName>style.visibility</p:attrName>
                                        </p:attrNameLst>
                                      </p:cBhvr>
                                      <p:to>
                                        <p:strVal val="visible"/>
                                      </p:to>
                                    </p:set>
                                  </p:childTnLst>
                                </p:cTn>
                              </p:par>
                            </p:childTnLst>
                          </p:cTn>
                        </p:par>
                        <p:par>
                          <p:cTn id="46" fill="hold">
                            <p:stCondLst>
                              <p:cond delay="7000"/>
                            </p:stCondLst>
                            <p:childTnLst>
                              <p:par>
                                <p:cTn id="47" presetID="10" presetClass="exit" presetSubtype="0" fill="hold" grpId="1" nodeType="afterEffect">
                                  <p:stCondLst>
                                    <p:cond delay="0"/>
                                  </p:stCondLst>
                                  <p:childTnLst>
                                    <p:animEffect transition="out" filter="fade">
                                      <p:cBhvr>
                                        <p:cTn id="48" dur="1000"/>
                                        <p:tgtEl>
                                          <p:spTgt spid="2098"/>
                                        </p:tgtEl>
                                      </p:cBhvr>
                                    </p:animEffect>
                                    <p:set>
                                      <p:cBhvr>
                                        <p:cTn id="49" dur="1" fill="hold">
                                          <p:stCondLst>
                                            <p:cond delay="999"/>
                                          </p:stCondLst>
                                        </p:cTn>
                                        <p:tgtEl>
                                          <p:spTgt spid="2098"/>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3000"/>
                                        <p:tgtEl>
                                          <p:spTgt spid="2101"/>
                                        </p:tgtEl>
                                      </p:cBhvr>
                                    </p:animEffect>
                                    <p:set>
                                      <p:cBhvr>
                                        <p:cTn id="52" dur="1" fill="hold">
                                          <p:stCondLst>
                                            <p:cond delay="2999"/>
                                          </p:stCondLst>
                                        </p:cTn>
                                        <p:tgtEl>
                                          <p:spTgt spid="2101"/>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2000"/>
                                        <p:tgtEl>
                                          <p:spTgt spid="2099"/>
                                        </p:tgtEl>
                                      </p:cBhvr>
                                    </p:animEffect>
                                    <p:set>
                                      <p:cBhvr>
                                        <p:cTn id="55" dur="1" fill="hold">
                                          <p:stCondLst>
                                            <p:cond delay="1999"/>
                                          </p:stCondLst>
                                        </p:cTn>
                                        <p:tgtEl>
                                          <p:spTgt spid="2099"/>
                                        </p:tgtEl>
                                        <p:attrNameLst>
                                          <p:attrName>style.visibility</p:attrName>
                                        </p:attrNameLst>
                                      </p:cBhvr>
                                      <p:to>
                                        <p:strVal val="hidden"/>
                                      </p:to>
                                    </p:set>
                                  </p:childTnLst>
                                </p:cTn>
                              </p:par>
                              <p:par>
                                <p:cTn id="56" presetID="10" presetClass="exit" presetSubtype="0" fill="hold" grpId="3" nodeType="withEffect">
                                  <p:stCondLst>
                                    <p:cond delay="0"/>
                                  </p:stCondLst>
                                  <p:childTnLst>
                                    <p:animEffect transition="out" filter="fade">
                                      <p:cBhvr>
                                        <p:cTn id="57" dur="2000"/>
                                        <p:tgtEl>
                                          <p:spTgt spid="2100"/>
                                        </p:tgtEl>
                                      </p:cBhvr>
                                    </p:animEffect>
                                    <p:set>
                                      <p:cBhvr>
                                        <p:cTn id="58" dur="1" fill="hold">
                                          <p:stCondLst>
                                            <p:cond delay="1999"/>
                                          </p:stCondLst>
                                        </p:cTn>
                                        <p:tgtEl>
                                          <p:spTgt spid="2100"/>
                                        </p:tgtEl>
                                        <p:attrNameLst>
                                          <p:attrName>style.visibility</p:attrName>
                                        </p:attrNameLst>
                                      </p:cBhvr>
                                      <p:to>
                                        <p:strVal val="hidden"/>
                                      </p:to>
                                    </p:set>
                                  </p:childTnLst>
                                </p:cTn>
                              </p:par>
                              <p:par>
                                <p:cTn id="59" presetID="6" presetClass="emph" presetSubtype="0" fill="hold" nodeType="withEffect">
                                  <p:stCondLst>
                                    <p:cond delay="0"/>
                                  </p:stCondLst>
                                  <p:childTnLst>
                                    <p:animScale>
                                      <p:cBhvr>
                                        <p:cTn id="60" dur="2000" fill="hold"/>
                                        <p:tgtEl>
                                          <p:spTgt spid="2058"/>
                                        </p:tgtEl>
                                      </p:cBhvr>
                                      <p:by x="150000" y="150000"/>
                                    </p:animScale>
                                  </p:childTnLst>
                                </p:cTn>
                              </p:par>
                              <p:par>
                                <p:cTn id="61" presetID="63" presetClass="path" presetSubtype="0" accel="50000" decel="50000" fill="hold" nodeType="withEffect">
                                  <p:stCondLst>
                                    <p:cond delay="0"/>
                                  </p:stCondLst>
                                  <p:childTnLst>
                                    <p:animMotion origin="layout" path="M 3.33333E-6 -3.33333E-6 L -0.375 -0.04444 " pathEditMode="relative" rAng="0" ptsTypes="AA">
                                      <p:cBhvr>
                                        <p:cTn id="62" dur="2000" fill="hold"/>
                                        <p:tgtEl>
                                          <p:spTgt spid="2058"/>
                                        </p:tgtEl>
                                        <p:attrNameLst>
                                          <p:attrName>ppt_x</p:attrName>
                                          <p:attrName>ppt_y</p:attrName>
                                        </p:attrNameLst>
                                      </p:cBhvr>
                                      <p:rCtr x="-188" y="-22"/>
                                    </p:animMotion>
                                  </p:childTnLst>
                                </p:cTn>
                              </p:par>
                              <p:par>
                                <p:cTn id="63" presetID="63" presetClass="path" presetSubtype="0" accel="50000" decel="50000" fill="hold" nodeType="withEffect">
                                  <p:stCondLst>
                                    <p:cond delay="0"/>
                                  </p:stCondLst>
                                  <p:childTnLst>
                                    <p:animMotion origin="layout" path="M 3.33333E-6 -3.33333E-6 L 0.29166 -3.33333E-6 " pathEditMode="relative" rAng="0" ptsTypes="AA">
                                      <p:cBhvr>
                                        <p:cTn id="64" dur="2000" fill="hold"/>
                                        <p:tgtEl>
                                          <p:spTgt spid="2059"/>
                                        </p:tgtEl>
                                        <p:attrNameLst>
                                          <p:attrName>ppt_x</p:attrName>
                                          <p:attrName>ppt_y</p:attrName>
                                        </p:attrNameLst>
                                      </p:cBhvr>
                                      <p:rCtr x="146" y="0"/>
                                    </p:animMotion>
                                  </p:childTnLst>
                                </p:cTn>
                              </p:par>
                            </p:childTnLst>
                          </p:cTn>
                        </p:par>
                        <p:par>
                          <p:cTn id="65" fill="hold">
                            <p:stCondLst>
                              <p:cond delay="10000"/>
                            </p:stCondLst>
                            <p:childTnLst>
                              <p:par>
                                <p:cTn id="66" presetID="47" presetClass="entr" presetSubtype="0" fill="hold" nodeType="after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fade">
                                      <p:cBhvr>
                                        <p:cTn id="68" dur="500"/>
                                        <p:tgtEl>
                                          <p:spTgt spid="7"/>
                                        </p:tgtEl>
                                      </p:cBhvr>
                                    </p:animEffect>
                                    <p:anim calcmode="lin" valueType="num">
                                      <p:cBhvr>
                                        <p:cTn id="69" dur="500" fill="hold"/>
                                        <p:tgtEl>
                                          <p:spTgt spid="7"/>
                                        </p:tgtEl>
                                        <p:attrNameLst>
                                          <p:attrName>ppt_x</p:attrName>
                                        </p:attrNameLst>
                                      </p:cBhvr>
                                      <p:tavLst>
                                        <p:tav tm="0">
                                          <p:val>
                                            <p:strVal val="#ppt_x"/>
                                          </p:val>
                                        </p:tav>
                                        <p:tav tm="100000">
                                          <p:val>
                                            <p:strVal val="#ppt_x"/>
                                          </p:val>
                                        </p:tav>
                                      </p:tavLst>
                                    </p:anim>
                                    <p:anim calcmode="lin" valueType="num">
                                      <p:cBhvr>
                                        <p:cTn id="70" dur="500" fill="hold"/>
                                        <p:tgtEl>
                                          <p:spTgt spid="7"/>
                                        </p:tgtEl>
                                        <p:attrNameLst>
                                          <p:attrName>ppt_y</p:attrName>
                                        </p:attrNameLst>
                                      </p:cBhvr>
                                      <p:tavLst>
                                        <p:tav tm="0">
                                          <p:val>
                                            <p:strVal val="#ppt_y-.1"/>
                                          </p:val>
                                        </p:tav>
                                        <p:tav tm="100000">
                                          <p:val>
                                            <p:strVal val="#ppt_y"/>
                                          </p:val>
                                        </p:tav>
                                      </p:tavLst>
                                    </p:anim>
                                  </p:childTnLst>
                                </p:cTn>
                              </p:par>
                              <p:par>
                                <p:cTn id="71" presetID="47" presetClass="entr" presetSubtype="0" fill="hold" nodeType="withEffect">
                                  <p:stCondLst>
                                    <p:cond delay="0"/>
                                  </p:stCondLst>
                                  <p:childTnLst>
                                    <p:set>
                                      <p:cBhvr>
                                        <p:cTn id="72" dur="1" fill="hold">
                                          <p:stCondLst>
                                            <p:cond delay="0"/>
                                          </p:stCondLst>
                                        </p:cTn>
                                        <p:tgtEl>
                                          <p:spTgt spid="2086"/>
                                        </p:tgtEl>
                                        <p:attrNameLst>
                                          <p:attrName>style.visibility</p:attrName>
                                        </p:attrNameLst>
                                      </p:cBhvr>
                                      <p:to>
                                        <p:strVal val="visible"/>
                                      </p:to>
                                    </p:set>
                                    <p:animEffect transition="in" filter="fade">
                                      <p:cBhvr>
                                        <p:cTn id="73" dur="500"/>
                                        <p:tgtEl>
                                          <p:spTgt spid="2086"/>
                                        </p:tgtEl>
                                      </p:cBhvr>
                                    </p:animEffect>
                                    <p:anim calcmode="lin" valueType="num">
                                      <p:cBhvr>
                                        <p:cTn id="74" dur="500" fill="hold"/>
                                        <p:tgtEl>
                                          <p:spTgt spid="2086"/>
                                        </p:tgtEl>
                                        <p:attrNameLst>
                                          <p:attrName>ppt_x</p:attrName>
                                        </p:attrNameLst>
                                      </p:cBhvr>
                                      <p:tavLst>
                                        <p:tav tm="0">
                                          <p:val>
                                            <p:strVal val="#ppt_x"/>
                                          </p:val>
                                        </p:tav>
                                        <p:tav tm="100000">
                                          <p:val>
                                            <p:strVal val="#ppt_x"/>
                                          </p:val>
                                        </p:tav>
                                      </p:tavLst>
                                    </p:anim>
                                    <p:anim calcmode="lin" valueType="num">
                                      <p:cBhvr>
                                        <p:cTn id="75" dur="500" fill="hold"/>
                                        <p:tgtEl>
                                          <p:spTgt spid="2086"/>
                                        </p:tgtEl>
                                        <p:attrNameLst>
                                          <p:attrName>ppt_y</p:attrName>
                                        </p:attrNameLst>
                                      </p:cBhvr>
                                      <p:tavLst>
                                        <p:tav tm="0">
                                          <p:val>
                                            <p:strVal val="#ppt_y-.1"/>
                                          </p:val>
                                        </p:tav>
                                        <p:tav tm="100000">
                                          <p:val>
                                            <p:strVal val="#ppt_y"/>
                                          </p:val>
                                        </p:tav>
                                      </p:tavLst>
                                    </p:anim>
                                  </p:childTnLst>
                                </p:cTn>
                              </p:par>
                            </p:childTnLst>
                          </p:cTn>
                        </p:par>
                        <p:par>
                          <p:cTn id="76" fill="hold">
                            <p:stCondLst>
                              <p:cond delay="10500"/>
                            </p:stCondLst>
                            <p:childTnLst>
                              <p:par>
                                <p:cTn id="77" presetID="47" presetClass="entr" presetSubtype="0" fill="hold" nodeType="afterEffect">
                                  <p:stCondLst>
                                    <p:cond delay="0"/>
                                  </p:stCondLst>
                                  <p:childTnLst>
                                    <p:set>
                                      <p:cBhvr>
                                        <p:cTn id="78" dur="1" fill="hold">
                                          <p:stCondLst>
                                            <p:cond delay="0"/>
                                          </p:stCondLst>
                                        </p:cTn>
                                        <p:tgtEl>
                                          <p:spTgt spid="4"/>
                                        </p:tgtEl>
                                        <p:attrNameLst>
                                          <p:attrName>style.visibility</p:attrName>
                                        </p:attrNameLst>
                                      </p:cBhvr>
                                      <p:to>
                                        <p:strVal val="visible"/>
                                      </p:to>
                                    </p:set>
                                    <p:animEffect transition="in" filter="fade">
                                      <p:cBhvr>
                                        <p:cTn id="79" dur="500"/>
                                        <p:tgtEl>
                                          <p:spTgt spid="4"/>
                                        </p:tgtEl>
                                      </p:cBhvr>
                                    </p:animEffect>
                                    <p:anim calcmode="lin" valueType="num">
                                      <p:cBhvr>
                                        <p:cTn id="80" dur="500" fill="hold"/>
                                        <p:tgtEl>
                                          <p:spTgt spid="4"/>
                                        </p:tgtEl>
                                        <p:attrNameLst>
                                          <p:attrName>ppt_x</p:attrName>
                                        </p:attrNameLst>
                                      </p:cBhvr>
                                      <p:tavLst>
                                        <p:tav tm="0">
                                          <p:val>
                                            <p:strVal val="#ppt_x"/>
                                          </p:val>
                                        </p:tav>
                                        <p:tav tm="100000">
                                          <p:val>
                                            <p:strVal val="#ppt_x"/>
                                          </p:val>
                                        </p:tav>
                                      </p:tavLst>
                                    </p:anim>
                                    <p:anim calcmode="lin" valueType="num">
                                      <p:cBhvr>
                                        <p:cTn id="81" dur="500" fill="hold"/>
                                        <p:tgtEl>
                                          <p:spTgt spid="4"/>
                                        </p:tgtEl>
                                        <p:attrNameLst>
                                          <p:attrName>ppt_y</p:attrName>
                                        </p:attrNameLst>
                                      </p:cBhvr>
                                      <p:tavLst>
                                        <p:tav tm="0">
                                          <p:val>
                                            <p:strVal val="#ppt_y-.1"/>
                                          </p:val>
                                        </p:tav>
                                        <p:tav tm="100000">
                                          <p:val>
                                            <p:strVal val="#ppt_y"/>
                                          </p:val>
                                        </p:tav>
                                      </p:tavLst>
                                    </p:anim>
                                  </p:childTnLst>
                                </p:cTn>
                              </p:par>
                              <p:par>
                                <p:cTn id="82" presetID="47" presetClass="entr" presetSubtype="0" fill="hold" nodeType="withEffect">
                                  <p:stCondLst>
                                    <p:cond delay="0"/>
                                  </p:stCondLst>
                                  <p:childTnLst>
                                    <p:set>
                                      <p:cBhvr>
                                        <p:cTn id="83" dur="1" fill="hold">
                                          <p:stCondLst>
                                            <p:cond delay="0"/>
                                          </p:stCondLst>
                                        </p:cTn>
                                        <p:tgtEl>
                                          <p:spTgt spid="2087"/>
                                        </p:tgtEl>
                                        <p:attrNameLst>
                                          <p:attrName>style.visibility</p:attrName>
                                        </p:attrNameLst>
                                      </p:cBhvr>
                                      <p:to>
                                        <p:strVal val="visible"/>
                                      </p:to>
                                    </p:set>
                                    <p:animEffect transition="in" filter="fade">
                                      <p:cBhvr>
                                        <p:cTn id="84" dur="500"/>
                                        <p:tgtEl>
                                          <p:spTgt spid="2087"/>
                                        </p:tgtEl>
                                      </p:cBhvr>
                                    </p:animEffect>
                                    <p:anim calcmode="lin" valueType="num">
                                      <p:cBhvr>
                                        <p:cTn id="85" dur="500" fill="hold"/>
                                        <p:tgtEl>
                                          <p:spTgt spid="2087"/>
                                        </p:tgtEl>
                                        <p:attrNameLst>
                                          <p:attrName>ppt_x</p:attrName>
                                        </p:attrNameLst>
                                      </p:cBhvr>
                                      <p:tavLst>
                                        <p:tav tm="0">
                                          <p:val>
                                            <p:strVal val="#ppt_x"/>
                                          </p:val>
                                        </p:tav>
                                        <p:tav tm="100000">
                                          <p:val>
                                            <p:strVal val="#ppt_x"/>
                                          </p:val>
                                        </p:tav>
                                      </p:tavLst>
                                    </p:anim>
                                    <p:anim calcmode="lin" valueType="num">
                                      <p:cBhvr>
                                        <p:cTn id="86" dur="500" fill="hold"/>
                                        <p:tgtEl>
                                          <p:spTgt spid="2087"/>
                                        </p:tgtEl>
                                        <p:attrNameLst>
                                          <p:attrName>ppt_y</p:attrName>
                                        </p:attrNameLst>
                                      </p:cBhvr>
                                      <p:tavLst>
                                        <p:tav tm="0">
                                          <p:val>
                                            <p:strVal val="#ppt_y-.1"/>
                                          </p:val>
                                        </p:tav>
                                        <p:tav tm="100000">
                                          <p:val>
                                            <p:strVal val="#ppt_y"/>
                                          </p:val>
                                        </p:tav>
                                      </p:tavLst>
                                    </p:anim>
                                  </p:childTnLst>
                                </p:cTn>
                              </p:par>
                            </p:childTnLst>
                          </p:cTn>
                        </p:par>
                        <p:par>
                          <p:cTn id="87" fill="hold">
                            <p:stCondLst>
                              <p:cond delay="11000"/>
                            </p:stCondLst>
                            <p:childTnLst>
                              <p:par>
                                <p:cTn id="88" presetID="47" presetClass="entr" presetSubtype="0" fill="hold" nodeType="afterEffect">
                                  <p:stCondLst>
                                    <p:cond delay="0"/>
                                  </p:stCondLst>
                                  <p:childTnLst>
                                    <p:set>
                                      <p:cBhvr>
                                        <p:cTn id="89" dur="1" fill="hold">
                                          <p:stCondLst>
                                            <p:cond delay="0"/>
                                          </p:stCondLst>
                                        </p:cTn>
                                        <p:tgtEl>
                                          <p:spTgt spid="2"/>
                                        </p:tgtEl>
                                        <p:attrNameLst>
                                          <p:attrName>style.visibility</p:attrName>
                                        </p:attrNameLst>
                                      </p:cBhvr>
                                      <p:to>
                                        <p:strVal val="visible"/>
                                      </p:to>
                                    </p:set>
                                    <p:animEffect transition="in" filter="fade">
                                      <p:cBhvr>
                                        <p:cTn id="90" dur="500"/>
                                        <p:tgtEl>
                                          <p:spTgt spid="2"/>
                                        </p:tgtEl>
                                      </p:cBhvr>
                                    </p:animEffect>
                                    <p:anim calcmode="lin" valueType="num">
                                      <p:cBhvr>
                                        <p:cTn id="91" dur="500" fill="hold"/>
                                        <p:tgtEl>
                                          <p:spTgt spid="2"/>
                                        </p:tgtEl>
                                        <p:attrNameLst>
                                          <p:attrName>ppt_x</p:attrName>
                                        </p:attrNameLst>
                                      </p:cBhvr>
                                      <p:tavLst>
                                        <p:tav tm="0">
                                          <p:val>
                                            <p:strVal val="#ppt_x"/>
                                          </p:val>
                                        </p:tav>
                                        <p:tav tm="100000">
                                          <p:val>
                                            <p:strVal val="#ppt_x"/>
                                          </p:val>
                                        </p:tav>
                                      </p:tavLst>
                                    </p:anim>
                                    <p:anim calcmode="lin" valueType="num">
                                      <p:cBhvr>
                                        <p:cTn id="92" dur="500" fill="hold"/>
                                        <p:tgtEl>
                                          <p:spTgt spid="2"/>
                                        </p:tgtEl>
                                        <p:attrNameLst>
                                          <p:attrName>ppt_y</p:attrName>
                                        </p:attrNameLst>
                                      </p:cBhvr>
                                      <p:tavLst>
                                        <p:tav tm="0">
                                          <p:val>
                                            <p:strVal val="#ppt_y-.1"/>
                                          </p:val>
                                        </p:tav>
                                        <p:tav tm="100000">
                                          <p:val>
                                            <p:strVal val="#ppt_y"/>
                                          </p:val>
                                        </p:tav>
                                      </p:tavLst>
                                    </p:anim>
                                  </p:childTnLst>
                                </p:cTn>
                              </p:par>
                              <p:par>
                                <p:cTn id="93" presetID="47" presetClass="entr" presetSubtype="0" fill="hold" nodeType="withEffect">
                                  <p:stCondLst>
                                    <p:cond delay="0"/>
                                  </p:stCondLst>
                                  <p:childTnLst>
                                    <p:set>
                                      <p:cBhvr>
                                        <p:cTn id="94" dur="1" fill="hold">
                                          <p:stCondLst>
                                            <p:cond delay="0"/>
                                          </p:stCondLst>
                                        </p:cTn>
                                        <p:tgtEl>
                                          <p:spTgt spid="2088"/>
                                        </p:tgtEl>
                                        <p:attrNameLst>
                                          <p:attrName>style.visibility</p:attrName>
                                        </p:attrNameLst>
                                      </p:cBhvr>
                                      <p:to>
                                        <p:strVal val="visible"/>
                                      </p:to>
                                    </p:set>
                                    <p:animEffect transition="in" filter="fade">
                                      <p:cBhvr>
                                        <p:cTn id="95" dur="500"/>
                                        <p:tgtEl>
                                          <p:spTgt spid="2088"/>
                                        </p:tgtEl>
                                      </p:cBhvr>
                                    </p:animEffect>
                                    <p:anim calcmode="lin" valueType="num">
                                      <p:cBhvr>
                                        <p:cTn id="96" dur="500" fill="hold"/>
                                        <p:tgtEl>
                                          <p:spTgt spid="2088"/>
                                        </p:tgtEl>
                                        <p:attrNameLst>
                                          <p:attrName>ppt_x</p:attrName>
                                        </p:attrNameLst>
                                      </p:cBhvr>
                                      <p:tavLst>
                                        <p:tav tm="0">
                                          <p:val>
                                            <p:strVal val="#ppt_x"/>
                                          </p:val>
                                        </p:tav>
                                        <p:tav tm="100000">
                                          <p:val>
                                            <p:strVal val="#ppt_x"/>
                                          </p:val>
                                        </p:tav>
                                      </p:tavLst>
                                    </p:anim>
                                    <p:anim calcmode="lin" valueType="num">
                                      <p:cBhvr>
                                        <p:cTn id="97" dur="500" fill="hold"/>
                                        <p:tgtEl>
                                          <p:spTgt spid="2088"/>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47" presetClass="entr" presetSubtype="0" fill="hold" nodeType="afterEffect">
                                  <p:stCondLst>
                                    <p:cond delay="0"/>
                                  </p:stCondLst>
                                  <p:childTnLst>
                                    <p:set>
                                      <p:cBhvr>
                                        <p:cTn id="100" dur="1" fill="hold">
                                          <p:stCondLst>
                                            <p:cond delay="0"/>
                                          </p:stCondLst>
                                        </p:cTn>
                                        <p:tgtEl>
                                          <p:spTgt spid="3"/>
                                        </p:tgtEl>
                                        <p:attrNameLst>
                                          <p:attrName>style.visibility</p:attrName>
                                        </p:attrNameLst>
                                      </p:cBhvr>
                                      <p:to>
                                        <p:strVal val="visible"/>
                                      </p:to>
                                    </p:set>
                                    <p:animEffect transition="in" filter="fade">
                                      <p:cBhvr>
                                        <p:cTn id="101" dur="500"/>
                                        <p:tgtEl>
                                          <p:spTgt spid="3"/>
                                        </p:tgtEl>
                                      </p:cBhvr>
                                    </p:animEffect>
                                    <p:anim calcmode="lin" valueType="num">
                                      <p:cBhvr>
                                        <p:cTn id="102" dur="500" fill="hold"/>
                                        <p:tgtEl>
                                          <p:spTgt spid="3"/>
                                        </p:tgtEl>
                                        <p:attrNameLst>
                                          <p:attrName>ppt_x</p:attrName>
                                        </p:attrNameLst>
                                      </p:cBhvr>
                                      <p:tavLst>
                                        <p:tav tm="0">
                                          <p:val>
                                            <p:strVal val="#ppt_x"/>
                                          </p:val>
                                        </p:tav>
                                        <p:tav tm="100000">
                                          <p:val>
                                            <p:strVal val="#ppt_x"/>
                                          </p:val>
                                        </p:tav>
                                      </p:tavLst>
                                    </p:anim>
                                    <p:anim calcmode="lin" valueType="num">
                                      <p:cBhvr>
                                        <p:cTn id="103" dur="500" fill="hold"/>
                                        <p:tgtEl>
                                          <p:spTgt spid="3"/>
                                        </p:tgtEl>
                                        <p:attrNameLst>
                                          <p:attrName>ppt_y</p:attrName>
                                        </p:attrNameLst>
                                      </p:cBhvr>
                                      <p:tavLst>
                                        <p:tav tm="0">
                                          <p:val>
                                            <p:strVal val="#ppt_y-.1"/>
                                          </p:val>
                                        </p:tav>
                                        <p:tav tm="100000">
                                          <p:val>
                                            <p:strVal val="#ppt_y"/>
                                          </p:val>
                                        </p:tav>
                                      </p:tavLst>
                                    </p:anim>
                                  </p:childTnLst>
                                </p:cTn>
                              </p:par>
                              <p:par>
                                <p:cTn id="104" presetID="47" presetClass="entr" presetSubtype="0" fill="hold" nodeType="withEffect">
                                  <p:stCondLst>
                                    <p:cond delay="0"/>
                                  </p:stCondLst>
                                  <p:childTnLst>
                                    <p:set>
                                      <p:cBhvr>
                                        <p:cTn id="105" dur="1" fill="hold">
                                          <p:stCondLst>
                                            <p:cond delay="0"/>
                                          </p:stCondLst>
                                        </p:cTn>
                                        <p:tgtEl>
                                          <p:spTgt spid="2089"/>
                                        </p:tgtEl>
                                        <p:attrNameLst>
                                          <p:attrName>style.visibility</p:attrName>
                                        </p:attrNameLst>
                                      </p:cBhvr>
                                      <p:to>
                                        <p:strVal val="visible"/>
                                      </p:to>
                                    </p:set>
                                    <p:animEffect transition="in" filter="fade">
                                      <p:cBhvr>
                                        <p:cTn id="106" dur="500"/>
                                        <p:tgtEl>
                                          <p:spTgt spid="2089"/>
                                        </p:tgtEl>
                                      </p:cBhvr>
                                    </p:animEffect>
                                    <p:anim calcmode="lin" valueType="num">
                                      <p:cBhvr>
                                        <p:cTn id="107" dur="500" fill="hold"/>
                                        <p:tgtEl>
                                          <p:spTgt spid="2089"/>
                                        </p:tgtEl>
                                        <p:attrNameLst>
                                          <p:attrName>ppt_x</p:attrName>
                                        </p:attrNameLst>
                                      </p:cBhvr>
                                      <p:tavLst>
                                        <p:tav tm="0">
                                          <p:val>
                                            <p:strVal val="#ppt_x"/>
                                          </p:val>
                                        </p:tav>
                                        <p:tav tm="100000">
                                          <p:val>
                                            <p:strVal val="#ppt_x"/>
                                          </p:val>
                                        </p:tav>
                                      </p:tavLst>
                                    </p:anim>
                                    <p:anim calcmode="lin" valueType="num">
                                      <p:cBhvr>
                                        <p:cTn id="108" dur="500" fill="hold"/>
                                        <p:tgtEl>
                                          <p:spTgt spid="2089"/>
                                        </p:tgtEl>
                                        <p:attrNameLst>
                                          <p:attrName>ppt_y</p:attrName>
                                        </p:attrNameLst>
                                      </p:cBhvr>
                                      <p:tavLst>
                                        <p:tav tm="0">
                                          <p:val>
                                            <p:strVal val="#ppt_y-.1"/>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10" presetClass="exit" presetSubtype="0" fill="hold" grpId="1" nodeType="clickEffect">
                                  <p:stCondLst>
                                    <p:cond delay="0"/>
                                  </p:stCondLst>
                                  <p:childTnLst>
                                    <p:animEffect transition="out" filter="fade">
                                      <p:cBhvr>
                                        <p:cTn id="112" dur="1000"/>
                                        <p:tgtEl>
                                          <p:spTgt spid="2058"/>
                                        </p:tgtEl>
                                      </p:cBhvr>
                                    </p:animEffect>
                                    <p:set>
                                      <p:cBhvr>
                                        <p:cTn id="113" dur="1" fill="hold">
                                          <p:stCondLst>
                                            <p:cond delay="999"/>
                                          </p:stCondLst>
                                        </p:cTn>
                                        <p:tgtEl>
                                          <p:spTgt spid="2058"/>
                                        </p:tgtEl>
                                        <p:attrNameLst>
                                          <p:attrName>style.visibility</p:attrName>
                                        </p:attrNameLst>
                                      </p:cBhvr>
                                      <p:to>
                                        <p:strVal val="hidden"/>
                                      </p:to>
                                    </p:set>
                                  </p:childTnLst>
                                </p:cTn>
                              </p:par>
                              <p:par>
                                <p:cTn id="114" presetID="10" presetClass="exit" presetSubtype="0" fill="hold" nodeType="withEffect">
                                  <p:stCondLst>
                                    <p:cond delay="0"/>
                                  </p:stCondLst>
                                  <p:childTnLst>
                                    <p:animEffect transition="out" filter="fade">
                                      <p:cBhvr>
                                        <p:cTn id="115" dur="1000"/>
                                        <p:tgtEl>
                                          <p:spTgt spid="4"/>
                                        </p:tgtEl>
                                      </p:cBhvr>
                                    </p:animEffect>
                                    <p:set>
                                      <p:cBhvr>
                                        <p:cTn id="116" dur="1" fill="hold">
                                          <p:stCondLst>
                                            <p:cond delay="999"/>
                                          </p:stCondLst>
                                        </p:cTn>
                                        <p:tgtEl>
                                          <p:spTgt spid="4"/>
                                        </p:tgtEl>
                                        <p:attrNameLst>
                                          <p:attrName>style.visibility</p:attrName>
                                        </p:attrNameLst>
                                      </p:cBhvr>
                                      <p:to>
                                        <p:strVal val="hidden"/>
                                      </p:to>
                                    </p:set>
                                  </p:childTnLst>
                                </p:cTn>
                              </p:par>
                              <p:par>
                                <p:cTn id="117" presetID="10" presetClass="exit" presetSubtype="0" fill="hold" nodeType="withEffect">
                                  <p:stCondLst>
                                    <p:cond delay="0"/>
                                  </p:stCondLst>
                                  <p:childTnLst>
                                    <p:animEffect transition="out" filter="fade">
                                      <p:cBhvr>
                                        <p:cTn id="118" dur="1000"/>
                                        <p:tgtEl>
                                          <p:spTgt spid="2087"/>
                                        </p:tgtEl>
                                      </p:cBhvr>
                                    </p:animEffect>
                                    <p:set>
                                      <p:cBhvr>
                                        <p:cTn id="119" dur="1" fill="hold">
                                          <p:stCondLst>
                                            <p:cond delay="999"/>
                                          </p:stCondLst>
                                        </p:cTn>
                                        <p:tgtEl>
                                          <p:spTgt spid="2087"/>
                                        </p:tgtEl>
                                        <p:attrNameLst>
                                          <p:attrName>style.visibility</p:attrName>
                                        </p:attrNameLst>
                                      </p:cBhvr>
                                      <p:to>
                                        <p:strVal val="hidden"/>
                                      </p:to>
                                    </p:set>
                                  </p:childTnLst>
                                </p:cTn>
                              </p:par>
                              <p:par>
                                <p:cTn id="120" presetID="10" presetClass="exit" presetSubtype="0" fill="hold" nodeType="withEffect">
                                  <p:stCondLst>
                                    <p:cond delay="0"/>
                                  </p:stCondLst>
                                  <p:childTnLst>
                                    <p:animEffect transition="out" filter="fade">
                                      <p:cBhvr>
                                        <p:cTn id="121" dur="1000"/>
                                        <p:tgtEl>
                                          <p:spTgt spid="2"/>
                                        </p:tgtEl>
                                      </p:cBhvr>
                                    </p:animEffect>
                                    <p:set>
                                      <p:cBhvr>
                                        <p:cTn id="122" dur="1" fill="hold">
                                          <p:stCondLst>
                                            <p:cond delay="999"/>
                                          </p:stCondLst>
                                        </p:cTn>
                                        <p:tgtEl>
                                          <p:spTgt spid="2"/>
                                        </p:tgtEl>
                                        <p:attrNameLst>
                                          <p:attrName>style.visibility</p:attrName>
                                        </p:attrNameLst>
                                      </p:cBhvr>
                                      <p:to>
                                        <p:strVal val="hidden"/>
                                      </p:to>
                                    </p:set>
                                  </p:childTnLst>
                                </p:cTn>
                              </p:par>
                              <p:par>
                                <p:cTn id="123" presetID="10" presetClass="exit" presetSubtype="0" fill="hold" nodeType="withEffect">
                                  <p:stCondLst>
                                    <p:cond delay="0"/>
                                  </p:stCondLst>
                                  <p:childTnLst>
                                    <p:animEffect transition="out" filter="fade">
                                      <p:cBhvr>
                                        <p:cTn id="124" dur="1000"/>
                                        <p:tgtEl>
                                          <p:spTgt spid="2088"/>
                                        </p:tgtEl>
                                      </p:cBhvr>
                                    </p:animEffect>
                                    <p:set>
                                      <p:cBhvr>
                                        <p:cTn id="125" dur="1" fill="hold">
                                          <p:stCondLst>
                                            <p:cond delay="999"/>
                                          </p:stCondLst>
                                        </p:cTn>
                                        <p:tgtEl>
                                          <p:spTgt spid="2088"/>
                                        </p:tgtEl>
                                        <p:attrNameLst>
                                          <p:attrName>style.visibility</p:attrName>
                                        </p:attrNameLst>
                                      </p:cBhvr>
                                      <p:to>
                                        <p:strVal val="hidden"/>
                                      </p:to>
                                    </p:set>
                                  </p:childTnLst>
                                </p:cTn>
                              </p:par>
                              <p:par>
                                <p:cTn id="126" presetID="10" presetClass="exit" presetSubtype="0" fill="hold" nodeType="withEffect">
                                  <p:stCondLst>
                                    <p:cond delay="0"/>
                                  </p:stCondLst>
                                  <p:childTnLst>
                                    <p:animEffect transition="out" filter="fade">
                                      <p:cBhvr>
                                        <p:cTn id="127" dur="1000"/>
                                        <p:tgtEl>
                                          <p:spTgt spid="3"/>
                                        </p:tgtEl>
                                      </p:cBhvr>
                                    </p:animEffect>
                                    <p:set>
                                      <p:cBhvr>
                                        <p:cTn id="128" dur="1" fill="hold">
                                          <p:stCondLst>
                                            <p:cond delay="999"/>
                                          </p:stCondLst>
                                        </p:cTn>
                                        <p:tgtEl>
                                          <p:spTgt spid="3"/>
                                        </p:tgtEl>
                                        <p:attrNameLst>
                                          <p:attrName>style.visibility</p:attrName>
                                        </p:attrNameLst>
                                      </p:cBhvr>
                                      <p:to>
                                        <p:strVal val="hidden"/>
                                      </p:to>
                                    </p:set>
                                  </p:childTnLst>
                                </p:cTn>
                              </p:par>
                              <p:par>
                                <p:cTn id="129" presetID="10" presetClass="exit" presetSubtype="0" fill="hold" nodeType="withEffect">
                                  <p:stCondLst>
                                    <p:cond delay="0"/>
                                  </p:stCondLst>
                                  <p:childTnLst>
                                    <p:animEffect transition="out" filter="fade">
                                      <p:cBhvr>
                                        <p:cTn id="130" dur="1000"/>
                                        <p:tgtEl>
                                          <p:spTgt spid="2089"/>
                                        </p:tgtEl>
                                      </p:cBhvr>
                                    </p:animEffect>
                                    <p:set>
                                      <p:cBhvr>
                                        <p:cTn id="131" dur="1" fill="hold">
                                          <p:stCondLst>
                                            <p:cond delay="999"/>
                                          </p:stCondLst>
                                        </p:cTn>
                                        <p:tgtEl>
                                          <p:spTgt spid="2089"/>
                                        </p:tgtEl>
                                        <p:attrNameLst>
                                          <p:attrName>style.visibility</p:attrName>
                                        </p:attrNameLst>
                                      </p:cBhvr>
                                      <p:to>
                                        <p:strVal val="hidden"/>
                                      </p:to>
                                    </p:set>
                                  </p:childTnLst>
                                </p:cTn>
                              </p:par>
                            </p:childTnLst>
                          </p:cTn>
                        </p:par>
                        <p:par>
                          <p:cTn id="132" fill="hold">
                            <p:stCondLst>
                              <p:cond delay="1000"/>
                            </p:stCondLst>
                            <p:childTnLst>
                              <p:par>
                                <p:cTn id="133" presetID="64" presetClass="path" presetSubtype="0" accel="50000" decel="50000" fill="hold" nodeType="afterEffect">
                                  <p:stCondLst>
                                    <p:cond delay="0"/>
                                  </p:stCondLst>
                                  <p:childTnLst>
                                    <p:animMotion origin="layout" path="M -2.5E-6 1.6185E-6 L -0.03906 -0.27977 " pathEditMode="relative" rAng="0" ptsTypes="AA">
                                      <p:cBhvr>
                                        <p:cTn id="134" dur="1000" fill="hold"/>
                                        <p:tgtEl>
                                          <p:spTgt spid="7"/>
                                        </p:tgtEl>
                                        <p:attrNameLst>
                                          <p:attrName>ppt_x</p:attrName>
                                          <p:attrName>ppt_y</p:attrName>
                                        </p:attrNameLst>
                                      </p:cBhvr>
                                      <p:rCtr x="-20" y="-140"/>
                                    </p:animMotion>
                                  </p:childTnLst>
                                </p:cTn>
                              </p:par>
                              <p:par>
                                <p:cTn id="135" presetID="64" presetClass="path" presetSubtype="0" accel="50000" decel="50000" fill="hold" nodeType="withEffect">
                                  <p:stCondLst>
                                    <p:cond delay="0"/>
                                  </p:stCondLst>
                                  <p:childTnLst>
                                    <p:animMotion origin="layout" path="M -3.33333E-6 0 L -0.0375 -0.28333 " pathEditMode="relative" rAng="0" ptsTypes="AA">
                                      <p:cBhvr>
                                        <p:cTn id="136" dur="1000" fill="hold"/>
                                        <p:tgtEl>
                                          <p:spTgt spid="2086"/>
                                        </p:tgtEl>
                                        <p:attrNameLst>
                                          <p:attrName>ppt_x</p:attrName>
                                          <p:attrName>ppt_y</p:attrName>
                                        </p:attrNameLst>
                                      </p:cBhvr>
                                      <p:rCtr x="-19" y="-1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animBg="1"/>
      <p:bldP spid="2058" grpId="1" animBg="1"/>
      <p:bldP spid="2059" grpId="0" animBg="1"/>
      <p:bldP spid="2098" grpId="0" animBg="1"/>
      <p:bldP spid="2098" grpId="1" animBg="1"/>
      <p:bldP spid="2099" grpId="0" animBg="1"/>
      <p:bldP spid="2099" grpId="1" animBg="1"/>
      <p:bldP spid="2100" grpId="0" animBg="1"/>
      <p:bldP spid="2100" grpId="1" animBg="1"/>
      <p:bldP spid="2100" grpId="2" animBg="1"/>
      <p:bldP spid="2100" grpId="3" animBg="1"/>
      <p:bldP spid="2101" grpId="0" animBg="1"/>
      <p:bldP spid="2101" grpId="1" animBg="1"/>
      <p:bldP spid="210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nimated_book_worm_reading.gif"/>
          <p:cNvPicPr>
            <a:picLocks noChangeAspect="1"/>
          </p:cNvPicPr>
          <p:nvPr/>
        </p:nvPicPr>
        <p:blipFill>
          <a:blip r:embed="rId2"/>
          <a:stretch>
            <a:fillRect/>
          </a:stretch>
        </p:blipFill>
        <p:spPr>
          <a:xfrm>
            <a:off x="5867400" y="3810000"/>
            <a:ext cx="2819400" cy="2819400"/>
          </a:xfrm>
          <a:prstGeom prst="rect">
            <a:avLst/>
          </a:prstGeom>
        </p:spPr>
      </p:pic>
      <p:sp>
        <p:nvSpPr>
          <p:cNvPr id="3" name="Oval 2"/>
          <p:cNvSpPr/>
          <p:nvPr/>
        </p:nvSpPr>
        <p:spPr>
          <a:xfrm>
            <a:off x="6705600" y="3429000"/>
            <a:ext cx="304800" cy="3048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4" name="Oval 3"/>
          <p:cNvSpPr/>
          <p:nvPr/>
        </p:nvSpPr>
        <p:spPr>
          <a:xfrm>
            <a:off x="6400800" y="3200400"/>
            <a:ext cx="228600" cy="2286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 name="Oval 4"/>
          <p:cNvSpPr/>
          <p:nvPr/>
        </p:nvSpPr>
        <p:spPr>
          <a:xfrm>
            <a:off x="6172200" y="2895600"/>
            <a:ext cx="152400" cy="2286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 name="Cloud 5"/>
          <p:cNvSpPr/>
          <p:nvPr/>
        </p:nvSpPr>
        <p:spPr>
          <a:xfrm>
            <a:off x="228600" y="0"/>
            <a:ext cx="5943600" cy="41910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lvl="0"/>
            <a:r>
              <a:rPr lang="id-ID" dirty="0"/>
              <a:t>Kesimpulan</a:t>
            </a:r>
            <a:endParaRPr lang="en-US" dirty="0"/>
          </a:p>
          <a:p>
            <a:r>
              <a:rPr lang="id-ID" dirty="0"/>
              <a:t>Karena  </a:t>
            </a:r>
            <a:r>
              <a:rPr lang="en-US" dirty="0"/>
              <a:t> </a:t>
            </a:r>
          </a:p>
          <a:p>
            <a:r>
              <a:rPr lang="id-ID" dirty="0"/>
              <a:t>maka H₀ diterima. Jadi, berat bersih rata-rata susu bubuk merek AKU SEHAT per kaleng yang dipasarkan sama dengan 400 gram.</a:t>
            </a:r>
            <a:endParaRPr lang="en-US" dirty="0"/>
          </a:p>
          <a:p>
            <a:pPr algn="ctr"/>
            <a:endParaRPr lang="en-US" dirty="0"/>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7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905000" y="1371600"/>
            <a:ext cx="1962150" cy="219075"/>
          </a:xfrm>
          <a:prstGeom prst="rect">
            <a:avLst/>
          </a:prstGeom>
          <a:noFill/>
        </p:spPr>
      </p:pic>
      <p:sp>
        <p:nvSpPr>
          <p:cNvPr id="24579" name="Rectangle 3"/>
          <p:cNvSpPr>
            <a:spLocks noChangeArrowheads="1"/>
          </p:cNvSpPr>
          <p:nvPr/>
        </p:nvSpPr>
        <p:spPr bwMode="auto">
          <a:xfrm>
            <a:off x="0" y="219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a:ln>
                  <a:noFill/>
                </a:ln>
                <a:solidFill>
                  <a:schemeClr val="tx1"/>
                </a:solidFill>
                <a:effectLst/>
                <a:latin typeface="Calibri" pitchFamily="34" charset="0"/>
                <a:ea typeface="Malgun Gothic" pitchFamily="34" charset="-127"/>
                <a:cs typeface="Calibri" pitchFamily="34" charset="0"/>
              </a:rPr>
              <a:t> </a:t>
            </a:r>
            <a:r>
              <a:rPr kumimoji="0" lang="en-US" sz="900" b="0" i="0" u="none" strike="noStrike" cap="none" normalizeH="0" baseline="0">
                <a:ln>
                  <a:noFill/>
                </a:ln>
                <a:solidFill>
                  <a:schemeClr val="tx1"/>
                </a:solidFill>
                <a:effectLst/>
                <a:latin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9"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ppt_x</p:attrName>
                                        </p:attrNameLst>
                                      </p:cBhvr>
                                      <p:tavLst>
                                        <p:tav tm="0">
                                          <p:val>
                                            <p:strVal val="#ppt_x-.2"/>
                                          </p:val>
                                        </p:tav>
                                        <p:tav tm="100000">
                                          <p:val>
                                            <p:strVal val="#ppt_x"/>
                                          </p:val>
                                        </p:tav>
                                      </p:tavLst>
                                    </p:anim>
                                    <p:anim calcmode="lin" valueType="num">
                                      <p:cBhvr>
                                        <p:cTn id="14" dur="5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5" dur="500"/>
                                        <p:tgtEl>
                                          <p:spTgt spid="3"/>
                                        </p:tgtEl>
                                      </p:cBhvr>
                                    </p:animEffect>
                                  </p:childTnLst>
                                </p:cTn>
                              </p:par>
                            </p:childTnLst>
                          </p:cTn>
                        </p:par>
                        <p:par>
                          <p:cTn id="16" fill="hold">
                            <p:stCondLst>
                              <p:cond delay="1000"/>
                            </p:stCondLst>
                            <p:childTnLst>
                              <p:par>
                                <p:cTn id="17" presetID="29"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ppt_x</p:attrName>
                                        </p:attrNameLst>
                                      </p:cBhvr>
                                      <p:tavLst>
                                        <p:tav tm="0">
                                          <p:val>
                                            <p:strVal val="#ppt_x-.2"/>
                                          </p:val>
                                        </p:tav>
                                        <p:tav tm="100000">
                                          <p:val>
                                            <p:strVal val="#ppt_x"/>
                                          </p:val>
                                        </p:tav>
                                      </p:tavLst>
                                    </p:anim>
                                    <p:anim calcmode="lin" valueType="num">
                                      <p:cBhvr>
                                        <p:cTn id="20" dur="5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21" dur="500"/>
                                        <p:tgtEl>
                                          <p:spTgt spid="4"/>
                                        </p:tgtEl>
                                      </p:cBhvr>
                                    </p:animEffect>
                                  </p:childTnLst>
                                </p:cTn>
                              </p:par>
                            </p:childTnLst>
                          </p:cTn>
                        </p:par>
                        <p:par>
                          <p:cTn id="22" fill="hold">
                            <p:stCondLst>
                              <p:cond delay="1500"/>
                            </p:stCondLst>
                            <p:childTnLst>
                              <p:par>
                                <p:cTn id="23" presetID="29"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ppt_x</p:attrName>
                                        </p:attrNameLst>
                                      </p:cBhvr>
                                      <p:tavLst>
                                        <p:tav tm="0">
                                          <p:val>
                                            <p:strVal val="#ppt_x-.2"/>
                                          </p:val>
                                        </p:tav>
                                        <p:tav tm="100000">
                                          <p:val>
                                            <p:strVal val="#ppt_x"/>
                                          </p:val>
                                        </p:tav>
                                      </p:tavLst>
                                    </p:anim>
                                    <p:anim calcmode="lin" valueType="num">
                                      <p:cBhvr>
                                        <p:cTn id="26" dur="5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7" dur="500"/>
                                        <p:tgtEl>
                                          <p:spTgt spid="5"/>
                                        </p:tgtEl>
                                      </p:cBhvr>
                                    </p:animEffect>
                                  </p:childTnLst>
                                </p:cTn>
                              </p:par>
                            </p:childTnLst>
                          </p:cTn>
                        </p:par>
                        <p:par>
                          <p:cTn id="28" fill="hold">
                            <p:stCondLst>
                              <p:cond delay="2000"/>
                            </p:stCondLst>
                            <p:childTnLst>
                              <p:par>
                                <p:cTn id="29" presetID="30" presetClass="entr" presetSubtype="0"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800" decel="100000"/>
                                        <p:tgtEl>
                                          <p:spTgt spid="6"/>
                                        </p:tgtEl>
                                      </p:cBhvr>
                                    </p:animEffect>
                                    <p:anim calcmode="lin" valueType="num">
                                      <p:cBhvr>
                                        <p:cTn id="32" dur="800" decel="100000" fill="hold"/>
                                        <p:tgtEl>
                                          <p:spTgt spid="6"/>
                                        </p:tgtEl>
                                        <p:attrNameLst>
                                          <p:attrName>style.rotation</p:attrName>
                                        </p:attrNameLst>
                                      </p:cBhvr>
                                      <p:tavLst>
                                        <p:tav tm="0">
                                          <p:val>
                                            <p:fltVal val="-90"/>
                                          </p:val>
                                        </p:tav>
                                        <p:tav tm="100000">
                                          <p:val>
                                            <p:fltVal val="0"/>
                                          </p:val>
                                        </p:tav>
                                      </p:tavLst>
                                    </p:anim>
                                    <p:anim calcmode="lin" valueType="num">
                                      <p:cBhvr>
                                        <p:cTn id="33" dur="800" decel="100000" fill="hold"/>
                                        <p:tgtEl>
                                          <p:spTgt spid="6"/>
                                        </p:tgtEl>
                                        <p:attrNameLst>
                                          <p:attrName>ppt_x</p:attrName>
                                        </p:attrNameLst>
                                      </p:cBhvr>
                                      <p:tavLst>
                                        <p:tav tm="0">
                                          <p:val>
                                            <p:strVal val="#ppt_x+0.4"/>
                                          </p:val>
                                        </p:tav>
                                        <p:tav tm="100000">
                                          <p:val>
                                            <p:strVal val="#ppt_x-0.05"/>
                                          </p:val>
                                        </p:tav>
                                      </p:tavLst>
                                    </p:anim>
                                    <p:anim calcmode="lin" valueType="num">
                                      <p:cBhvr>
                                        <p:cTn id="34" dur="800" decel="100000" fill="hold"/>
                                        <p:tgtEl>
                                          <p:spTgt spid="6"/>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par>
                                <p:cTn id="37" presetID="30" presetClass="entr" presetSubtype="0" fill="hold" nodeType="withEffect">
                                  <p:stCondLst>
                                    <p:cond delay="0"/>
                                  </p:stCondLst>
                                  <p:childTnLst>
                                    <p:set>
                                      <p:cBhvr>
                                        <p:cTn id="38" dur="1" fill="hold">
                                          <p:stCondLst>
                                            <p:cond delay="0"/>
                                          </p:stCondLst>
                                        </p:cTn>
                                        <p:tgtEl>
                                          <p:spTgt spid="24577"/>
                                        </p:tgtEl>
                                        <p:attrNameLst>
                                          <p:attrName>style.visibility</p:attrName>
                                        </p:attrNameLst>
                                      </p:cBhvr>
                                      <p:to>
                                        <p:strVal val="visible"/>
                                      </p:to>
                                    </p:set>
                                    <p:animEffect transition="in" filter="fade">
                                      <p:cBhvr>
                                        <p:cTn id="39" dur="800" decel="100000"/>
                                        <p:tgtEl>
                                          <p:spTgt spid="24577"/>
                                        </p:tgtEl>
                                      </p:cBhvr>
                                    </p:animEffect>
                                    <p:anim calcmode="lin" valueType="num">
                                      <p:cBhvr>
                                        <p:cTn id="40" dur="800" decel="100000" fill="hold"/>
                                        <p:tgtEl>
                                          <p:spTgt spid="24577"/>
                                        </p:tgtEl>
                                        <p:attrNameLst>
                                          <p:attrName>style.rotation</p:attrName>
                                        </p:attrNameLst>
                                      </p:cBhvr>
                                      <p:tavLst>
                                        <p:tav tm="0">
                                          <p:val>
                                            <p:fltVal val="-90"/>
                                          </p:val>
                                        </p:tav>
                                        <p:tav tm="100000">
                                          <p:val>
                                            <p:fltVal val="0"/>
                                          </p:val>
                                        </p:tav>
                                      </p:tavLst>
                                    </p:anim>
                                    <p:anim calcmode="lin" valueType="num">
                                      <p:cBhvr>
                                        <p:cTn id="41" dur="800" decel="100000" fill="hold"/>
                                        <p:tgtEl>
                                          <p:spTgt spid="24577"/>
                                        </p:tgtEl>
                                        <p:attrNameLst>
                                          <p:attrName>ppt_x</p:attrName>
                                        </p:attrNameLst>
                                      </p:cBhvr>
                                      <p:tavLst>
                                        <p:tav tm="0">
                                          <p:val>
                                            <p:strVal val="#ppt_x+0.4"/>
                                          </p:val>
                                        </p:tav>
                                        <p:tav tm="100000">
                                          <p:val>
                                            <p:strVal val="#ppt_x-0.05"/>
                                          </p:val>
                                        </p:tav>
                                      </p:tavLst>
                                    </p:anim>
                                    <p:anim calcmode="lin" valueType="num">
                                      <p:cBhvr>
                                        <p:cTn id="42" dur="800" decel="100000" fill="hold"/>
                                        <p:tgtEl>
                                          <p:spTgt spid="24577"/>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24577"/>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2457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1600200" y="990600"/>
            <a:ext cx="6686571" cy="3278985"/>
          </a:xfrm>
          <a:prstGeom prst="wedgeEllipseCallout">
            <a:avLst/>
          </a:prstGeom>
          <a:ln w="76200">
            <a:prstDash val="sysDot"/>
          </a:ln>
        </p:spPr>
        <p:style>
          <a:lnRef idx="1">
            <a:schemeClr val="dk1"/>
          </a:lnRef>
          <a:fillRef idx="2">
            <a:schemeClr val="dk1"/>
          </a:fillRef>
          <a:effectRef idx="1">
            <a:schemeClr val="dk1"/>
          </a:effectRef>
          <a:fontRef idx="minor">
            <a:schemeClr val="dk1"/>
          </a:fontRef>
        </p:style>
        <p:txBody>
          <a:bodyPr rtlCol="0" anchor="ctr"/>
          <a:lstStyle/>
          <a:p>
            <a:pPr lvl="0" algn="ctr"/>
            <a:endParaRPr lang="en-US" dirty="0"/>
          </a:p>
          <a:p>
            <a:pPr lvl="0" algn="ctr"/>
            <a:endParaRPr lang="en-US" dirty="0"/>
          </a:p>
          <a:p>
            <a:pPr lvl="0" algn="ctr"/>
            <a:r>
              <a:rPr lang="id-ID" dirty="0"/>
              <a:t>Seseorang berpendapat bahwa rata-rata jam kerja buruh di daerah A dan B sama dengan alternatif A lebih besar daripada B. Untuk itu, diambil sampel di kedua daerah, masing-masing 100 dan 70 dengan rata-rata dan simpangan baku 38 dan 9 jam per minggu serta 35 dan 7 jam per minggu. Ujilah pendapat tersebut dengan taraf nyata 5 % !</a:t>
            </a:r>
            <a:endParaRPr lang="en-US" dirty="0"/>
          </a:p>
          <a:p>
            <a:pPr algn="ctr"/>
            <a:endParaRPr lang="id-ID" sz="3200" dirty="0">
              <a:solidFill>
                <a:srgbClr val="C00000"/>
              </a:solidFill>
            </a:endParaRPr>
          </a:p>
        </p:txBody>
      </p:sp>
      <p:pic>
        <p:nvPicPr>
          <p:cNvPr id="3" name="Picture 2" descr="termenung.gif"/>
          <p:cNvPicPr>
            <a:picLocks noChangeAspect="1"/>
          </p:cNvPicPr>
          <p:nvPr/>
        </p:nvPicPr>
        <p:blipFill>
          <a:blip r:embed="rId2"/>
          <a:stretch>
            <a:fillRect/>
          </a:stretch>
        </p:blipFill>
        <p:spPr>
          <a:xfrm>
            <a:off x="1447801" y="4612824"/>
            <a:ext cx="3962400" cy="1872235"/>
          </a:xfrm>
          <a:prstGeom prst="rect">
            <a:avLst/>
          </a:prstGeom>
        </p:spPr>
      </p:pic>
      <p:sp>
        <p:nvSpPr>
          <p:cNvPr id="4" name="Oval Callout 3"/>
          <p:cNvSpPr/>
          <p:nvPr/>
        </p:nvSpPr>
        <p:spPr>
          <a:xfrm>
            <a:off x="-6858080" y="988215"/>
            <a:ext cx="6686571" cy="3278985"/>
          </a:xfrm>
          <a:prstGeom prst="wedgeEllipseCallout">
            <a:avLst/>
          </a:prstGeom>
          <a:ln w="76200">
            <a:prstDash val="sysDot"/>
          </a:ln>
        </p:spPr>
        <p:style>
          <a:lnRef idx="1">
            <a:schemeClr val="dk1"/>
          </a:lnRef>
          <a:fillRef idx="2">
            <a:schemeClr val="dk1"/>
          </a:fillRef>
          <a:effectRef idx="1">
            <a:schemeClr val="dk1"/>
          </a:effectRef>
          <a:fontRef idx="minor">
            <a:schemeClr val="dk1"/>
          </a:fontRef>
        </p:style>
        <p:txBody>
          <a:bodyPr rtlCol="0" anchor="ctr"/>
          <a:lstStyle/>
          <a:p>
            <a:endParaRPr lang="en-US" dirty="0"/>
          </a:p>
          <a:p>
            <a:r>
              <a:rPr lang="id-ID" dirty="0"/>
              <a:t>n₁  =  100	X  =  38 		s₁  =  9</a:t>
            </a:r>
            <a:endParaRPr lang="en-US" dirty="0"/>
          </a:p>
          <a:p>
            <a:r>
              <a:rPr lang="id-ID" dirty="0"/>
              <a:t>n₂  =  70	X  =  35		s₂  = 7</a:t>
            </a:r>
            <a:endParaRPr lang="en-US" dirty="0"/>
          </a:p>
          <a:p>
            <a:r>
              <a:rPr lang="id-ID" dirty="0"/>
              <a:t> </a:t>
            </a:r>
            <a:endParaRPr lang="en-US" dirty="0"/>
          </a:p>
          <a:p>
            <a:pPr lvl="0"/>
            <a:r>
              <a:rPr lang="id-ID" dirty="0"/>
              <a:t>Formulasi Hipotesisnya</a:t>
            </a:r>
            <a:endParaRPr lang="en-US" dirty="0"/>
          </a:p>
          <a:p>
            <a:r>
              <a:rPr lang="id-ID" dirty="0"/>
              <a:t>H₀	:    µ₁  =  µ₂</a:t>
            </a:r>
            <a:endParaRPr lang="en-US" dirty="0"/>
          </a:p>
          <a:p>
            <a:r>
              <a:rPr lang="id-ID" dirty="0"/>
              <a:t>H₁  	:    µ₁  ˃  µ₂</a:t>
            </a:r>
            <a:endParaRPr lang="en-US" dirty="0"/>
          </a:p>
          <a:p>
            <a:pPr lvl="0"/>
            <a:r>
              <a:rPr lang="id-ID" dirty="0"/>
              <a:t>Taraf nyata dan nilai Z tabelnya</a:t>
            </a:r>
            <a:endParaRPr lang="en-US" dirty="0"/>
          </a:p>
          <a:p>
            <a:r>
              <a:rPr lang="id-ID" dirty="0"/>
              <a:t>α  =  5%  =  0,05</a:t>
            </a:r>
            <a:endParaRPr lang="en-US" dirty="0"/>
          </a:p>
          <a:p>
            <a:endParaRPr lang="en-US" dirty="0"/>
          </a:p>
          <a:p>
            <a:pPr algn="ctr"/>
            <a:endParaRPr lang="id-ID" sz="3200" dirty="0">
              <a:solidFill>
                <a:srgbClr val="C00000"/>
              </a:solidFill>
            </a:endParaRPr>
          </a:p>
        </p:txBody>
      </p:sp>
      <p:sp>
        <p:nvSpPr>
          <p:cNvPr id="8" name="Flowchart: Alternate Process 6"/>
          <p:cNvSpPr/>
          <p:nvPr/>
        </p:nvSpPr>
        <p:spPr>
          <a:xfrm>
            <a:off x="228600" y="7620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SOAL 2</a:t>
            </a:r>
            <a:endParaRPr lang="id-ID" sz="3200" dirty="0">
              <a:solidFill>
                <a:srgbClr val="000000"/>
              </a:solidFill>
              <a:latin typeface="Arial Rounded MT Bold" pitchFamily="34" charset="0"/>
            </a:endParaRPr>
          </a:p>
        </p:txBody>
      </p:sp>
      <p:pic>
        <p:nvPicPr>
          <p:cNvPr id="9" name="Picture 11" descr="worlds"/>
          <p:cNvPicPr>
            <a:picLocks noChangeAspect="1" noChangeArrowheads="1" noCrop="1"/>
          </p:cNvPicPr>
          <p:nvPr/>
        </p:nvPicPr>
        <p:blipFill>
          <a:blip r:embed="rId3"/>
          <a:srcRect/>
          <a:stretch>
            <a:fillRect/>
          </a:stretch>
        </p:blipFill>
        <p:spPr bwMode="auto">
          <a:xfrm>
            <a:off x="304800" y="152400"/>
            <a:ext cx="533400" cy="533400"/>
          </a:xfrm>
          <a:prstGeom prst="rect">
            <a:avLst/>
          </a:prstGeom>
          <a:noFill/>
          <a:ln w="9525">
            <a:noFill/>
            <a:miter lim="800000"/>
            <a:headEnd/>
            <a:tailEnd/>
          </a:ln>
        </p:spPr>
      </p:pic>
      <p:sp>
        <p:nvSpPr>
          <p:cNvPr id="12" name="Flowchart: Alternate Process 6"/>
          <p:cNvSpPr/>
          <p:nvPr/>
        </p:nvSpPr>
        <p:spPr>
          <a:xfrm>
            <a:off x="228600" y="7620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PENYELESAIAN</a:t>
            </a:r>
            <a:endParaRPr lang="id-ID" sz="3200" dirty="0">
              <a:solidFill>
                <a:srgbClr val="000000"/>
              </a:solidFill>
              <a:latin typeface="Arial Rounded MT Bold" pitchFamily="34" charset="0"/>
            </a:endParaRPr>
          </a:p>
        </p:txBody>
      </p:sp>
      <p:pic>
        <p:nvPicPr>
          <p:cNvPr id="13" name="Picture 11" descr="worlds"/>
          <p:cNvPicPr>
            <a:picLocks noChangeAspect="1" noChangeArrowheads="1" noCrop="1"/>
          </p:cNvPicPr>
          <p:nvPr/>
        </p:nvPicPr>
        <p:blipFill>
          <a:blip r:embed="rId3"/>
          <a:srcRect/>
          <a:stretch>
            <a:fillRect/>
          </a:stretch>
        </p:blipFill>
        <p:spPr bwMode="auto">
          <a:xfrm>
            <a:off x="304800" y="152400"/>
            <a:ext cx="533400" cy="533400"/>
          </a:xfrm>
          <a:prstGeom prst="rect">
            <a:avLst/>
          </a:prstGeom>
          <a:noFill/>
          <a:ln w="9525">
            <a:noFill/>
            <a:miter lim="800000"/>
            <a:headEnd/>
            <a:tailEnd/>
          </a:ln>
        </p:spPr>
      </p:pic>
      <p:pic>
        <p:nvPicPr>
          <p:cNvPr id="14" name="Picture 13" descr="ide.gif"/>
          <p:cNvPicPr>
            <a:picLocks noChangeAspect="1"/>
          </p:cNvPicPr>
          <p:nvPr/>
        </p:nvPicPr>
        <p:blipFill>
          <a:blip r:embed="rId4"/>
          <a:stretch>
            <a:fillRect/>
          </a:stretch>
        </p:blipFill>
        <p:spPr>
          <a:xfrm>
            <a:off x="2362200" y="4495800"/>
            <a:ext cx="1600200" cy="1729509"/>
          </a:xfrm>
          <a:prstGeom prst="rect">
            <a:avLst/>
          </a:prstGeom>
        </p:spPr>
      </p:pic>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811078" y="3505200"/>
            <a:ext cx="1086678" cy="304800"/>
          </a:xfrm>
          <a:prstGeom prst="rect">
            <a:avLst/>
          </a:prstGeom>
          <a:noFill/>
        </p:spPr>
      </p:pic>
      <p:sp>
        <p:nvSpPr>
          <p:cNvPr id="1027" name="Rectangle 3"/>
          <p:cNvSpPr>
            <a:spLocks noChangeArrowheads="1"/>
          </p:cNvSpPr>
          <p:nvPr/>
        </p:nvSpPr>
        <p:spPr bwMode="auto">
          <a:xfrm>
            <a:off x="685800" y="676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52475"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 to="" calcmode="lin" valueType="num">
                                      <p:cBhvr>
                                        <p:cTn id="10" dur="1" fill="hold"/>
                                        <p:tgtEl>
                                          <p:spTgt spid="9"/>
                                        </p:tgtEl>
                                        <p:attrNameLst>
                                          <p:attrName/>
                                        </p:attrNameLst>
                                      </p:cBhvr>
                                    </p:anim>
                                  </p:childTnLst>
                                </p:cTn>
                              </p:par>
                            </p:childTnLst>
                          </p:cTn>
                        </p:par>
                        <p:par>
                          <p:cTn id="11" fill="hold">
                            <p:stCondLst>
                              <p:cond delay="0"/>
                            </p:stCondLst>
                            <p:childTnLst>
                              <p:par>
                                <p:cTn id="12" presetID="30" presetClass="entr" presetSubtype="0" fill="hold"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800" decel="100000"/>
                                        <p:tgtEl>
                                          <p:spTgt spid="3"/>
                                        </p:tgtEl>
                                      </p:cBhvr>
                                    </p:animEffect>
                                    <p:anim calcmode="lin" valueType="num">
                                      <p:cBhvr>
                                        <p:cTn id="15" dur="800" decel="100000" fill="hold"/>
                                        <p:tgtEl>
                                          <p:spTgt spid="3"/>
                                        </p:tgtEl>
                                        <p:attrNameLst>
                                          <p:attrName>style.rotation</p:attrName>
                                        </p:attrNameLst>
                                      </p:cBhvr>
                                      <p:tavLst>
                                        <p:tav tm="0">
                                          <p:val>
                                            <p:fltVal val="-90"/>
                                          </p:val>
                                        </p:tav>
                                        <p:tav tm="100000">
                                          <p:val>
                                            <p:fltVal val="0"/>
                                          </p:val>
                                        </p:tav>
                                      </p:tavLst>
                                    </p:anim>
                                    <p:anim calcmode="lin" valueType="num">
                                      <p:cBhvr>
                                        <p:cTn id="16" dur="800" decel="100000" fill="hold"/>
                                        <p:tgtEl>
                                          <p:spTgt spid="3"/>
                                        </p:tgtEl>
                                        <p:attrNameLst>
                                          <p:attrName>ppt_x</p:attrName>
                                        </p:attrNameLst>
                                      </p:cBhvr>
                                      <p:tavLst>
                                        <p:tav tm="0">
                                          <p:val>
                                            <p:strVal val="#ppt_x+0.4"/>
                                          </p:val>
                                        </p:tav>
                                        <p:tav tm="100000">
                                          <p:val>
                                            <p:strVal val="#ppt_x-0.05"/>
                                          </p:val>
                                        </p:tav>
                                      </p:tavLst>
                                    </p:anim>
                                    <p:anim calcmode="lin" valueType="num">
                                      <p:cBhvr>
                                        <p:cTn id="17" dur="800" decel="100000" fill="hold"/>
                                        <p:tgtEl>
                                          <p:spTgt spid="3"/>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par>
                          <p:cTn id="20" fill="hold">
                            <p:stCondLst>
                              <p:cond delay="1000"/>
                            </p:stCondLst>
                            <p:childTnLst>
                              <p:par>
                                <p:cTn id="21" presetID="30" presetClass="entr" presetSubtype="0"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800" decel="100000"/>
                                        <p:tgtEl>
                                          <p:spTgt spid="2"/>
                                        </p:tgtEl>
                                      </p:cBhvr>
                                    </p:animEffect>
                                    <p:anim calcmode="lin" valueType="num">
                                      <p:cBhvr>
                                        <p:cTn id="24" dur="800" decel="100000" fill="hold"/>
                                        <p:tgtEl>
                                          <p:spTgt spid="2"/>
                                        </p:tgtEl>
                                        <p:attrNameLst>
                                          <p:attrName>style.rotation</p:attrName>
                                        </p:attrNameLst>
                                      </p:cBhvr>
                                      <p:tavLst>
                                        <p:tav tm="0">
                                          <p:val>
                                            <p:fltVal val="-90"/>
                                          </p:val>
                                        </p:tav>
                                        <p:tav tm="100000">
                                          <p:val>
                                            <p:fltVal val="0"/>
                                          </p:val>
                                        </p:tav>
                                      </p:tavLst>
                                    </p:anim>
                                    <p:anim calcmode="lin" valueType="num">
                                      <p:cBhvr>
                                        <p:cTn id="25" dur="800" decel="100000" fill="hold"/>
                                        <p:tgtEl>
                                          <p:spTgt spid="2"/>
                                        </p:tgtEl>
                                        <p:attrNameLst>
                                          <p:attrName>ppt_x</p:attrName>
                                        </p:attrNameLst>
                                      </p:cBhvr>
                                      <p:tavLst>
                                        <p:tav tm="0">
                                          <p:val>
                                            <p:strVal val="#ppt_x+0.4"/>
                                          </p:val>
                                        </p:tav>
                                        <p:tav tm="100000">
                                          <p:val>
                                            <p:strVal val="#ppt_x-0.05"/>
                                          </p:val>
                                        </p:tav>
                                      </p:tavLst>
                                    </p:anim>
                                    <p:anim calcmode="lin" valueType="num">
                                      <p:cBhvr>
                                        <p:cTn id="26" dur="800" decel="100000" fill="hold"/>
                                        <p:tgtEl>
                                          <p:spTgt spid="2"/>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par>
                                <p:cTn id="29" presetID="30" presetClass="entr" presetSubtype="0" fill="hold" grpId="1" nodeType="with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800" decel="100000"/>
                                        <p:tgtEl>
                                          <p:spTgt spid="2"/>
                                        </p:tgtEl>
                                      </p:cBhvr>
                                    </p:animEffect>
                                    <p:anim calcmode="lin" valueType="num">
                                      <p:cBhvr>
                                        <p:cTn id="32" dur="800" decel="100000" fill="hold"/>
                                        <p:tgtEl>
                                          <p:spTgt spid="2"/>
                                        </p:tgtEl>
                                        <p:attrNameLst>
                                          <p:attrName>style.rotation</p:attrName>
                                        </p:attrNameLst>
                                      </p:cBhvr>
                                      <p:tavLst>
                                        <p:tav tm="0">
                                          <p:val>
                                            <p:fltVal val="-90"/>
                                          </p:val>
                                        </p:tav>
                                        <p:tav tm="100000">
                                          <p:val>
                                            <p:fltVal val="0"/>
                                          </p:val>
                                        </p:tav>
                                      </p:tavLst>
                                    </p:anim>
                                    <p:anim calcmode="lin" valueType="num">
                                      <p:cBhvr>
                                        <p:cTn id="33" dur="800" decel="100000" fill="hold"/>
                                        <p:tgtEl>
                                          <p:spTgt spid="2"/>
                                        </p:tgtEl>
                                        <p:attrNameLst>
                                          <p:attrName>ppt_x</p:attrName>
                                        </p:attrNameLst>
                                      </p:cBhvr>
                                      <p:tavLst>
                                        <p:tav tm="0">
                                          <p:val>
                                            <p:strVal val="#ppt_x+0.4"/>
                                          </p:val>
                                        </p:tav>
                                        <p:tav tm="100000">
                                          <p:val>
                                            <p:strVal val="#ppt_x-0.05"/>
                                          </p:val>
                                        </p:tav>
                                      </p:tavLst>
                                    </p:anim>
                                    <p:anim calcmode="lin" valueType="num">
                                      <p:cBhvr>
                                        <p:cTn id="34" dur="800" decel="100000" fill="hold"/>
                                        <p:tgtEl>
                                          <p:spTgt spid="2"/>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4" presetClass="exit" presetSubtype="0" fill="hold" grpId="0" nodeType="clickEffect">
                                  <p:stCondLst>
                                    <p:cond delay="0"/>
                                  </p:stCondLst>
                                  <p:childTnLst>
                                    <p:anim from="(ppt_x)" to="(ppt_x+1)" calcmode="lin" valueType="num">
                                      <p:cBhvr>
                                        <p:cTn id="40" dur="1000">
                                          <p:stCondLst>
                                            <p:cond delay="0"/>
                                          </p:stCondLst>
                                        </p:cTn>
                                        <p:tgtEl>
                                          <p:spTgt spid="8"/>
                                        </p:tgtEl>
                                        <p:attrNameLst>
                                          <p:attrName>ppt_x</p:attrName>
                                        </p:attrNameLst>
                                      </p:cBhvr>
                                    </p:anim>
                                    <p:anim from="0" to="-1.0" calcmode="lin" valueType="num">
                                      <p:cBhvr>
                                        <p:cTn id="41" dur="200" accel="50000">
                                          <p:stCondLst>
                                            <p:cond delay="0"/>
                                          </p:stCondLst>
                                        </p:cTn>
                                        <p:tgtEl>
                                          <p:spTgt spid="8"/>
                                        </p:tgtEl>
                                        <p:attrNameLst>
                                          <p:attrName>xshear</p:attrName>
                                        </p:attrNameLst>
                                      </p:cBhvr>
                                    </p:anim>
                                    <p:set>
                                      <p:cBhvr>
                                        <p:cTn id="42" dur="800">
                                          <p:stCondLst>
                                            <p:cond delay="200"/>
                                          </p:stCondLst>
                                        </p:cTn>
                                        <p:tgtEl>
                                          <p:spTgt spid="8"/>
                                        </p:tgtEl>
                                        <p:attrNameLst>
                                          <p:attrName>xshear</p:attrName>
                                        </p:attrNameLst>
                                      </p:cBhvr>
                                      <p:to>
                                        <p:strVal val="-1.0"/>
                                      </p:to>
                                    </p:set>
                                    <p:set>
                                      <p:cBhvr>
                                        <p:cTn id="43" dur="1" fill="hold">
                                          <p:stCondLst>
                                            <p:cond delay="999"/>
                                          </p:stCondLst>
                                        </p:cTn>
                                        <p:tgtEl>
                                          <p:spTgt spid="8"/>
                                        </p:tgtEl>
                                        <p:attrNameLst>
                                          <p:attrName>style.visibility</p:attrName>
                                        </p:attrNameLst>
                                      </p:cBhvr>
                                      <p:to>
                                        <p:strVal val="hidden"/>
                                      </p:to>
                                    </p:set>
                                  </p:childTnLst>
                                </p:cTn>
                              </p:par>
                              <p:par>
                                <p:cTn id="44" presetID="34" presetClass="exit" presetSubtype="0" fill="hold" nodeType="withEffect">
                                  <p:stCondLst>
                                    <p:cond delay="0"/>
                                  </p:stCondLst>
                                  <p:childTnLst>
                                    <p:anim from="(ppt_x)" to="(ppt_x+1)" calcmode="lin" valueType="num">
                                      <p:cBhvr>
                                        <p:cTn id="45" dur="1000">
                                          <p:stCondLst>
                                            <p:cond delay="0"/>
                                          </p:stCondLst>
                                        </p:cTn>
                                        <p:tgtEl>
                                          <p:spTgt spid="9"/>
                                        </p:tgtEl>
                                        <p:attrNameLst>
                                          <p:attrName>ppt_x</p:attrName>
                                        </p:attrNameLst>
                                      </p:cBhvr>
                                    </p:anim>
                                    <p:anim from="0" to="-1.0" calcmode="lin" valueType="num">
                                      <p:cBhvr>
                                        <p:cTn id="46" dur="200" accel="50000">
                                          <p:stCondLst>
                                            <p:cond delay="0"/>
                                          </p:stCondLst>
                                        </p:cTn>
                                        <p:tgtEl>
                                          <p:spTgt spid="9"/>
                                        </p:tgtEl>
                                        <p:attrNameLst>
                                          <p:attrName>xshear</p:attrName>
                                        </p:attrNameLst>
                                      </p:cBhvr>
                                    </p:anim>
                                    <p:set>
                                      <p:cBhvr>
                                        <p:cTn id="47" dur="800">
                                          <p:stCondLst>
                                            <p:cond delay="200"/>
                                          </p:stCondLst>
                                        </p:cTn>
                                        <p:tgtEl>
                                          <p:spTgt spid="9"/>
                                        </p:tgtEl>
                                        <p:attrNameLst>
                                          <p:attrName>xshear</p:attrName>
                                        </p:attrNameLst>
                                      </p:cBhvr>
                                      <p:to>
                                        <p:strVal val="-1.0"/>
                                      </p:to>
                                    </p:set>
                                    <p:set>
                                      <p:cBhvr>
                                        <p:cTn id="48" dur="1" fill="hold">
                                          <p:stCondLst>
                                            <p:cond delay="999"/>
                                          </p:stCondLst>
                                        </p:cTn>
                                        <p:tgtEl>
                                          <p:spTgt spid="9"/>
                                        </p:tgtEl>
                                        <p:attrNameLst>
                                          <p:attrName>style.visibility</p:attrName>
                                        </p:attrNameLst>
                                      </p:cBhvr>
                                      <p:to>
                                        <p:strVal val="hidden"/>
                                      </p:to>
                                    </p:set>
                                  </p:childTnLst>
                                </p:cTn>
                              </p:par>
                              <p:par>
                                <p:cTn id="49" presetID="3" presetClass="exit" presetSubtype="10" fill="hold" nodeType="withEffect">
                                  <p:stCondLst>
                                    <p:cond delay="0"/>
                                  </p:stCondLst>
                                  <p:childTnLst>
                                    <p:animEffect transition="out" filter="blinds(horizontal)">
                                      <p:cBhvr>
                                        <p:cTn id="50" dur="500"/>
                                        <p:tgtEl>
                                          <p:spTgt spid="3"/>
                                        </p:tgtEl>
                                      </p:cBhvr>
                                    </p:animEffect>
                                    <p:set>
                                      <p:cBhvr>
                                        <p:cTn id="51" dur="1" fill="hold">
                                          <p:stCondLst>
                                            <p:cond delay="499"/>
                                          </p:stCondLst>
                                        </p:cTn>
                                        <p:tgtEl>
                                          <p:spTgt spid="3"/>
                                        </p:tgtEl>
                                        <p:attrNameLst>
                                          <p:attrName>style.visibility</p:attrName>
                                        </p:attrNameLst>
                                      </p:cBhvr>
                                      <p:to>
                                        <p:strVal val="hidden"/>
                                      </p:to>
                                    </p:set>
                                  </p:childTnLst>
                                </p:cTn>
                              </p:par>
                              <p:par>
                                <p:cTn id="52" presetID="3" presetClass="exit" presetSubtype="10" fill="hold" grpId="2" nodeType="withEffect">
                                  <p:stCondLst>
                                    <p:cond delay="0"/>
                                  </p:stCondLst>
                                  <p:childTnLst>
                                    <p:animEffect transition="out" filter="blinds(horizontal)">
                                      <p:cBhvr>
                                        <p:cTn id="53" dur="500"/>
                                        <p:tgtEl>
                                          <p:spTgt spid="2"/>
                                        </p:tgtEl>
                                      </p:cBhvr>
                                    </p:animEffect>
                                    <p:set>
                                      <p:cBhvr>
                                        <p:cTn id="54" dur="1" fill="hold">
                                          <p:stCondLst>
                                            <p:cond delay="499"/>
                                          </p:stCondLst>
                                        </p:cTn>
                                        <p:tgtEl>
                                          <p:spTgt spid="2"/>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blinds(horizontal)">
                                      <p:cBhvr>
                                        <p:cTn id="59" dur="500"/>
                                        <p:tgtEl>
                                          <p:spTgt spid="14"/>
                                        </p:tgtEl>
                                      </p:cBhvr>
                                    </p:animEffect>
                                  </p:childTnLst>
                                </p:cTn>
                              </p:par>
                            </p:childTnLst>
                          </p:cTn>
                        </p:par>
                        <p:par>
                          <p:cTn id="60" fill="hold">
                            <p:stCondLst>
                              <p:cond delay="500"/>
                            </p:stCondLst>
                            <p:childTnLst>
                              <p:par>
                                <p:cTn id="61" presetID="34" presetClass="entr" presetSubtype="0" fill="hold" nodeType="afterEffect">
                                  <p:stCondLst>
                                    <p:cond delay="0"/>
                                  </p:stCondLst>
                                  <p:childTnLst>
                                    <p:set>
                                      <p:cBhvr>
                                        <p:cTn id="62" dur="1" fill="hold">
                                          <p:stCondLst>
                                            <p:cond delay="0"/>
                                          </p:stCondLst>
                                        </p:cTn>
                                        <p:tgtEl>
                                          <p:spTgt spid="13"/>
                                        </p:tgtEl>
                                        <p:attrNameLst>
                                          <p:attrName>style.visibility</p:attrName>
                                        </p:attrNameLst>
                                      </p:cBhvr>
                                      <p:to>
                                        <p:strVal val="visible"/>
                                      </p:to>
                                    </p:set>
                                    <p:anim from="(-#ppt_w/2)" to="(#ppt_x)" calcmode="lin" valueType="num">
                                      <p:cBhvr>
                                        <p:cTn id="63" dur="600" fill="hold">
                                          <p:stCondLst>
                                            <p:cond delay="0"/>
                                          </p:stCondLst>
                                        </p:cTn>
                                        <p:tgtEl>
                                          <p:spTgt spid="13"/>
                                        </p:tgtEl>
                                        <p:attrNameLst>
                                          <p:attrName>ppt_x</p:attrName>
                                        </p:attrNameLst>
                                      </p:cBhvr>
                                    </p:anim>
                                    <p:anim from="0" to="-1.0" calcmode="lin" valueType="num">
                                      <p:cBhvr>
                                        <p:cTn id="64" dur="200" decel="50000" autoRev="1" fill="hold">
                                          <p:stCondLst>
                                            <p:cond delay="600"/>
                                          </p:stCondLst>
                                        </p:cTn>
                                        <p:tgtEl>
                                          <p:spTgt spid="13"/>
                                        </p:tgtEl>
                                        <p:attrNameLst>
                                          <p:attrName>xshear</p:attrName>
                                        </p:attrNameLst>
                                      </p:cBhvr>
                                    </p:anim>
                                    <p:animScale>
                                      <p:cBhvr>
                                        <p:cTn id="65" dur="200" decel="100000" autoRev="1" fill="hold">
                                          <p:stCondLst>
                                            <p:cond delay="600"/>
                                          </p:stCondLst>
                                        </p:cTn>
                                        <p:tgtEl>
                                          <p:spTgt spid="13"/>
                                        </p:tgtEl>
                                      </p:cBhvr>
                                      <p:from x="100000" y="100000"/>
                                      <p:to x="80000" y="100000"/>
                                    </p:animScale>
                                    <p:anim by="(#ppt_h/3+#ppt_w*0.1)" calcmode="lin" valueType="num">
                                      <p:cBhvr additive="sum">
                                        <p:cTn id="66" dur="200" decel="100000" autoRev="1" fill="hold">
                                          <p:stCondLst>
                                            <p:cond delay="600"/>
                                          </p:stCondLst>
                                        </p:cTn>
                                        <p:tgtEl>
                                          <p:spTgt spid="13"/>
                                        </p:tgtEl>
                                        <p:attrNameLst>
                                          <p:attrName>ppt_x</p:attrName>
                                        </p:attrNameLst>
                                      </p:cBhvr>
                                    </p:anim>
                                  </p:childTnLst>
                                </p:cTn>
                              </p:par>
                              <p:par>
                                <p:cTn id="67" presetID="34" presetClass="entr" presetSubtype="0" fill="hold" grpId="1" nodeType="withEffect">
                                  <p:stCondLst>
                                    <p:cond delay="0"/>
                                  </p:stCondLst>
                                  <p:childTnLst>
                                    <p:set>
                                      <p:cBhvr>
                                        <p:cTn id="68" dur="1" fill="hold">
                                          <p:stCondLst>
                                            <p:cond delay="0"/>
                                          </p:stCondLst>
                                        </p:cTn>
                                        <p:tgtEl>
                                          <p:spTgt spid="12"/>
                                        </p:tgtEl>
                                        <p:attrNameLst>
                                          <p:attrName>style.visibility</p:attrName>
                                        </p:attrNameLst>
                                      </p:cBhvr>
                                      <p:to>
                                        <p:strVal val="visible"/>
                                      </p:to>
                                    </p:set>
                                    <p:anim from="(-#ppt_w/2)" to="(#ppt_x)" calcmode="lin" valueType="num">
                                      <p:cBhvr>
                                        <p:cTn id="69" dur="600" fill="hold">
                                          <p:stCondLst>
                                            <p:cond delay="0"/>
                                          </p:stCondLst>
                                        </p:cTn>
                                        <p:tgtEl>
                                          <p:spTgt spid="12"/>
                                        </p:tgtEl>
                                        <p:attrNameLst>
                                          <p:attrName>ppt_x</p:attrName>
                                        </p:attrNameLst>
                                      </p:cBhvr>
                                    </p:anim>
                                    <p:anim from="0" to="-1.0" calcmode="lin" valueType="num">
                                      <p:cBhvr>
                                        <p:cTn id="70" dur="200" decel="50000" autoRev="1" fill="hold">
                                          <p:stCondLst>
                                            <p:cond delay="600"/>
                                          </p:stCondLst>
                                        </p:cTn>
                                        <p:tgtEl>
                                          <p:spTgt spid="12"/>
                                        </p:tgtEl>
                                        <p:attrNameLst>
                                          <p:attrName>xshear</p:attrName>
                                        </p:attrNameLst>
                                      </p:cBhvr>
                                    </p:anim>
                                    <p:animScale>
                                      <p:cBhvr>
                                        <p:cTn id="71" dur="200" decel="100000" autoRev="1" fill="hold">
                                          <p:stCondLst>
                                            <p:cond delay="600"/>
                                          </p:stCondLst>
                                        </p:cTn>
                                        <p:tgtEl>
                                          <p:spTgt spid="12"/>
                                        </p:tgtEl>
                                      </p:cBhvr>
                                      <p:from x="100000" y="100000"/>
                                      <p:to x="80000" y="100000"/>
                                    </p:animScale>
                                    <p:anim by="(#ppt_h/3+#ppt_w*0.1)" calcmode="lin" valueType="num">
                                      <p:cBhvr additive="sum">
                                        <p:cTn id="72" dur="200" decel="100000" autoRev="1" fill="hold">
                                          <p:stCondLst>
                                            <p:cond delay="600"/>
                                          </p:stCondLst>
                                        </p:cTn>
                                        <p:tgtEl>
                                          <p:spTgt spid="12"/>
                                        </p:tgtEl>
                                        <p:attrNameLst>
                                          <p:attrName>ppt_x</p:attrName>
                                        </p:attrNameLst>
                                      </p:cBhvr>
                                    </p:anim>
                                  </p:childTnLst>
                                </p:cTn>
                              </p:par>
                            </p:childTnLst>
                          </p:cTn>
                        </p:par>
                      </p:childTnLst>
                    </p:cTn>
                  </p:par>
                  <p:par>
                    <p:cTn id="73" fill="hold">
                      <p:stCondLst>
                        <p:cond delay="indefinite"/>
                      </p:stCondLst>
                      <p:childTnLst>
                        <p:par>
                          <p:cTn id="74" fill="hold">
                            <p:stCondLst>
                              <p:cond delay="0"/>
                            </p:stCondLst>
                            <p:childTnLst>
                              <p:par>
                                <p:cTn id="75" presetID="63" presetClass="path" presetSubtype="0" accel="50000" decel="50000" fill="hold" grpId="0" nodeType="clickEffect">
                                  <p:stCondLst>
                                    <p:cond delay="0"/>
                                  </p:stCondLst>
                                  <p:childTnLst>
                                    <p:animMotion origin="layout" path="M -4.07407E-6 -1.94444E-6 L 0.86945 0.01094 " pathEditMode="relative" rAng="0" ptsTypes="AA">
                                      <p:cBhvr>
                                        <p:cTn id="76" dur="2000" fill="hold"/>
                                        <p:tgtEl>
                                          <p:spTgt spid="4"/>
                                        </p:tgtEl>
                                        <p:attrNameLst>
                                          <p:attrName>ppt_x</p:attrName>
                                          <p:attrName>ppt_y</p:attrName>
                                        </p:attrNameLst>
                                      </p:cBhvr>
                                      <p:rCtr x="43500" y="500"/>
                                    </p:animMotion>
                                  </p:childTnLst>
                                </p:cTn>
                              </p:par>
                              <p:par>
                                <p:cTn id="77" presetID="63" presetClass="path" presetSubtype="0" accel="50000" decel="50000" fill="hold" nodeType="withEffect">
                                  <p:stCondLst>
                                    <p:cond delay="0"/>
                                  </p:stCondLst>
                                  <p:childTnLst>
                                    <p:animMotion origin="layout" path="M 1.66667E-6 3.70028E-8 L 0.89271 0.0111 " pathEditMode="relative" rAng="0" ptsTypes="AA">
                                      <p:cBhvr>
                                        <p:cTn id="78" dur="2000" fill="hold"/>
                                        <p:tgtEl>
                                          <p:spTgt spid="1025"/>
                                        </p:tgtEl>
                                        <p:attrNameLst>
                                          <p:attrName>ppt_x</p:attrName>
                                          <p:attrName>ppt_y</p:attrName>
                                        </p:attrNameLst>
                                      </p:cBhvr>
                                      <p:rCtr x="44600" y="6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 grpId="2" animBg="1"/>
      <p:bldP spid="4" grpId="0" animBg="1"/>
      <p:bldP spid="8" grpId="0" animBg="1"/>
      <p:bldP spid="12"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1447800" y="914400"/>
            <a:ext cx="6686571" cy="3278985"/>
          </a:xfrm>
          <a:prstGeom prst="wedgeEllipseCallout">
            <a:avLst/>
          </a:prstGeom>
          <a:ln w="76200">
            <a:prstDash val="sysDot"/>
          </a:ln>
        </p:spPr>
        <p:style>
          <a:lnRef idx="1">
            <a:schemeClr val="dk1"/>
          </a:lnRef>
          <a:fillRef idx="2">
            <a:schemeClr val="dk1"/>
          </a:fillRef>
          <a:effectRef idx="1">
            <a:schemeClr val="dk1"/>
          </a:effectRef>
          <a:fontRef idx="minor">
            <a:schemeClr val="dk1"/>
          </a:fontRef>
        </p:style>
        <p:txBody>
          <a:bodyPr rtlCol="0" anchor="ctr"/>
          <a:lstStyle/>
          <a:p>
            <a:endParaRPr lang="en-US" dirty="0"/>
          </a:p>
          <a:p>
            <a:endParaRPr lang="en-US" dirty="0"/>
          </a:p>
          <a:p>
            <a:r>
              <a:rPr lang="id-ID" dirty="0"/>
              <a:t>n₁  =  100	X  =  38 		s₁  =  9</a:t>
            </a:r>
            <a:endParaRPr lang="en-US" dirty="0"/>
          </a:p>
          <a:p>
            <a:r>
              <a:rPr lang="id-ID" dirty="0"/>
              <a:t>n₂  =  70	X  =  35		s₂  = 7</a:t>
            </a:r>
            <a:endParaRPr lang="en-US" dirty="0"/>
          </a:p>
          <a:p>
            <a:r>
              <a:rPr lang="id-ID" dirty="0"/>
              <a:t> </a:t>
            </a:r>
            <a:endParaRPr lang="en-US" dirty="0"/>
          </a:p>
          <a:p>
            <a:pPr lvl="0"/>
            <a:r>
              <a:rPr lang="id-ID" dirty="0"/>
              <a:t>Formulasi Hipotesisnya</a:t>
            </a:r>
            <a:endParaRPr lang="en-US" dirty="0"/>
          </a:p>
          <a:p>
            <a:r>
              <a:rPr lang="id-ID" dirty="0"/>
              <a:t>H₀	:    µ₁  =  µ₂</a:t>
            </a:r>
            <a:endParaRPr lang="en-US" dirty="0"/>
          </a:p>
          <a:p>
            <a:r>
              <a:rPr lang="id-ID" dirty="0"/>
              <a:t>H₁  	:    µ₁  ˃  µ₂</a:t>
            </a:r>
            <a:endParaRPr lang="en-US" dirty="0"/>
          </a:p>
          <a:p>
            <a:pPr lvl="0"/>
            <a:r>
              <a:rPr lang="id-ID" dirty="0"/>
              <a:t>Taraf nyata dan nilai Z tabelnya</a:t>
            </a:r>
            <a:endParaRPr lang="en-US" dirty="0"/>
          </a:p>
          <a:p>
            <a:r>
              <a:rPr lang="id-ID" dirty="0"/>
              <a:t>α  =  5%  =  0,05</a:t>
            </a:r>
            <a:endParaRPr lang="en-US" dirty="0"/>
          </a:p>
          <a:p>
            <a:endParaRPr lang="en-US" dirty="0"/>
          </a:p>
          <a:p>
            <a:pPr algn="ctr"/>
            <a:endParaRPr lang="id-ID" sz="3200" dirty="0">
              <a:solidFill>
                <a:srgbClr val="C00000"/>
              </a:solidFill>
            </a:endParaRPr>
          </a:p>
        </p:txBody>
      </p:sp>
      <p:sp>
        <p:nvSpPr>
          <p:cNvPr id="3" name="Flowchart: Alternate Process 6"/>
          <p:cNvSpPr/>
          <p:nvPr/>
        </p:nvSpPr>
        <p:spPr>
          <a:xfrm>
            <a:off x="228600" y="7620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PENYELESAIAN</a:t>
            </a:r>
            <a:endParaRPr lang="id-ID" sz="3200" dirty="0">
              <a:solidFill>
                <a:srgbClr val="000000"/>
              </a:solidFill>
              <a:latin typeface="Arial Rounded MT Bold" pitchFamily="34" charset="0"/>
            </a:endParaRPr>
          </a:p>
        </p:txBody>
      </p:sp>
      <p:pic>
        <p:nvPicPr>
          <p:cNvPr id="4" name="Picture 11" descr="worlds"/>
          <p:cNvPicPr>
            <a:picLocks noChangeAspect="1" noChangeArrowheads="1" noCrop="1"/>
          </p:cNvPicPr>
          <p:nvPr/>
        </p:nvPicPr>
        <p:blipFill>
          <a:blip r:embed="rId2"/>
          <a:srcRect/>
          <a:stretch>
            <a:fillRect/>
          </a:stretch>
        </p:blipFill>
        <p:spPr bwMode="auto">
          <a:xfrm>
            <a:off x="304800" y="152400"/>
            <a:ext cx="533400" cy="533400"/>
          </a:xfrm>
          <a:prstGeom prst="rect">
            <a:avLst/>
          </a:prstGeom>
          <a:noFill/>
          <a:ln w="9525">
            <a:noFill/>
            <a:miter lim="800000"/>
            <a:headEnd/>
            <a:tailEnd/>
          </a:ln>
        </p:spPr>
      </p:pic>
      <p:pic>
        <p:nvPicPr>
          <p:cNvPr id="5" name="Picture 4" descr="ide.gif"/>
          <p:cNvPicPr>
            <a:picLocks noChangeAspect="1"/>
          </p:cNvPicPr>
          <p:nvPr/>
        </p:nvPicPr>
        <p:blipFill>
          <a:blip r:embed="rId3"/>
          <a:stretch>
            <a:fillRect/>
          </a:stretch>
        </p:blipFill>
        <p:spPr>
          <a:xfrm>
            <a:off x="2362200" y="4495800"/>
            <a:ext cx="1600200" cy="1729509"/>
          </a:xfrm>
          <a:prstGeom prst="rect">
            <a:avLst/>
          </a:prstGeom>
        </p:spPr>
      </p:pic>
      <p:sp>
        <p:nvSpPr>
          <p:cNvPr id="6" name="Oval Callout 5"/>
          <p:cNvSpPr/>
          <p:nvPr/>
        </p:nvSpPr>
        <p:spPr>
          <a:xfrm>
            <a:off x="-6686571" y="990600"/>
            <a:ext cx="6686571" cy="3278985"/>
          </a:xfrm>
          <a:prstGeom prst="wedgeEllipseCallout">
            <a:avLst/>
          </a:prstGeom>
          <a:ln w="76200">
            <a:prstDash val="sysDot"/>
          </a:ln>
        </p:spPr>
        <p:style>
          <a:lnRef idx="1">
            <a:schemeClr val="dk1"/>
          </a:lnRef>
          <a:fillRef idx="2">
            <a:schemeClr val="dk1"/>
          </a:fillRef>
          <a:effectRef idx="1">
            <a:schemeClr val="dk1"/>
          </a:effectRef>
          <a:fontRef idx="minor">
            <a:schemeClr val="dk1"/>
          </a:fontRef>
        </p:style>
        <p:txBody>
          <a:bodyPr rtlCol="0" anchor="ctr"/>
          <a:lstStyle/>
          <a:p>
            <a:pPr lvl="0"/>
            <a:r>
              <a:rPr lang="id-ID" dirty="0"/>
              <a:t>Kriteria pengujian</a:t>
            </a:r>
            <a:endParaRPr lang="en-US" dirty="0"/>
          </a:p>
          <a:p>
            <a:r>
              <a:rPr lang="id-ID" dirty="0"/>
              <a:t>H₀ diterima apabila </a:t>
            </a:r>
            <a:endParaRPr lang="en-US" dirty="0"/>
          </a:p>
          <a:p>
            <a:r>
              <a:rPr lang="id-ID" dirty="0"/>
              <a:t>H₀ ditolak apabila </a:t>
            </a:r>
            <a:endParaRPr lang="en-US" dirty="0"/>
          </a:p>
          <a:p>
            <a:pPr algn="ctr"/>
            <a:endParaRPr lang="id-ID" sz="3200" dirty="0">
              <a:solidFill>
                <a:srgbClr val="C00000"/>
              </a:solidFill>
            </a:endParaRPr>
          </a:p>
        </p:txBody>
      </p:sp>
      <p:sp>
        <p:nvSpPr>
          <p:cNvPr id="317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45"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14600" y="3505200"/>
            <a:ext cx="1086678" cy="304800"/>
          </a:xfrm>
          <a:prstGeom prst="rect">
            <a:avLst/>
          </a:prstGeom>
          <a:noFill/>
        </p:spPr>
      </p:pic>
      <p:sp>
        <p:nvSpPr>
          <p:cNvPr id="31747" name="Rectangle 3"/>
          <p:cNvSpPr>
            <a:spLocks noChangeArrowheads="1"/>
          </p:cNvSpPr>
          <p:nvPr/>
        </p:nvSpPr>
        <p:spPr bwMode="auto">
          <a:xfrm>
            <a:off x="685800" y="676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52475"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10" name="Picture 9" descr="Untitled1.png"/>
          <p:cNvPicPr/>
          <p:nvPr/>
        </p:nvPicPr>
        <p:blipFill>
          <a:blip r:embed="rId5">
            <a:clrChange>
              <a:clrFrom>
                <a:srgbClr val="FFFFFF"/>
              </a:clrFrom>
              <a:clrTo>
                <a:srgbClr val="FFFFFF">
                  <a:alpha val="0"/>
                </a:srgbClr>
              </a:clrTo>
            </a:clrChange>
          </a:blip>
          <a:stretch>
            <a:fillRect/>
          </a:stretch>
        </p:blipFill>
        <p:spPr>
          <a:xfrm>
            <a:off x="-4648200" y="2209800"/>
            <a:ext cx="2876952" cy="1571844"/>
          </a:xfrm>
          <a:prstGeom prst="rect">
            <a:avLst/>
          </a:prstGeom>
        </p:spPr>
      </p:pic>
      <p:sp>
        <p:nvSpPr>
          <p:cNvPr id="31752" name="Rectangle 8"/>
          <p:cNvSpPr>
            <a:spLocks noChangeArrowheads="1"/>
          </p:cNvSpPr>
          <p:nvPr/>
        </p:nvSpPr>
        <p:spPr bwMode="auto">
          <a:xfrm>
            <a:off x="45720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31754"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657600" y="3678494"/>
            <a:ext cx="762000" cy="245806"/>
          </a:xfrm>
          <a:prstGeom prst="rect">
            <a:avLst/>
          </a:prstGeom>
          <a:noFill/>
        </p:spPr>
      </p:pic>
      <p:pic>
        <p:nvPicPr>
          <p:cNvPr id="31753" name="Picture 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657600" y="3945194"/>
            <a:ext cx="762000" cy="245806"/>
          </a:xfrm>
          <a:prstGeom prst="rect">
            <a:avLst/>
          </a:prstGeom>
          <a:noFill/>
        </p:spPr>
      </p:pic>
      <p:sp>
        <p:nvSpPr>
          <p:cNvPr id="31755" name="Rectangle 11"/>
          <p:cNvSpPr>
            <a:spLocks noChangeArrowheads="1"/>
          </p:cNvSpPr>
          <p:nvPr/>
        </p:nvSpPr>
        <p:spPr bwMode="auto">
          <a:xfrm>
            <a:off x="-5638800" y="3581400"/>
            <a:ext cx="1888594"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a:ln>
                  <a:noFill/>
                </a:ln>
                <a:solidFill>
                  <a:schemeClr val="tx1"/>
                </a:solidFill>
                <a:effectLst/>
                <a:latin typeface="Calibri" pitchFamily="34" charset="0"/>
                <a:ea typeface="Malgun Gothic" pitchFamily="34" charset="-127"/>
                <a:cs typeface="Times New Roman" pitchFamily="18" charset="0"/>
              </a:rPr>
              <a:t>H</a:t>
            </a:r>
            <a:r>
              <a:rPr kumimoji="0" lang="id-ID" sz="1200" b="0" i="0" u="none" strike="noStrike" cap="none" normalizeH="0" baseline="0" dirty="0">
                <a:ln>
                  <a:noFill/>
                </a:ln>
                <a:solidFill>
                  <a:schemeClr val="tx1"/>
                </a:solidFill>
                <a:effectLst/>
                <a:latin typeface="Calibri" pitchFamily="34" charset="0"/>
                <a:ea typeface="Malgun Gothic" pitchFamily="34" charset="-127"/>
                <a:cs typeface="Calibri" pitchFamily="34" charset="0"/>
              </a:rPr>
              <a:t>₀</a:t>
            </a:r>
            <a:r>
              <a:rPr kumimoji="0" lang="id-ID" sz="1200" b="0" i="0" u="none" strike="noStrike" cap="none" normalizeH="0" baseline="0" dirty="0">
                <a:ln>
                  <a:noFill/>
                </a:ln>
                <a:solidFill>
                  <a:schemeClr val="tx1"/>
                </a:solidFill>
                <a:effectLst/>
                <a:latin typeface="Calibri" pitchFamily="34" charset="0"/>
                <a:ea typeface="Malgun Gothic" pitchFamily="34" charset="-127"/>
                <a:cs typeface="Times New Roman" pitchFamily="18" charset="0"/>
              </a:rPr>
              <a:t> diterima apabila </a:t>
            </a:r>
            <a:endParaRPr kumimoji="0" lang="id-ID" sz="2000" b="0" i="0" u="none" strike="noStrike" cap="none" normalizeH="0" baseline="0" dirty="0">
              <a:ln>
                <a:noFill/>
              </a:ln>
              <a:solidFill>
                <a:schemeClr val="tx1"/>
              </a:solidFill>
              <a:effectLst/>
              <a:latin typeface="Arial" pitchFamily="34" charset="0"/>
              <a:cs typeface="Arial" pitchFamily="34" charset="0"/>
            </a:endParaRPr>
          </a:p>
        </p:txBody>
      </p:sp>
      <p:sp>
        <p:nvSpPr>
          <p:cNvPr id="31756" name="Rectangle 12"/>
          <p:cNvSpPr>
            <a:spLocks noChangeArrowheads="1"/>
          </p:cNvSpPr>
          <p:nvPr/>
        </p:nvSpPr>
        <p:spPr bwMode="auto">
          <a:xfrm>
            <a:off x="-5638800" y="3886200"/>
            <a:ext cx="1787797"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a:ln>
                  <a:noFill/>
                </a:ln>
                <a:solidFill>
                  <a:schemeClr val="tx1"/>
                </a:solidFill>
                <a:effectLst/>
                <a:latin typeface="Calibri" pitchFamily="34" charset="0"/>
                <a:ea typeface="Malgun Gothic" pitchFamily="34" charset="-127"/>
                <a:cs typeface="Times New Roman" pitchFamily="18" charset="0"/>
              </a:rPr>
              <a:t>H</a:t>
            </a:r>
            <a:r>
              <a:rPr kumimoji="0" lang="id-ID" sz="1200" b="0" i="0" u="none" strike="noStrike" cap="none" normalizeH="0" baseline="0" dirty="0">
                <a:ln>
                  <a:noFill/>
                </a:ln>
                <a:solidFill>
                  <a:schemeClr val="tx1"/>
                </a:solidFill>
                <a:effectLst/>
                <a:latin typeface="Calibri" pitchFamily="34" charset="0"/>
                <a:ea typeface="Malgun Gothic" pitchFamily="34" charset="-127"/>
                <a:cs typeface="Calibri" pitchFamily="34" charset="0"/>
              </a:rPr>
              <a:t>₀</a:t>
            </a:r>
            <a:r>
              <a:rPr kumimoji="0" lang="id-ID" sz="1200" b="0" i="0" u="none" strike="noStrike" cap="none" normalizeH="0" baseline="0" dirty="0">
                <a:ln>
                  <a:noFill/>
                </a:ln>
                <a:solidFill>
                  <a:schemeClr val="tx1"/>
                </a:solidFill>
                <a:effectLst/>
                <a:latin typeface="Calibri" pitchFamily="34" charset="0"/>
                <a:ea typeface="Malgun Gothic" pitchFamily="34" charset="-127"/>
                <a:cs typeface="Times New Roman" pitchFamily="18" charset="0"/>
              </a:rPr>
              <a:t> ditolak apabila </a:t>
            </a:r>
            <a:endParaRPr kumimoji="0" lang="id-ID" sz="2000" b="0" i="0" u="none" strike="noStrike" cap="none" normalizeH="0" baseline="0" dirty="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45720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2000"/>
                                        <p:tgtEl>
                                          <p:spTgt spid="31745"/>
                                        </p:tgtEl>
                                      </p:cBhvr>
                                    </p:animEffect>
                                    <p:set>
                                      <p:cBhvr>
                                        <p:cTn id="10" dur="1" fill="hold">
                                          <p:stCondLst>
                                            <p:cond delay="1999"/>
                                          </p:stCondLst>
                                        </p:cTn>
                                        <p:tgtEl>
                                          <p:spTgt spid="3174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63" presetClass="path" presetSubtype="0" accel="50000" decel="50000" fill="hold" grpId="0" nodeType="clickEffect">
                                  <p:stCondLst>
                                    <p:cond delay="0"/>
                                  </p:stCondLst>
                                  <p:childTnLst>
                                    <p:animMotion origin="layout" path="M -5E-6 9.25069E-9 L 0.8823 0.01642 " pathEditMode="relative" rAng="0" ptsTypes="AA">
                                      <p:cBhvr>
                                        <p:cTn id="14" dur="2000" fill="hold"/>
                                        <p:tgtEl>
                                          <p:spTgt spid="6"/>
                                        </p:tgtEl>
                                        <p:attrNameLst>
                                          <p:attrName>ppt_x</p:attrName>
                                          <p:attrName>ppt_y</p:attrName>
                                        </p:attrNameLst>
                                      </p:cBhvr>
                                      <p:rCtr x="44100" y="800"/>
                                    </p:animMotion>
                                  </p:childTnLst>
                                </p:cTn>
                              </p:par>
                              <p:par>
                                <p:cTn id="15" presetID="63" presetClass="path" presetSubtype="0" accel="50000" decel="50000" fill="hold" nodeType="withEffect">
                                  <p:stCondLst>
                                    <p:cond delay="0"/>
                                  </p:stCondLst>
                                  <p:childTnLst>
                                    <p:animMotion origin="layout" path="M 1.66667E-6 -1.48011E-6 L 0.96771 -0.00347 " pathEditMode="relative" rAng="0" ptsTypes="AA">
                                      <p:cBhvr>
                                        <p:cTn id="16" dur="2000" fill="hold"/>
                                        <p:tgtEl>
                                          <p:spTgt spid="10"/>
                                        </p:tgtEl>
                                        <p:attrNameLst>
                                          <p:attrName>ppt_x</p:attrName>
                                          <p:attrName>ppt_y</p:attrName>
                                        </p:attrNameLst>
                                      </p:cBhvr>
                                      <p:rCtr x="48400" y="-200"/>
                                    </p:animMotion>
                                  </p:childTnLst>
                                </p:cTn>
                              </p:par>
                              <p:par>
                                <p:cTn id="17" presetID="63" presetClass="path" presetSubtype="0" accel="50000" decel="50000" fill="hold" grpId="0" nodeType="withEffect">
                                  <p:stCondLst>
                                    <p:cond delay="0"/>
                                  </p:stCondLst>
                                  <p:childTnLst>
                                    <p:animMotion origin="layout" path="M -1.94444E-6 6.10546E-7 L 0.8717 0.01318 " pathEditMode="relative" rAng="0" ptsTypes="AA">
                                      <p:cBhvr>
                                        <p:cTn id="18" dur="2000" fill="hold"/>
                                        <p:tgtEl>
                                          <p:spTgt spid="31755"/>
                                        </p:tgtEl>
                                        <p:attrNameLst>
                                          <p:attrName>ppt_x</p:attrName>
                                          <p:attrName>ppt_y</p:attrName>
                                        </p:attrNameLst>
                                      </p:cBhvr>
                                      <p:rCtr x="43600" y="600"/>
                                    </p:animMotion>
                                  </p:childTnLst>
                                </p:cTn>
                              </p:par>
                              <p:par>
                                <p:cTn id="19" presetID="63" presetClass="path" presetSubtype="0" accel="50000" decel="50000" fill="hold" nodeType="withEffect">
                                  <p:stCondLst>
                                    <p:cond delay="0"/>
                                  </p:stCondLst>
                                  <p:childTnLst>
                                    <p:animMotion origin="layout" path="M 3.33333E-6 -4.02405E-6 L 0.925 0.00139 " pathEditMode="relative" rAng="0" ptsTypes="AA">
                                      <p:cBhvr>
                                        <p:cTn id="20" dur="2000" fill="hold"/>
                                        <p:tgtEl>
                                          <p:spTgt spid="31754"/>
                                        </p:tgtEl>
                                        <p:attrNameLst>
                                          <p:attrName>ppt_x</p:attrName>
                                          <p:attrName>ppt_y</p:attrName>
                                        </p:attrNameLst>
                                      </p:cBhvr>
                                      <p:rCtr x="46300" y="100"/>
                                    </p:animMotion>
                                  </p:childTnLst>
                                </p:cTn>
                              </p:par>
                              <p:par>
                                <p:cTn id="21" presetID="63" presetClass="path" presetSubtype="0" accel="50000" decel="50000" fill="hold" grpId="0" nodeType="withEffect">
                                  <p:stCondLst>
                                    <p:cond delay="0"/>
                                  </p:stCondLst>
                                  <p:childTnLst>
                                    <p:animMotion origin="layout" path="M 3.61111E-6 -2.7197E-6 L 0.92725 0.00208 " pathEditMode="relative" rAng="0" ptsTypes="AA">
                                      <p:cBhvr>
                                        <p:cTn id="22" dur="2000" fill="hold"/>
                                        <p:tgtEl>
                                          <p:spTgt spid="31756"/>
                                        </p:tgtEl>
                                        <p:attrNameLst>
                                          <p:attrName>ppt_x</p:attrName>
                                          <p:attrName>ppt_y</p:attrName>
                                        </p:attrNameLst>
                                      </p:cBhvr>
                                      <p:rCtr x="46400" y="100"/>
                                    </p:animMotion>
                                  </p:childTnLst>
                                </p:cTn>
                              </p:par>
                              <p:par>
                                <p:cTn id="23" presetID="63" presetClass="path" presetSubtype="0" accel="50000" decel="50000" fill="hold" nodeType="withEffect">
                                  <p:stCondLst>
                                    <p:cond delay="0"/>
                                  </p:stCondLst>
                                  <p:childTnLst>
                                    <p:animMotion origin="layout" path="M 3.33333E-6 3.06198E-6 L 0.95833 -0.00417 " pathEditMode="relative" rAng="0" ptsTypes="AA">
                                      <p:cBhvr>
                                        <p:cTn id="24" dur="2000" fill="hold"/>
                                        <p:tgtEl>
                                          <p:spTgt spid="31753"/>
                                        </p:tgtEl>
                                        <p:attrNameLst>
                                          <p:attrName>ppt_x</p:attrName>
                                          <p:attrName>ppt_y</p:attrName>
                                        </p:attrNameLst>
                                      </p:cBhvr>
                                      <p:rCtr x="47900" y="-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31755" grpId="0"/>
      <p:bldP spid="3175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engok2.gif"/>
          <p:cNvPicPr>
            <a:picLocks noChangeAspect="1"/>
          </p:cNvPicPr>
          <p:nvPr/>
        </p:nvPicPr>
        <p:blipFill>
          <a:blip r:embed="rId2"/>
          <a:stretch>
            <a:fillRect/>
          </a:stretch>
        </p:blipFill>
        <p:spPr>
          <a:xfrm>
            <a:off x="1143000" y="4953000"/>
            <a:ext cx="2257945" cy="1514475"/>
          </a:xfrm>
          <a:prstGeom prst="rect">
            <a:avLst/>
          </a:prstGeom>
        </p:spPr>
      </p:pic>
      <p:sp>
        <p:nvSpPr>
          <p:cNvPr id="3" name="Cloud Callout 2"/>
          <p:cNvSpPr/>
          <p:nvPr/>
        </p:nvSpPr>
        <p:spPr>
          <a:xfrm>
            <a:off x="1295400" y="0"/>
            <a:ext cx="7315200" cy="4953000"/>
          </a:xfrm>
          <a:prstGeom prst="cloudCallout">
            <a:avLst/>
          </a:prstGeom>
        </p:spPr>
        <p:style>
          <a:lnRef idx="2">
            <a:schemeClr val="accent5"/>
          </a:lnRef>
          <a:fillRef idx="1">
            <a:schemeClr val="lt1"/>
          </a:fillRef>
          <a:effectRef idx="0">
            <a:schemeClr val="accent5"/>
          </a:effectRef>
          <a:fontRef idx="minor">
            <a:schemeClr val="dk1"/>
          </a:fontRef>
        </p:style>
        <p:txBody>
          <a:bodyPr rtlCol="0" anchor="ctr"/>
          <a:lstStyle/>
          <a:p>
            <a:endParaRPr lang="id-ID" dirty="0"/>
          </a:p>
          <a:p>
            <a:pPr algn="ctr"/>
            <a:endParaRPr lang="id-ID" dirty="0"/>
          </a:p>
          <a:p>
            <a:pPr algn="ctr"/>
            <a:endParaRPr lang="en-US" dirty="0"/>
          </a:p>
        </p:txBody>
      </p:sp>
      <p:sp>
        <p:nvSpPr>
          <p:cNvPr id="3072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26" name="Rectangle 6"/>
          <p:cNvSpPr>
            <a:spLocks noChangeArrowheads="1"/>
          </p:cNvSpPr>
          <p:nvPr/>
        </p:nvSpPr>
        <p:spPr bwMode="auto">
          <a:xfrm>
            <a:off x="720725" y="981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0727" name="Rectangle 7"/>
          <p:cNvSpPr>
            <a:spLocks noChangeArrowheads="1"/>
          </p:cNvSpPr>
          <p:nvPr/>
        </p:nvSpPr>
        <p:spPr bwMode="auto">
          <a:xfrm>
            <a:off x="1169988" y="1171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0728" name="Rectangle 8"/>
          <p:cNvSpPr>
            <a:spLocks noChangeArrowheads="1"/>
          </p:cNvSpPr>
          <p:nvPr/>
        </p:nvSpPr>
        <p:spPr bwMode="auto">
          <a:xfrm>
            <a:off x="720725" y="1562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30732" name="Picture 1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33600" y="381000"/>
            <a:ext cx="3453073" cy="1495425"/>
          </a:xfrm>
          <a:prstGeom prst="rect">
            <a:avLst/>
          </a:prstGeom>
          <a:noFill/>
        </p:spPr>
      </p:pic>
      <p:pic>
        <p:nvPicPr>
          <p:cNvPr id="30731" name="Picture 1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277640" y="1970810"/>
            <a:ext cx="1141960" cy="543790"/>
          </a:xfrm>
          <a:prstGeom prst="rect">
            <a:avLst/>
          </a:prstGeom>
          <a:noFill/>
        </p:spPr>
      </p:pic>
      <p:pic>
        <p:nvPicPr>
          <p:cNvPr id="30730"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723458" y="2542829"/>
            <a:ext cx="2229542" cy="1114771"/>
          </a:xfrm>
          <a:prstGeom prst="rect">
            <a:avLst/>
          </a:prstGeom>
          <a:noFill/>
        </p:spPr>
      </p:pic>
      <p:pic>
        <p:nvPicPr>
          <p:cNvPr id="30729"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230363" y="3614998"/>
            <a:ext cx="3018037" cy="1033202"/>
          </a:xfrm>
          <a:prstGeom prst="rect">
            <a:avLst/>
          </a:prstGeom>
          <a:noFill/>
        </p:spPr>
      </p:pic>
      <p:sp>
        <p:nvSpPr>
          <p:cNvPr id="30733" name="Rectangle 1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34" name="Rectangle 14"/>
          <p:cNvSpPr>
            <a:spLocks noChangeArrowheads="1"/>
          </p:cNvSpPr>
          <p:nvPr/>
        </p:nvSpPr>
        <p:spPr bwMode="auto">
          <a:xfrm>
            <a:off x="720725" y="981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0735" name="Rectangle 15"/>
          <p:cNvSpPr>
            <a:spLocks noChangeArrowheads="1"/>
          </p:cNvSpPr>
          <p:nvPr/>
        </p:nvSpPr>
        <p:spPr bwMode="auto">
          <a:xfrm>
            <a:off x="1169988" y="1171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0736" name="Rectangle 16"/>
          <p:cNvSpPr>
            <a:spLocks noChangeArrowheads="1"/>
          </p:cNvSpPr>
          <p:nvPr/>
        </p:nvSpPr>
        <p:spPr bwMode="auto">
          <a:xfrm>
            <a:off x="720725" y="1562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30732"/>
                                        </p:tgtEl>
                                        <p:attrNameLst>
                                          <p:attrName>style.visibility</p:attrName>
                                        </p:attrNameLst>
                                      </p:cBhvr>
                                      <p:to>
                                        <p:strVal val="visible"/>
                                      </p:to>
                                    </p:set>
                                    <p:anim calcmode="lin" valueType="num">
                                      <p:cBhvr>
                                        <p:cTn id="13" dur="1000" fill="hold"/>
                                        <p:tgtEl>
                                          <p:spTgt spid="30732"/>
                                        </p:tgtEl>
                                        <p:attrNameLst>
                                          <p:attrName>ppt_w</p:attrName>
                                        </p:attrNameLst>
                                      </p:cBhvr>
                                      <p:tavLst>
                                        <p:tav tm="0">
                                          <p:val>
                                            <p:fltVal val="0"/>
                                          </p:val>
                                        </p:tav>
                                        <p:tav tm="100000">
                                          <p:val>
                                            <p:strVal val="#ppt_w"/>
                                          </p:val>
                                        </p:tav>
                                      </p:tavLst>
                                    </p:anim>
                                    <p:anim calcmode="lin" valueType="num">
                                      <p:cBhvr>
                                        <p:cTn id="14" dur="1000" fill="hold"/>
                                        <p:tgtEl>
                                          <p:spTgt spid="30732"/>
                                        </p:tgtEl>
                                        <p:attrNameLst>
                                          <p:attrName>ppt_h</p:attrName>
                                        </p:attrNameLst>
                                      </p:cBhvr>
                                      <p:tavLst>
                                        <p:tav tm="0">
                                          <p:val>
                                            <p:fltVal val="0"/>
                                          </p:val>
                                        </p:tav>
                                        <p:tav tm="100000">
                                          <p:val>
                                            <p:strVal val="#ppt_h"/>
                                          </p:val>
                                        </p:tav>
                                      </p:tavLst>
                                    </p:anim>
                                    <p:anim calcmode="lin" valueType="num">
                                      <p:cBhvr>
                                        <p:cTn id="15" dur="1000" fill="hold"/>
                                        <p:tgtEl>
                                          <p:spTgt spid="30732"/>
                                        </p:tgtEl>
                                        <p:attrNameLst>
                                          <p:attrName>style.rotation</p:attrName>
                                        </p:attrNameLst>
                                      </p:cBhvr>
                                      <p:tavLst>
                                        <p:tav tm="0">
                                          <p:val>
                                            <p:fltVal val="90"/>
                                          </p:val>
                                        </p:tav>
                                        <p:tav tm="100000">
                                          <p:val>
                                            <p:fltVal val="0"/>
                                          </p:val>
                                        </p:tav>
                                      </p:tavLst>
                                    </p:anim>
                                    <p:animEffect transition="in" filter="fade">
                                      <p:cBhvr>
                                        <p:cTn id="16" dur="1000"/>
                                        <p:tgtEl>
                                          <p:spTgt spid="30732"/>
                                        </p:tgtEl>
                                      </p:cBhvr>
                                    </p:animEffect>
                                  </p:childTnLst>
                                </p:cTn>
                              </p:par>
                              <p:par>
                                <p:cTn id="17" presetID="31" presetClass="entr" presetSubtype="0" fill="hold" nodeType="withEffect">
                                  <p:stCondLst>
                                    <p:cond delay="0"/>
                                  </p:stCondLst>
                                  <p:iterate type="lt">
                                    <p:tmPct val="5000"/>
                                  </p:iterate>
                                  <p:childTnLst>
                                    <p:set>
                                      <p:cBhvr>
                                        <p:cTn id="18" dur="1" fill="hold">
                                          <p:stCondLst>
                                            <p:cond delay="0"/>
                                          </p:stCondLst>
                                        </p:cTn>
                                        <p:tgtEl>
                                          <p:spTgt spid="30731"/>
                                        </p:tgtEl>
                                        <p:attrNameLst>
                                          <p:attrName>style.visibility</p:attrName>
                                        </p:attrNameLst>
                                      </p:cBhvr>
                                      <p:to>
                                        <p:strVal val="visible"/>
                                      </p:to>
                                    </p:set>
                                    <p:anim calcmode="lin" valueType="num">
                                      <p:cBhvr>
                                        <p:cTn id="19" dur="1000" fill="hold"/>
                                        <p:tgtEl>
                                          <p:spTgt spid="30731"/>
                                        </p:tgtEl>
                                        <p:attrNameLst>
                                          <p:attrName>ppt_w</p:attrName>
                                        </p:attrNameLst>
                                      </p:cBhvr>
                                      <p:tavLst>
                                        <p:tav tm="0">
                                          <p:val>
                                            <p:fltVal val="0"/>
                                          </p:val>
                                        </p:tav>
                                        <p:tav tm="100000">
                                          <p:val>
                                            <p:strVal val="#ppt_w"/>
                                          </p:val>
                                        </p:tav>
                                      </p:tavLst>
                                    </p:anim>
                                    <p:anim calcmode="lin" valueType="num">
                                      <p:cBhvr>
                                        <p:cTn id="20" dur="1000" fill="hold"/>
                                        <p:tgtEl>
                                          <p:spTgt spid="30731"/>
                                        </p:tgtEl>
                                        <p:attrNameLst>
                                          <p:attrName>ppt_h</p:attrName>
                                        </p:attrNameLst>
                                      </p:cBhvr>
                                      <p:tavLst>
                                        <p:tav tm="0">
                                          <p:val>
                                            <p:fltVal val="0"/>
                                          </p:val>
                                        </p:tav>
                                        <p:tav tm="100000">
                                          <p:val>
                                            <p:strVal val="#ppt_h"/>
                                          </p:val>
                                        </p:tav>
                                      </p:tavLst>
                                    </p:anim>
                                    <p:anim calcmode="lin" valueType="num">
                                      <p:cBhvr>
                                        <p:cTn id="21" dur="1000" fill="hold"/>
                                        <p:tgtEl>
                                          <p:spTgt spid="30731"/>
                                        </p:tgtEl>
                                        <p:attrNameLst>
                                          <p:attrName>style.rotation</p:attrName>
                                        </p:attrNameLst>
                                      </p:cBhvr>
                                      <p:tavLst>
                                        <p:tav tm="0">
                                          <p:val>
                                            <p:fltVal val="90"/>
                                          </p:val>
                                        </p:tav>
                                        <p:tav tm="100000">
                                          <p:val>
                                            <p:fltVal val="0"/>
                                          </p:val>
                                        </p:tav>
                                      </p:tavLst>
                                    </p:anim>
                                    <p:animEffect transition="in" filter="fade">
                                      <p:cBhvr>
                                        <p:cTn id="22" dur="1000"/>
                                        <p:tgtEl>
                                          <p:spTgt spid="30731"/>
                                        </p:tgtEl>
                                      </p:cBhvr>
                                    </p:animEffect>
                                  </p:childTnLst>
                                </p:cTn>
                              </p:par>
                              <p:par>
                                <p:cTn id="23" presetID="31" presetClass="entr" presetSubtype="0" fill="hold" nodeType="withEffect">
                                  <p:stCondLst>
                                    <p:cond delay="0"/>
                                  </p:stCondLst>
                                  <p:iterate type="lt">
                                    <p:tmPct val="5000"/>
                                  </p:iterate>
                                  <p:childTnLst>
                                    <p:set>
                                      <p:cBhvr>
                                        <p:cTn id="24" dur="1" fill="hold">
                                          <p:stCondLst>
                                            <p:cond delay="0"/>
                                          </p:stCondLst>
                                        </p:cTn>
                                        <p:tgtEl>
                                          <p:spTgt spid="30730"/>
                                        </p:tgtEl>
                                        <p:attrNameLst>
                                          <p:attrName>style.visibility</p:attrName>
                                        </p:attrNameLst>
                                      </p:cBhvr>
                                      <p:to>
                                        <p:strVal val="visible"/>
                                      </p:to>
                                    </p:set>
                                    <p:anim calcmode="lin" valueType="num">
                                      <p:cBhvr>
                                        <p:cTn id="25" dur="1000" fill="hold"/>
                                        <p:tgtEl>
                                          <p:spTgt spid="30730"/>
                                        </p:tgtEl>
                                        <p:attrNameLst>
                                          <p:attrName>ppt_w</p:attrName>
                                        </p:attrNameLst>
                                      </p:cBhvr>
                                      <p:tavLst>
                                        <p:tav tm="0">
                                          <p:val>
                                            <p:fltVal val="0"/>
                                          </p:val>
                                        </p:tav>
                                        <p:tav tm="100000">
                                          <p:val>
                                            <p:strVal val="#ppt_w"/>
                                          </p:val>
                                        </p:tav>
                                      </p:tavLst>
                                    </p:anim>
                                    <p:anim calcmode="lin" valueType="num">
                                      <p:cBhvr>
                                        <p:cTn id="26" dur="1000" fill="hold"/>
                                        <p:tgtEl>
                                          <p:spTgt spid="30730"/>
                                        </p:tgtEl>
                                        <p:attrNameLst>
                                          <p:attrName>ppt_h</p:attrName>
                                        </p:attrNameLst>
                                      </p:cBhvr>
                                      <p:tavLst>
                                        <p:tav tm="0">
                                          <p:val>
                                            <p:fltVal val="0"/>
                                          </p:val>
                                        </p:tav>
                                        <p:tav tm="100000">
                                          <p:val>
                                            <p:strVal val="#ppt_h"/>
                                          </p:val>
                                        </p:tav>
                                      </p:tavLst>
                                    </p:anim>
                                    <p:anim calcmode="lin" valueType="num">
                                      <p:cBhvr>
                                        <p:cTn id="27" dur="1000" fill="hold"/>
                                        <p:tgtEl>
                                          <p:spTgt spid="30730"/>
                                        </p:tgtEl>
                                        <p:attrNameLst>
                                          <p:attrName>style.rotation</p:attrName>
                                        </p:attrNameLst>
                                      </p:cBhvr>
                                      <p:tavLst>
                                        <p:tav tm="0">
                                          <p:val>
                                            <p:fltVal val="90"/>
                                          </p:val>
                                        </p:tav>
                                        <p:tav tm="100000">
                                          <p:val>
                                            <p:fltVal val="0"/>
                                          </p:val>
                                        </p:tav>
                                      </p:tavLst>
                                    </p:anim>
                                    <p:animEffect transition="in" filter="fade">
                                      <p:cBhvr>
                                        <p:cTn id="28" dur="1000"/>
                                        <p:tgtEl>
                                          <p:spTgt spid="30730"/>
                                        </p:tgtEl>
                                      </p:cBhvr>
                                    </p:animEffect>
                                  </p:childTnLst>
                                </p:cTn>
                              </p:par>
                              <p:par>
                                <p:cTn id="29" presetID="31" presetClass="entr" presetSubtype="0" fill="hold" nodeType="withEffect">
                                  <p:stCondLst>
                                    <p:cond delay="0"/>
                                  </p:stCondLst>
                                  <p:iterate type="lt">
                                    <p:tmPct val="5000"/>
                                  </p:iterate>
                                  <p:childTnLst>
                                    <p:set>
                                      <p:cBhvr>
                                        <p:cTn id="30" dur="1" fill="hold">
                                          <p:stCondLst>
                                            <p:cond delay="0"/>
                                          </p:stCondLst>
                                        </p:cTn>
                                        <p:tgtEl>
                                          <p:spTgt spid="30729"/>
                                        </p:tgtEl>
                                        <p:attrNameLst>
                                          <p:attrName>style.visibility</p:attrName>
                                        </p:attrNameLst>
                                      </p:cBhvr>
                                      <p:to>
                                        <p:strVal val="visible"/>
                                      </p:to>
                                    </p:set>
                                    <p:anim calcmode="lin" valueType="num">
                                      <p:cBhvr>
                                        <p:cTn id="31" dur="1000" fill="hold"/>
                                        <p:tgtEl>
                                          <p:spTgt spid="30729"/>
                                        </p:tgtEl>
                                        <p:attrNameLst>
                                          <p:attrName>ppt_w</p:attrName>
                                        </p:attrNameLst>
                                      </p:cBhvr>
                                      <p:tavLst>
                                        <p:tav tm="0">
                                          <p:val>
                                            <p:fltVal val="0"/>
                                          </p:val>
                                        </p:tav>
                                        <p:tav tm="100000">
                                          <p:val>
                                            <p:strVal val="#ppt_w"/>
                                          </p:val>
                                        </p:tav>
                                      </p:tavLst>
                                    </p:anim>
                                    <p:anim calcmode="lin" valueType="num">
                                      <p:cBhvr>
                                        <p:cTn id="32" dur="1000" fill="hold"/>
                                        <p:tgtEl>
                                          <p:spTgt spid="30729"/>
                                        </p:tgtEl>
                                        <p:attrNameLst>
                                          <p:attrName>ppt_h</p:attrName>
                                        </p:attrNameLst>
                                      </p:cBhvr>
                                      <p:tavLst>
                                        <p:tav tm="0">
                                          <p:val>
                                            <p:fltVal val="0"/>
                                          </p:val>
                                        </p:tav>
                                        <p:tav tm="100000">
                                          <p:val>
                                            <p:strVal val="#ppt_h"/>
                                          </p:val>
                                        </p:tav>
                                      </p:tavLst>
                                    </p:anim>
                                    <p:anim calcmode="lin" valueType="num">
                                      <p:cBhvr>
                                        <p:cTn id="33" dur="1000" fill="hold"/>
                                        <p:tgtEl>
                                          <p:spTgt spid="30729"/>
                                        </p:tgtEl>
                                        <p:attrNameLst>
                                          <p:attrName>style.rotation</p:attrName>
                                        </p:attrNameLst>
                                      </p:cBhvr>
                                      <p:tavLst>
                                        <p:tav tm="0">
                                          <p:val>
                                            <p:fltVal val="90"/>
                                          </p:val>
                                        </p:tav>
                                        <p:tav tm="100000">
                                          <p:val>
                                            <p:fltVal val="0"/>
                                          </p:val>
                                        </p:tav>
                                      </p:tavLst>
                                    </p:anim>
                                    <p:animEffect transition="in" filter="fade">
                                      <p:cBhvr>
                                        <p:cTn id="34" dur="1000"/>
                                        <p:tgtEl>
                                          <p:spTgt spid="30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96" name="Rectangle 24"/>
          <p:cNvSpPr>
            <a:spLocks noChangeArrowheads="1"/>
          </p:cNvSpPr>
          <p:nvPr/>
        </p:nvSpPr>
        <p:spPr bwMode="auto">
          <a:xfrm>
            <a:off x="0" y="0"/>
            <a:ext cx="9144000" cy="762000"/>
          </a:xfrm>
          <a:prstGeom prst="rect">
            <a:avLst/>
          </a:prstGeom>
          <a:solidFill>
            <a:schemeClr val="accent1"/>
          </a:solidFill>
          <a:ln w="9525">
            <a:noFill/>
            <a:miter lim="800000"/>
            <a:headEnd/>
            <a:tailEnd/>
          </a:ln>
        </p:spPr>
        <p:txBody>
          <a:bodyPr wrap="none" anchor="ctr"/>
          <a:lstStyle/>
          <a:p>
            <a:endParaRPr lang="en-US"/>
          </a:p>
        </p:txBody>
      </p:sp>
      <p:sp>
        <p:nvSpPr>
          <p:cNvPr id="54285" name="AutoShape 13"/>
          <p:cNvSpPr>
            <a:spLocks noChangeArrowheads="1"/>
          </p:cNvSpPr>
          <p:nvPr/>
        </p:nvSpPr>
        <p:spPr bwMode="auto">
          <a:xfrm>
            <a:off x="0" y="2057400"/>
            <a:ext cx="7924800" cy="381000"/>
          </a:xfrm>
          <a:prstGeom prst="flowChartAlternateProcess">
            <a:avLst/>
          </a:prstGeom>
          <a:solidFill>
            <a:srgbClr val="FF0066"/>
          </a:solidFill>
          <a:ln w="9525">
            <a:solidFill>
              <a:schemeClr val="tx1"/>
            </a:solidFill>
            <a:miter lim="800000"/>
            <a:headEnd/>
            <a:tailEnd/>
          </a:ln>
        </p:spPr>
        <p:txBody>
          <a:bodyPr wrap="none" anchor="ctr"/>
          <a:lstStyle/>
          <a:p>
            <a:endParaRPr lang="en-US"/>
          </a:p>
        </p:txBody>
      </p:sp>
      <p:sp>
        <p:nvSpPr>
          <p:cNvPr id="54284" name="AutoShape 12"/>
          <p:cNvSpPr>
            <a:spLocks noChangeArrowheads="1"/>
          </p:cNvSpPr>
          <p:nvPr/>
        </p:nvSpPr>
        <p:spPr bwMode="auto">
          <a:xfrm>
            <a:off x="0" y="2057400"/>
            <a:ext cx="8305800" cy="381000"/>
          </a:xfrm>
          <a:prstGeom prst="flowChartAlternateProcess">
            <a:avLst/>
          </a:prstGeom>
          <a:solidFill>
            <a:schemeClr val="accent1"/>
          </a:solidFill>
          <a:ln w="9525">
            <a:solidFill>
              <a:schemeClr val="tx1"/>
            </a:solidFill>
            <a:miter lim="800000"/>
            <a:headEnd/>
            <a:tailEnd/>
          </a:ln>
        </p:spPr>
        <p:txBody>
          <a:bodyPr wrap="none" anchor="ctr"/>
          <a:lstStyle/>
          <a:p>
            <a:endParaRPr lang="en-US"/>
          </a:p>
        </p:txBody>
      </p:sp>
      <p:pic>
        <p:nvPicPr>
          <p:cNvPr id="54287" name="Picture 15" descr="flying_bird"/>
          <p:cNvPicPr>
            <a:picLocks noChangeAspect="1" noChangeArrowheads="1" noCrop="1"/>
          </p:cNvPicPr>
          <p:nvPr/>
        </p:nvPicPr>
        <p:blipFill>
          <a:blip r:embed="rId3"/>
          <a:srcRect/>
          <a:stretch>
            <a:fillRect/>
          </a:stretch>
        </p:blipFill>
        <p:spPr bwMode="auto">
          <a:xfrm flipH="1">
            <a:off x="-2819400" y="609600"/>
            <a:ext cx="3043238" cy="3733800"/>
          </a:xfrm>
          <a:prstGeom prst="rect">
            <a:avLst/>
          </a:prstGeom>
          <a:noFill/>
          <a:ln w="9525">
            <a:noFill/>
            <a:miter lim="800000"/>
            <a:headEnd/>
            <a:tailEnd/>
          </a:ln>
        </p:spPr>
      </p:pic>
      <p:sp>
        <p:nvSpPr>
          <p:cNvPr id="54288" name="Text Box 16"/>
          <p:cNvSpPr txBox="1">
            <a:spLocks noChangeArrowheads="1"/>
          </p:cNvSpPr>
          <p:nvPr/>
        </p:nvSpPr>
        <p:spPr bwMode="auto">
          <a:xfrm>
            <a:off x="2590800" y="2057400"/>
            <a:ext cx="2590800" cy="396875"/>
          </a:xfrm>
          <a:prstGeom prst="rect">
            <a:avLst/>
          </a:prstGeom>
          <a:noFill/>
          <a:ln w="9525">
            <a:noFill/>
            <a:miter lim="800000"/>
            <a:headEnd/>
            <a:tailEnd/>
          </a:ln>
        </p:spPr>
        <p:txBody>
          <a:bodyPr>
            <a:spAutoFit/>
          </a:bodyPr>
          <a:lstStyle/>
          <a:p>
            <a:pPr>
              <a:spcBef>
                <a:spcPct val="50000"/>
              </a:spcBef>
            </a:pPr>
            <a:r>
              <a:rPr lang="en-US" sz="2000" b="1">
                <a:solidFill>
                  <a:srgbClr val="000000"/>
                </a:solidFill>
              </a:rPr>
              <a:t>Loading….</a:t>
            </a:r>
          </a:p>
        </p:txBody>
      </p:sp>
      <p:sp>
        <p:nvSpPr>
          <p:cNvPr id="54289" name="Text Box 17"/>
          <p:cNvSpPr txBox="1">
            <a:spLocks noChangeArrowheads="1"/>
          </p:cNvSpPr>
          <p:nvPr/>
        </p:nvSpPr>
        <p:spPr bwMode="auto">
          <a:xfrm>
            <a:off x="2286000" y="2057400"/>
            <a:ext cx="2590800" cy="396875"/>
          </a:xfrm>
          <a:prstGeom prst="rect">
            <a:avLst/>
          </a:prstGeom>
          <a:noFill/>
          <a:ln w="9525">
            <a:noFill/>
            <a:miter lim="800000"/>
            <a:headEnd/>
            <a:tailEnd/>
          </a:ln>
        </p:spPr>
        <p:txBody>
          <a:bodyPr>
            <a:spAutoFit/>
          </a:bodyPr>
          <a:lstStyle/>
          <a:p>
            <a:pPr>
              <a:spcBef>
                <a:spcPct val="50000"/>
              </a:spcBef>
            </a:pPr>
            <a:r>
              <a:rPr lang="en-US" sz="2000" b="1">
                <a:solidFill>
                  <a:srgbClr val="000000"/>
                </a:solidFill>
              </a:rPr>
              <a:t>Loading complete</a:t>
            </a:r>
          </a:p>
        </p:txBody>
      </p:sp>
      <p:sp>
        <p:nvSpPr>
          <p:cNvPr id="54291" name="AutoShape 19"/>
          <p:cNvSpPr>
            <a:spLocks noChangeArrowheads="1"/>
          </p:cNvSpPr>
          <p:nvPr/>
        </p:nvSpPr>
        <p:spPr bwMode="auto">
          <a:xfrm>
            <a:off x="6781800" y="609600"/>
            <a:ext cx="2286000" cy="6096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1"/>
          </a:gradFill>
          <a:ln w="9525">
            <a:solidFill>
              <a:schemeClr val="tx1"/>
            </a:solidFill>
            <a:round/>
            <a:headEnd/>
            <a:tailEnd/>
          </a:ln>
        </p:spPr>
        <p:txBody>
          <a:bodyPr wrap="none" anchor="ctr"/>
          <a:lstStyle/>
          <a:p>
            <a:pPr algn="ctr"/>
            <a:r>
              <a:rPr lang="en-US" sz="1600" b="1" dirty="0">
                <a:solidFill>
                  <a:srgbClr val="000000"/>
                </a:solidFill>
              </a:rPr>
              <a:t>UJI Z</a:t>
            </a:r>
          </a:p>
        </p:txBody>
      </p:sp>
      <p:sp>
        <p:nvSpPr>
          <p:cNvPr id="54292" name="AutoShape 20"/>
          <p:cNvSpPr>
            <a:spLocks noChangeArrowheads="1"/>
          </p:cNvSpPr>
          <p:nvPr/>
        </p:nvSpPr>
        <p:spPr bwMode="auto">
          <a:xfrm>
            <a:off x="6781800" y="2438400"/>
            <a:ext cx="2286000" cy="6096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1"/>
          </a:gradFill>
          <a:ln w="9525">
            <a:solidFill>
              <a:srgbClr val="FF0000"/>
            </a:solidFill>
            <a:round/>
            <a:headEnd/>
            <a:tailEnd/>
          </a:ln>
        </p:spPr>
        <p:txBody>
          <a:bodyPr wrap="none" anchor="ctr"/>
          <a:lstStyle/>
          <a:p>
            <a:pPr algn="ctr"/>
            <a:r>
              <a:rPr lang="en-US" sz="1600" b="1" dirty="0">
                <a:solidFill>
                  <a:srgbClr val="000000"/>
                </a:solidFill>
              </a:rPr>
              <a:t>UJI 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grpId="1" nodeType="withEffect">
                                  <p:stCondLst>
                                    <p:cond delay="0"/>
                                  </p:stCondLst>
                                  <p:childTnLst>
                                    <p:animMotion origin="layout" path="M 0.25 -3.33333E-6 L 3.33333E-6 -3.33333E-6 " pathEditMode="relative" rAng="0" ptsTypes="AA">
                                      <p:cBhvr>
                                        <p:cTn id="6" dur="2000" fill="hold"/>
                                        <p:tgtEl>
                                          <p:spTgt spid="54292"/>
                                        </p:tgtEl>
                                        <p:attrNameLst>
                                          <p:attrName>ppt_x</p:attrName>
                                          <p:attrName>ppt_y</p:attrName>
                                        </p:attrNameLst>
                                      </p:cBhvr>
                                      <p:rCtr x="-125" y="0"/>
                                    </p:animMotion>
                                  </p:childTnLst>
                                </p:cTn>
                              </p:par>
                              <p:par>
                                <p:cTn id="7" presetID="35" presetClass="path" presetSubtype="0" accel="50000" decel="50000" fill="hold" grpId="1" nodeType="withEffect">
                                  <p:stCondLst>
                                    <p:cond delay="0"/>
                                  </p:stCondLst>
                                  <p:childTnLst>
                                    <p:animMotion origin="layout" path="M 0.25 -3.33333E-6 L 3.33333E-6 -3.33333E-6 " pathEditMode="relative" rAng="0" ptsTypes="AA">
                                      <p:cBhvr>
                                        <p:cTn id="8" dur="2000" fill="hold"/>
                                        <p:tgtEl>
                                          <p:spTgt spid="54291"/>
                                        </p:tgtEl>
                                        <p:attrNameLst>
                                          <p:attrName>ppt_x</p:attrName>
                                          <p:attrName>ppt_y</p:attrName>
                                        </p:attrNameLst>
                                      </p:cBhvr>
                                      <p:rCtr x="-125" y="0"/>
                                    </p:animMotion>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dir="cw">
                                      <p:cBhvr>
                                        <p:cTn id="12" dur="2000" fill="hold"/>
                                        <p:tgtEl>
                                          <p:spTgt spid="54292"/>
                                        </p:tgtEl>
                                        <p:attrNameLst>
                                          <p:attrName>fillcolor</p:attrName>
                                        </p:attrNameLst>
                                      </p:cBhvr>
                                      <p:to>
                                        <a:srgbClr val="FFFF00"/>
                                      </p:to>
                                    </p:animClr>
                                    <p:set>
                                      <p:cBhvr>
                                        <p:cTn id="13" dur="2000" fill="hold"/>
                                        <p:tgtEl>
                                          <p:spTgt spid="54292"/>
                                        </p:tgtEl>
                                        <p:attrNameLst>
                                          <p:attrName>fill.type</p:attrName>
                                        </p:attrNameLst>
                                      </p:cBhvr>
                                      <p:to>
                                        <p:strVal val="solid"/>
                                      </p:to>
                                    </p:set>
                                    <p:set>
                                      <p:cBhvr>
                                        <p:cTn id="14" dur="2000" fill="hold"/>
                                        <p:tgtEl>
                                          <p:spTgt spid="54292"/>
                                        </p:tgtEl>
                                        <p:attrNameLst>
                                          <p:attrName>fill.on</p:attrName>
                                        </p:attrNameLst>
                                      </p:cBhvr>
                                      <p:to>
                                        <p:strVal val="true"/>
                                      </p:to>
                                    </p:set>
                                  </p:childTnLst>
                                </p:cTn>
                              </p:par>
                              <p:par>
                                <p:cTn id="15" presetID="10" presetClass="entr" presetSubtype="0" fill="hold" grpId="0" nodeType="withEffect">
                                  <p:stCondLst>
                                    <p:cond delay="0"/>
                                  </p:stCondLst>
                                  <p:childTnLst>
                                    <p:set>
                                      <p:cBhvr>
                                        <p:cTn id="16" dur="1" fill="hold">
                                          <p:stCondLst>
                                            <p:cond delay="0"/>
                                          </p:stCondLst>
                                        </p:cTn>
                                        <p:tgtEl>
                                          <p:spTgt spid="54285"/>
                                        </p:tgtEl>
                                        <p:attrNameLst>
                                          <p:attrName>style.visibility</p:attrName>
                                        </p:attrNameLst>
                                      </p:cBhvr>
                                      <p:to>
                                        <p:strVal val="visible"/>
                                      </p:to>
                                    </p:set>
                                    <p:animEffect transition="in" filter="fade">
                                      <p:cBhvr>
                                        <p:cTn id="17" dur="2000"/>
                                        <p:tgtEl>
                                          <p:spTgt spid="5428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4284"/>
                                        </p:tgtEl>
                                        <p:attrNameLst>
                                          <p:attrName>style.visibility</p:attrName>
                                        </p:attrNameLst>
                                      </p:cBhvr>
                                      <p:to>
                                        <p:strVal val="visible"/>
                                      </p:to>
                                    </p:set>
                                    <p:animEffect transition="in" filter="fade">
                                      <p:cBhvr>
                                        <p:cTn id="20" dur="2000"/>
                                        <p:tgtEl>
                                          <p:spTgt spid="54284"/>
                                        </p:tgtEl>
                                      </p:cBhvr>
                                    </p:animEffect>
                                  </p:childTnLst>
                                </p:cTn>
                              </p:par>
                              <p:par>
                                <p:cTn id="21" presetID="10" presetClass="entr" presetSubtype="0" fill="hold" grpId="1" nodeType="withEffect">
                                  <p:stCondLst>
                                    <p:cond delay="0"/>
                                  </p:stCondLst>
                                  <p:childTnLst>
                                    <p:set>
                                      <p:cBhvr>
                                        <p:cTn id="22" dur="1" fill="hold">
                                          <p:stCondLst>
                                            <p:cond delay="0"/>
                                          </p:stCondLst>
                                        </p:cTn>
                                        <p:tgtEl>
                                          <p:spTgt spid="54288"/>
                                        </p:tgtEl>
                                        <p:attrNameLst>
                                          <p:attrName>style.visibility</p:attrName>
                                        </p:attrNameLst>
                                      </p:cBhvr>
                                      <p:to>
                                        <p:strVal val="visible"/>
                                      </p:to>
                                    </p:set>
                                    <p:animEffect transition="in" filter="fade">
                                      <p:cBhvr>
                                        <p:cTn id="23" dur="2000"/>
                                        <p:tgtEl>
                                          <p:spTgt spid="54288"/>
                                        </p:tgtEl>
                                      </p:cBhvr>
                                    </p:animEffect>
                                  </p:childTnLst>
                                </p:cTn>
                              </p:par>
                            </p:childTnLst>
                          </p:cTn>
                        </p:par>
                        <p:par>
                          <p:cTn id="24" fill="hold">
                            <p:stCondLst>
                              <p:cond delay="2000"/>
                            </p:stCondLst>
                            <p:childTnLst>
                              <p:par>
                                <p:cTn id="25" presetID="18" presetClass="exit" presetSubtype="12" fill="hold" grpId="1" nodeType="afterEffect">
                                  <p:stCondLst>
                                    <p:cond delay="0"/>
                                  </p:stCondLst>
                                  <p:childTnLst>
                                    <p:animEffect transition="out" filter="strips(downLeft)">
                                      <p:cBhvr>
                                        <p:cTn id="26" dur="2000"/>
                                        <p:tgtEl>
                                          <p:spTgt spid="54284"/>
                                        </p:tgtEl>
                                      </p:cBhvr>
                                    </p:animEffect>
                                    <p:set>
                                      <p:cBhvr>
                                        <p:cTn id="27" dur="1" fill="hold">
                                          <p:stCondLst>
                                            <p:cond delay="1999"/>
                                          </p:stCondLst>
                                        </p:cTn>
                                        <p:tgtEl>
                                          <p:spTgt spid="54284"/>
                                        </p:tgtEl>
                                        <p:attrNameLst>
                                          <p:attrName>style.visibility</p:attrName>
                                        </p:attrNameLst>
                                      </p:cBhvr>
                                      <p:to>
                                        <p:strVal val="hidden"/>
                                      </p:to>
                                    </p:set>
                                  </p:childTnLst>
                                </p:cTn>
                              </p:par>
                              <p:par>
                                <p:cTn id="28" presetID="63" presetClass="path" presetSubtype="0" fill="hold" nodeType="withEffect">
                                  <p:stCondLst>
                                    <p:cond delay="0"/>
                                  </p:stCondLst>
                                  <p:childTnLst>
                                    <p:animMotion origin="layout" path="M 0.04896 -0.01111 L 1.06563 -0.02222 " pathEditMode="relative" rAng="0" ptsTypes="AA">
                                      <p:cBhvr>
                                        <p:cTn id="29" dur="2000" fill="hold"/>
                                        <p:tgtEl>
                                          <p:spTgt spid="54287"/>
                                        </p:tgtEl>
                                        <p:attrNameLst>
                                          <p:attrName>ppt_x</p:attrName>
                                          <p:attrName>ppt_y</p:attrName>
                                        </p:attrNameLst>
                                      </p:cBhvr>
                                      <p:rCtr x="508" y="-6"/>
                                    </p:animMotion>
                                  </p:childTnLst>
                                </p:cTn>
                              </p:par>
                            </p:childTnLst>
                          </p:cTn>
                        </p:par>
                        <p:par>
                          <p:cTn id="30" fill="hold">
                            <p:stCondLst>
                              <p:cond delay="4000"/>
                            </p:stCondLst>
                            <p:childTnLst>
                              <p:par>
                                <p:cTn id="31" presetID="1" presetClass="exit" presetSubtype="0" fill="hold" grpId="0" nodeType="afterEffect">
                                  <p:stCondLst>
                                    <p:cond delay="0"/>
                                  </p:stCondLst>
                                  <p:childTnLst>
                                    <p:set>
                                      <p:cBhvr>
                                        <p:cTn id="32" dur="1" fill="hold">
                                          <p:stCondLst>
                                            <p:cond delay="0"/>
                                          </p:stCondLst>
                                        </p:cTn>
                                        <p:tgtEl>
                                          <p:spTgt spid="54288"/>
                                        </p:tgtEl>
                                        <p:attrNameLst>
                                          <p:attrName>style.visibility</p:attrName>
                                        </p:attrNameLst>
                                      </p:cBhvr>
                                      <p:to>
                                        <p:strVal val="hidden"/>
                                      </p:to>
                                    </p:set>
                                  </p:childTnLst>
                                </p:cTn>
                              </p:par>
                            </p:childTnLst>
                          </p:cTn>
                        </p:par>
                        <p:par>
                          <p:cTn id="33" fill="hold">
                            <p:stCondLst>
                              <p:cond delay="4000"/>
                            </p:stCondLst>
                            <p:childTnLst>
                              <p:par>
                                <p:cTn id="34" presetID="1" presetClass="entr" presetSubtype="0" fill="hold" grpId="0" nodeType="afterEffect">
                                  <p:stCondLst>
                                    <p:cond delay="0"/>
                                  </p:stCondLst>
                                  <p:childTnLst>
                                    <p:set>
                                      <p:cBhvr>
                                        <p:cTn id="35" dur="1" fill="hold">
                                          <p:stCondLst>
                                            <p:cond delay="0"/>
                                          </p:stCondLst>
                                        </p:cTn>
                                        <p:tgtEl>
                                          <p:spTgt spid="54289"/>
                                        </p:tgtEl>
                                        <p:attrNameLst>
                                          <p:attrName>style.visibility</p:attrName>
                                        </p:attrNameLst>
                                      </p:cBhvr>
                                      <p:to>
                                        <p:strVal val="visible"/>
                                      </p:to>
                                    </p:set>
                                  </p:childTnLst>
                                </p:cTn>
                              </p:par>
                            </p:childTnLst>
                          </p:cTn>
                        </p:par>
                        <p:par>
                          <p:cTn id="36" fill="hold">
                            <p:stCondLst>
                              <p:cond delay="4000"/>
                            </p:stCondLst>
                            <p:childTnLst>
                              <p:par>
                                <p:cTn id="37" presetID="63" presetClass="path" presetSubtype="0" accel="50000" decel="50000" fill="hold" grpId="0" nodeType="afterEffect">
                                  <p:stCondLst>
                                    <p:cond delay="0"/>
                                  </p:stCondLst>
                                  <p:childTnLst>
                                    <p:animMotion origin="layout" path="M 3.33333E-6 -3.33333E-6 L 0.29166 -3.33333E-6 " pathEditMode="relative" rAng="0" ptsTypes="AA">
                                      <p:cBhvr>
                                        <p:cTn id="38" dur="2000" fill="hold"/>
                                        <p:tgtEl>
                                          <p:spTgt spid="54291"/>
                                        </p:tgtEl>
                                        <p:attrNameLst>
                                          <p:attrName>ppt_x</p:attrName>
                                          <p:attrName>ppt_y</p:attrName>
                                        </p:attrNameLst>
                                      </p:cBhvr>
                                      <p:rCtr x="146" y="0"/>
                                    </p:animMotion>
                                  </p:childTnLst>
                                </p:cTn>
                              </p:par>
                              <p:par>
                                <p:cTn id="39" presetID="1" presetClass="exit" presetSubtype="0" fill="hold" nodeType="withEffect">
                                  <p:stCondLst>
                                    <p:cond delay="0"/>
                                  </p:stCondLst>
                                  <p:childTnLst>
                                    <p:set>
                                      <p:cBhvr>
                                        <p:cTn id="40" dur="1" fill="hold">
                                          <p:stCondLst>
                                            <p:cond delay="0"/>
                                          </p:stCondLst>
                                        </p:cTn>
                                        <p:tgtEl>
                                          <p:spTgt spid="54287"/>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2000"/>
                                        <p:tgtEl>
                                          <p:spTgt spid="54285"/>
                                        </p:tgtEl>
                                      </p:cBhvr>
                                    </p:animEffect>
                                    <p:set>
                                      <p:cBhvr>
                                        <p:cTn id="43" dur="1" fill="hold">
                                          <p:stCondLst>
                                            <p:cond delay="1999"/>
                                          </p:stCondLst>
                                        </p:cTn>
                                        <p:tgtEl>
                                          <p:spTgt spid="54285"/>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2000"/>
                                        <p:tgtEl>
                                          <p:spTgt spid="54289"/>
                                        </p:tgtEl>
                                      </p:cBhvr>
                                    </p:animEffect>
                                    <p:set>
                                      <p:cBhvr>
                                        <p:cTn id="46" dur="1" fill="hold">
                                          <p:stCondLst>
                                            <p:cond delay="1999"/>
                                          </p:stCondLst>
                                        </p:cTn>
                                        <p:tgtEl>
                                          <p:spTgt spid="54289"/>
                                        </p:tgtEl>
                                        <p:attrNameLst>
                                          <p:attrName>style.visibility</p:attrName>
                                        </p:attrNameLst>
                                      </p:cBhvr>
                                      <p:to>
                                        <p:strVal val="hidden"/>
                                      </p:to>
                                    </p:set>
                                  </p:childTnLst>
                                </p:cTn>
                              </p:par>
                              <p:par>
                                <p:cTn id="47" presetID="64" presetClass="path" presetSubtype="0" accel="50000" decel="50000" fill="hold" grpId="0" nodeType="withEffect">
                                  <p:stCondLst>
                                    <p:cond delay="0"/>
                                  </p:stCondLst>
                                  <p:childTnLst>
                                    <p:animMotion origin="layout" path="M 3.33333E-6 2.42775E-6 L -0.73334 -0.34405 " pathEditMode="relative" rAng="0" ptsTypes="AA">
                                      <p:cBhvr>
                                        <p:cTn id="48" dur="2000" fill="hold"/>
                                        <p:tgtEl>
                                          <p:spTgt spid="54292"/>
                                        </p:tgtEl>
                                        <p:attrNameLst>
                                          <p:attrName>ppt_x</p:attrName>
                                          <p:attrName>ppt_y</p:attrName>
                                        </p:attrNameLst>
                                      </p:cBhvr>
                                      <p:rCtr x="-367" y="-172"/>
                                    </p:animMotion>
                                  </p:childTnLst>
                                </p:cTn>
                              </p:par>
                              <p:par>
                                <p:cTn id="49" presetID="29" presetClass="entr" presetSubtype="0" fill="hold" grpId="0" nodeType="withEffect">
                                  <p:stCondLst>
                                    <p:cond delay="0"/>
                                  </p:stCondLst>
                                  <p:childTnLst>
                                    <p:set>
                                      <p:cBhvr>
                                        <p:cTn id="50" dur="1" fill="hold">
                                          <p:stCondLst>
                                            <p:cond delay="0"/>
                                          </p:stCondLst>
                                        </p:cTn>
                                        <p:tgtEl>
                                          <p:spTgt spid="54296"/>
                                        </p:tgtEl>
                                        <p:attrNameLst>
                                          <p:attrName>style.visibility</p:attrName>
                                        </p:attrNameLst>
                                      </p:cBhvr>
                                      <p:to>
                                        <p:strVal val="visible"/>
                                      </p:to>
                                    </p:set>
                                    <p:anim calcmode="lin" valueType="num">
                                      <p:cBhvr>
                                        <p:cTn id="51" dur="1000" fill="hold"/>
                                        <p:tgtEl>
                                          <p:spTgt spid="54296"/>
                                        </p:tgtEl>
                                        <p:attrNameLst>
                                          <p:attrName>ppt_x</p:attrName>
                                        </p:attrNameLst>
                                      </p:cBhvr>
                                      <p:tavLst>
                                        <p:tav tm="0">
                                          <p:val>
                                            <p:strVal val="#ppt_x-.2"/>
                                          </p:val>
                                        </p:tav>
                                        <p:tav tm="100000">
                                          <p:val>
                                            <p:strVal val="#ppt_x"/>
                                          </p:val>
                                        </p:tav>
                                      </p:tavLst>
                                    </p:anim>
                                    <p:anim calcmode="lin" valueType="num">
                                      <p:cBhvr>
                                        <p:cTn id="52" dur="1000" fill="hold"/>
                                        <p:tgtEl>
                                          <p:spTgt spid="54296"/>
                                        </p:tgtEl>
                                        <p:attrNameLst>
                                          <p:attrName>ppt_y</p:attrName>
                                        </p:attrNameLst>
                                      </p:cBhvr>
                                      <p:tavLst>
                                        <p:tav tm="0">
                                          <p:val>
                                            <p:strVal val="#ppt_y"/>
                                          </p:val>
                                        </p:tav>
                                        <p:tav tm="100000">
                                          <p:val>
                                            <p:strVal val="#ppt_y"/>
                                          </p:val>
                                        </p:tav>
                                      </p:tavLst>
                                    </p:anim>
                                    <p:animEffect transition="in" filter="wipe(right)" prLst="gradientSize: 0.1">
                                      <p:cBhvr>
                                        <p:cTn id="53" dur="1000"/>
                                        <p:tgtEl>
                                          <p:spTgt spid="54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96" grpId="0" animBg="1"/>
      <p:bldP spid="54285" grpId="0" animBg="1"/>
      <p:bldP spid="54285" grpId="1" animBg="1"/>
      <p:bldP spid="54284" grpId="0" animBg="1"/>
      <p:bldP spid="54284" grpId="1" animBg="1"/>
      <p:bldP spid="54288" grpId="0"/>
      <p:bldP spid="54288" grpId="1"/>
      <p:bldP spid="54289" grpId="0"/>
      <p:bldP spid="54289" grpId="1"/>
      <p:bldP spid="54291" grpId="0" animBg="1"/>
      <p:bldP spid="54291" grpId="1" animBg="1"/>
      <p:bldP spid="54292" grpId="0" animBg="1"/>
      <p:bldP spid="54292"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0"/>
          <p:cNvSpPr>
            <a:spLocks noChangeArrowheads="1"/>
          </p:cNvSpPr>
          <p:nvPr/>
        </p:nvSpPr>
        <p:spPr bwMode="auto">
          <a:xfrm>
            <a:off x="228600" y="0"/>
            <a:ext cx="2286000" cy="6096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1"/>
          </a:gradFill>
          <a:ln w="9525">
            <a:solidFill>
              <a:srgbClr val="FF0000"/>
            </a:solidFill>
            <a:round/>
            <a:headEnd/>
            <a:tailEnd/>
          </a:ln>
        </p:spPr>
        <p:txBody>
          <a:bodyPr wrap="none" anchor="ctr"/>
          <a:lstStyle/>
          <a:p>
            <a:pPr algn="ctr"/>
            <a:r>
              <a:rPr lang="en-US" sz="1600" b="1" dirty="0">
                <a:solidFill>
                  <a:srgbClr val="000000"/>
                </a:solidFill>
              </a:rPr>
              <a:t>UJI T</a:t>
            </a:r>
          </a:p>
        </p:txBody>
      </p:sp>
      <p:sp>
        <p:nvSpPr>
          <p:cNvPr id="4" name="AutoShape 85"/>
          <p:cNvSpPr>
            <a:spLocks noChangeArrowheads="1"/>
          </p:cNvSpPr>
          <p:nvPr/>
        </p:nvSpPr>
        <p:spPr bwMode="auto">
          <a:xfrm>
            <a:off x="0" y="1371600"/>
            <a:ext cx="2971800" cy="609600"/>
          </a:xfrm>
          <a:prstGeom prst="bevel">
            <a:avLst>
              <a:gd name="adj" fmla="val 9375"/>
            </a:avLst>
          </a:prstGeom>
          <a:gradFill rotWithShape="1">
            <a:gsLst>
              <a:gs pos="0">
                <a:srgbClr val="FC0404"/>
              </a:gs>
              <a:gs pos="50000">
                <a:srgbClr val="FFFF00"/>
              </a:gs>
              <a:gs pos="100000">
                <a:srgbClr val="FC0404"/>
              </a:gs>
            </a:gsLst>
            <a:lin ang="5400000" scaled="1"/>
          </a:gradFill>
          <a:ln w="9525">
            <a:solidFill>
              <a:schemeClr val="tx1"/>
            </a:solidFill>
            <a:miter lim="800000"/>
            <a:headEnd/>
            <a:tailEnd/>
          </a:ln>
        </p:spPr>
        <p:txBody>
          <a:bodyPr wrap="none" anchor="ctr"/>
          <a:lstStyle/>
          <a:p>
            <a:pPr algn="ctr"/>
            <a:r>
              <a:rPr lang="en-US" b="1" dirty="0">
                <a:solidFill>
                  <a:srgbClr val="000000"/>
                </a:solidFill>
              </a:rPr>
              <a:t>WHAT</a:t>
            </a:r>
          </a:p>
        </p:txBody>
      </p:sp>
      <p:sp>
        <p:nvSpPr>
          <p:cNvPr id="5" name="AutoShape 86"/>
          <p:cNvSpPr>
            <a:spLocks noChangeArrowheads="1"/>
          </p:cNvSpPr>
          <p:nvPr/>
        </p:nvSpPr>
        <p:spPr bwMode="auto">
          <a:xfrm>
            <a:off x="6096000" y="1371600"/>
            <a:ext cx="3048000" cy="609600"/>
          </a:xfrm>
          <a:prstGeom prst="bevel">
            <a:avLst>
              <a:gd name="adj" fmla="val 9375"/>
            </a:avLst>
          </a:prstGeom>
          <a:gradFill rotWithShape="1">
            <a:gsLst>
              <a:gs pos="0">
                <a:srgbClr val="FC0404"/>
              </a:gs>
              <a:gs pos="50000">
                <a:srgbClr val="FFFF00"/>
              </a:gs>
              <a:gs pos="100000">
                <a:srgbClr val="FC0404"/>
              </a:gs>
            </a:gsLst>
            <a:lin ang="5400000" scaled="1"/>
          </a:gradFill>
          <a:ln w="9525">
            <a:solidFill>
              <a:schemeClr val="tx1"/>
            </a:solidFill>
            <a:miter lim="800000"/>
            <a:headEnd/>
            <a:tailEnd/>
          </a:ln>
        </p:spPr>
        <p:txBody>
          <a:bodyPr wrap="none" anchor="ctr"/>
          <a:lstStyle/>
          <a:p>
            <a:pPr algn="ctr"/>
            <a:r>
              <a:rPr lang="en-US" b="1" dirty="0">
                <a:solidFill>
                  <a:srgbClr val="000000"/>
                </a:solidFill>
              </a:rPr>
              <a:t>WHEN</a:t>
            </a:r>
          </a:p>
        </p:txBody>
      </p:sp>
      <p:sp>
        <p:nvSpPr>
          <p:cNvPr id="6" name="AutoShape 87"/>
          <p:cNvSpPr>
            <a:spLocks noChangeArrowheads="1"/>
          </p:cNvSpPr>
          <p:nvPr/>
        </p:nvSpPr>
        <p:spPr bwMode="auto">
          <a:xfrm>
            <a:off x="2971800" y="1371600"/>
            <a:ext cx="3124200" cy="609600"/>
          </a:xfrm>
          <a:prstGeom prst="bevel">
            <a:avLst>
              <a:gd name="adj" fmla="val 9375"/>
            </a:avLst>
          </a:prstGeom>
          <a:gradFill rotWithShape="1">
            <a:gsLst>
              <a:gs pos="0">
                <a:srgbClr val="FC0404"/>
              </a:gs>
              <a:gs pos="50000">
                <a:srgbClr val="FFFF00"/>
              </a:gs>
              <a:gs pos="100000">
                <a:srgbClr val="FC0404"/>
              </a:gs>
            </a:gsLst>
            <a:lin ang="5400000" scaled="1"/>
          </a:gradFill>
          <a:ln w="9525">
            <a:solidFill>
              <a:schemeClr val="tx1"/>
            </a:solidFill>
            <a:miter lim="800000"/>
            <a:headEnd/>
            <a:tailEnd/>
          </a:ln>
        </p:spPr>
        <p:txBody>
          <a:bodyPr wrap="none" anchor="ctr"/>
          <a:lstStyle/>
          <a:p>
            <a:pPr algn="ctr"/>
            <a:r>
              <a:rPr lang="en-US" b="1" dirty="0">
                <a:solidFill>
                  <a:srgbClr val="000000"/>
                </a:solidFill>
              </a:rPr>
              <a:t>WHY</a:t>
            </a:r>
          </a:p>
        </p:txBody>
      </p:sp>
      <p:sp>
        <p:nvSpPr>
          <p:cNvPr id="7" name="Line 96"/>
          <p:cNvSpPr>
            <a:spLocks noChangeShapeType="1"/>
          </p:cNvSpPr>
          <p:nvPr/>
        </p:nvSpPr>
        <p:spPr bwMode="auto">
          <a:xfrm flipH="1">
            <a:off x="0" y="5410200"/>
            <a:ext cx="9144000" cy="76200"/>
          </a:xfrm>
          <a:prstGeom prst="line">
            <a:avLst/>
          </a:prstGeom>
          <a:noFill/>
          <a:ln w="57150">
            <a:solidFill>
              <a:srgbClr val="FC0404"/>
            </a:solidFill>
            <a:round/>
            <a:headEnd/>
            <a:tailEnd/>
          </a:ln>
        </p:spPr>
        <p:txBody>
          <a:bodyPr/>
          <a:lstStyle/>
          <a:p>
            <a:endParaRPr lang="en-US"/>
          </a:p>
        </p:txBody>
      </p:sp>
      <p:sp>
        <p:nvSpPr>
          <p:cNvPr id="8" name="Text Box 97"/>
          <p:cNvSpPr txBox="1">
            <a:spLocks noChangeArrowheads="1"/>
          </p:cNvSpPr>
          <p:nvPr/>
        </p:nvSpPr>
        <p:spPr bwMode="auto">
          <a:xfrm>
            <a:off x="0" y="2286000"/>
            <a:ext cx="3048000" cy="2308324"/>
          </a:xfrm>
          <a:prstGeom prst="rect">
            <a:avLst/>
          </a:prstGeom>
          <a:noFill/>
          <a:ln w="9525">
            <a:noFill/>
            <a:miter lim="800000"/>
            <a:headEnd/>
            <a:tailEnd/>
          </a:ln>
        </p:spPr>
        <p:txBody>
          <a:bodyPr>
            <a:spAutoFit/>
          </a:bodyPr>
          <a:lstStyle/>
          <a:p>
            <a:pPr algn="ctr">
              <a:spcBef>
                <a:spcPct val="50000"/>
              </a:spcBef>
            </a:pPr>
            <a:r>
              <a:rPr lang="id-ID" dirty="0"/>
              <a:t>Uji T adalah Pengujian hipotesis  menggunakan distribusi T yang hasilnya kemudian dibandingkan dengan nilai yang ada pada tabel.</a:t>
            </a:r>
            <a:endParaRPr lang="en-US" dirty="0"/>
          </a:p>
          <a:p>
            <a:pPr algn="ctr">
              <a:spcBef>
                <a:spcPct val="50000"/>
              </a:spcBef>
            </a:pPr>
            <a:endParaRPr lang="en-US" sz="2400" dirty="0"/>
          </a:p>
        </p:txBody>
      </p:sp>
      <p:sp>
        <p:nvSpPr>
          <p:cNvPr id="9" name="Text Box 98"/>
          <p:cNvSpPr txBox="1">
            <a:spLocks noChangeArrowheads="1"/>
          </p:cNvSpPr>
          <p:nvPr/>
        </p:nvSpPr>
        <p:spPr bwMode="auto">
          <a:xfrm>
            <a:off x="2971800" y="1981200"/>
            <a:ext cx="3124200" cy="1754326"/>
          </a:xfrm>
          <a:prstGeom prst="rect">
            <a:avLst/>
          </a:prstGeom>
          <a:noFill/>
          <a:ln w="9525">
            <a:noFill/>
            <a:miter lim="800000"/>
            <a:headEnd/>
            <a:tailEnd/>
          </a:ln>
        </p:spPr>
        <p:txBody>
          <a:bodyPr>
            <a:spAutoFit/>
          </a:bodyPr>
          <a:lstStyle/>
          <a:p>
            <a:pPr algn="just"/>
            <a:endParaRPr lang="en-US" dirty="0"/>
          </a:p>
          <a:p>
            <a:pPr algn="just"/>
            <a:r>
              <a:rPr lang="id-ID" dirty="0"/>
              <a:t>Uji T digunakan untuk untuk menerima atau menolak hipotesis nol (H₀) yang dikemukakan.</a:t>
            </a:r>
            <a:endParaRPr lang="en-US" dirty="0"/>
          </a:p>
          <a:p>
            <a:pPr algn="just"/>
            <a:endParaRPr lang="en-US" dirty="0"/>
          </a:p>
        </p:txBody>
      </p:sp>
      <p:sp>
        <p:nvSpPr>
          <p:cNvPr id="10" name="Text Box 100"/>
          <p:cNvSpPr txBox="1">
            <a:spLocks noChangeArrowheads="1"/>
          </p:cNvSpPr>
          <p:nvPr/>
        </p:nvSpPr>
        <p:spPr bwMode="auto">
          <a:xfrm>
            <a:off x="6172200" y="2057400"/>
            <a:ext cx="2971800" cy="1631216"/>
          </a:xfrm>
          <a:prstGeom prst="rect">
            <a:avLst/>
          </a:prstGeom>
          <a:noFill/>
          <a:ln w="9525">
            <a:noFill/>
            <a:miter lim="800000"/>
            <a:headEnd/>
            <a:tailEnd/>
          </a:ln>
        </p:spPr>
        <p:txBody>
          <a:bodyPr>
            <a:spAutoFit/>
          </a:bodyPr>
          <a:lstStyle/>
          <a:p>
            <a:pPr lvl="0">
              <a:buFont typeface="Arial" pitchFamily="34" charset="0"/>
              <a:buChar char="•"/>
            </a:pPr>
            <a:r>
              <a:rPr lang="id-ID" sz="2000" dirty="0"/>
              <a:t>jumlah sampel kecil yaitu kurang dari 30 (n &lt; 30) </a:t>
            </a:r>
            <a:endParaRPr lang="en-US" sz="2000" dirty="0"/>
          </a:p>
          <a:p>
            <a:pPr lvl="0">
              <a:buFont typeface="Arial" pitchFamily="34" charset="0"/>
              <a:buChar char="•"/>
            </a:pPr>
            <a:r>
              <a:rPr lang="id-ID" sz="2000" dirty="0"/>
              <a:t>simpangan baku populasi tidak diketahui</a:t>
            </a:r>
            <a:endParaRPr lang="en-US" sz="2000" dirty="0"/>
          </a:p>
          <a:p>
            <a:pPr algn="just"/>
            <a:endParaRPr lang="en-US" sz="2000" dirty="0"/>
          </a:p>
        </p:txBody>
      </p:sp>
      <p:sp>
        <p:nvSpPr>
          <p:cNvPr id="11" name="Line 88"/>
          <p:cNvSpPr>
            <a:spLocks noChangeShapeType="1"/>
          </p:cNvSpPr>
          <p:nvPr/>
        </p:nvSpPr>
        <p:spPr bwMode="auto">
          <a:xfrm>
            <a:off x="2971800" y="1371600"/>
            <a:ext cx="0" cy="4114800"/>
          </a:xfrm>
          <a:prstGeom prst="line">
            <a:avLst/>
          </a:prstGeom>
          <a:noFill/>
          <a:ln w="57150">
            <a:solidFill>
              <a:srgbClr val="FC0404"/>
            </a:solidFill>
            <a:round/>
            <a:headEnd/>
            <a:tailEnd/>
          </a:ln>
        </p:spPr>
        <p:txBody>
          <a:bodyPr/>
          <a:lstStyle/>
          <a:p>
            <a:endParaRPr lang="en-US"/>
          </a:p>
        </p:txBody>
      </p:sp>
      <p:sp>
        <p:nvSpPr>
          <p:cNvPr id="12" name="Line 89"/>
          <p:cNvSpPr>
            <a:spLocks noChangeShapeType="1"/>
          </p:cNvSpPr>
          <p:nvPr/>
        </p:nvSpPr>
        <p:spPr bwMode="auto">
          <a:xfrm>
            <a:off x="6096000" y="1371600"/>
            <a:ext cx="0" cy="4038600"/>
          </a:xfrm>
          <a:prstGeom prst="line">
            <a:avLst/>
          </a:prstGeom>
          <a:noFill/>
          <a:ln w="57150">
            <a:solidFill>
              <a:srgbClr val="FC0404"/>
            </a:solidFill>
            <a:round/>
            <a:headEnd/>
            <a:tailEnd/>
          </a:ln>
        </p:spPr>
        <p:txBody>
          <a:bodyPr/>
          <a:lstStyle/>
          <a:p>
            <a:endParaRPr lang="en-US"/>
          </a:p>
        </p:txBody>
      </p:sp>
      <p:sp>
        <p:nvSpPr>
          <p:cNvPr id="409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61" name="Object 1"/>
          <p:cNvGraphicFramePr>
            <a:graphicFrameLocks noChangeAspect="1"/>
          </p:cNvGraphicFramePr>
          <p:nvPr/>
        </p:nvGraphicFramePr>
        <p:xfrm>
          <a:off x="533400" y="4099367"/>
          <a:ext cx="1371600" cy="1093808"/>
        </p:xfrm>
        <a:graphic>
          <a:graphicData uri="http://schemas.openxmlformats.org/presentationml/2006/ole">
            <mc:AlternateContent xmlns:mc="http://schemas.openxmlformats.org/markup-compatibility/2006">
              <mc:Choice xmlns:v="urn:schemas-microsoft-com:vml" Requires="v">
                <p:oleObj spid="_x0000_s40961" name="Equation" r:id="rId2" imgW="647700" imgH="520700" progId="Equation.3">
                  <p:embed/>
                </p:oleObj>
              </mc:Choice>
              <mc:Fallback>
                <p:oleObj name="Equation" r:id="rId2" imgW="647700" imgH="520700" progId="Equation.3">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099367"/>
                        <a:ext cx="1371600" cy="10938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anim calcmode="lin" valueType="num">
                                      <p:cBhvr>
                                        <p:cTn id="38" dur="1000" fill="hold"/>
                                        <p:tgtEl>
                                          <p:spTgt spid="10"/>
                                        </p:tgtEl>
                                        <p:attrNameLst>
                                          <p:attrName>ppt_x</p:attrName>
                                        </p:attrNameLst>
                                      </p:cBhvr>
                                      <p:tavLst>
                                        <p:tav tm="0">
                                          <p:val>
                                            <p:strVal val="#ppt_x"/>
                                          </p:val>
                                        </p:tav>
                                        <p:tav tm="100000">
                                          <p:val>
                                            <p:strVal val="#ppt_x"/>
                                          </p:val>
                                        </p:tav>
                                      </p:tavLst>
                                    </p:anim>
                                    <p:anim calcmode="lin" valueType="num">
                                      <p:cBhvr>
                                        <p:cTn id="39" dur="1000" fill="hold"/>
                                        <p:tgtEl>
                                          <p:spTgt spid="10"/>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1000" fill="hold"/>
                                        <p:tgtEl>
                                          <p:spTgt spid="12"/>
                                        </p:tgtEl>
                                        <p:attrNameLst>
                                          <p:attrName>ppt_y</p:attrName>
                                        </p:attrNameLst>
                                      </p:cBhvr>
                                      <p:tavLst>
                                        <p:tav tm="0">
                                          <p:val>
                                            <p:strVal val="#ppt_y-.1"/>
                                          </p:val>
                                        </p:tav>
                                        <p:tav tm="100000">
                                          <p:val>
                                            <p:strVal val="#ppt_y"/>
                                          </p:val>
                                        </p:tav>
                                      </p:tavLst>
                                    </p:anim>
                                  </p:childTnLst>
                                </p:cTn>
                              </p:par>
                              <p:par>
                                <p:cTn id="50" presetID="47" presetClass="entr" presetSubtype="0" fill="hold" nodeType="withEffect">
                                  <p:stCondLst>
                                    <p:cond delay="0"/>
                                  </p:stCondLst>
                                  <p:childTnLst>
                                    <p:set>
                                      <p:cBhvr>
                                        <p:cTn id="51" dur="1" fill="hold">
                                          <p:stCondLst>
                                            <p:cond delay="0"/>
                                          </p:stCondLst>
                                        </p:cTn>
                                        <p:tgtEl>
                                          <p:spTgt spid="40961"/>
                                        </p:tgtEl>
                                        <p:attrNameLst>
                                          <p:attrName>style.visibility</p:attrName>
                                        </p:attrNameLst>
                                      </p:cBhvr>
                                      <p:to>
                                        <p:strVal val="visible"/>
                                      </p:to>
                                    </p:set>
                                    <p:animEffect transition="in" filter="fade">
                                      <p:cBhvr>
                                        <p:cTn id="52" dur="1000"/>
                                        <p:tgtEl>
                                          <p:spTgt spid="40961"/>
                                        </p:tgtEl>
                                      </p:cBhvr>
                                    </p:animEffect>
                                    <p:anim calcmode="lin" valueType="num">
                                      <p:cBhvr>
                                        <p:cTn id="53" dur="1000" fill="hold"/>
                                        <p:tgtEl>
                                          <p:spTgt spid="40961"/>
                                        </p:tgtEl>
                                        <p:attrNameLst>
                                          <p:attrName>ppt_x</p:attrName>
                                        </p:attrNameLst>
                                      </p:cBhvr>
                                      <p:tavLst>
                                        <p:tav tm="0">
                                          <p:val>
                                            <p:strVal val="#ppt_x"/>
                                          </p:val>
                                        </p:tav>
                                        <p:tav tm="100000">
                                          <p:val>
                                            <p:strVal val="#ppt_x"/>
                                          </p:val>
                                        </p:tav>
                                      </p:tavLst>
                                    </p:anim>
                                    <p:anim calcmode="lin" valueType="num">
                                      <p:cBhvr>
                                        <p:cTn id="54" dur="1000" fill="hold"/>
                                        <p:tgtEl>
                                          <p:spTgt spid="409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p:bldP spid="9" grpId="0"/>
      <p:bldP spid="10" grpId="0"/>
      <p:bldP spid="11"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00" name="AutoShape 12"/>
          <p:cNvSpPr>
            <a:spLocks noChangeArrowheads="1"/>
          </p:cNvSpPr>
          <p:nvPr/>
        </p:nvSpPr>
        <p:spPr bwMode="auto">
          <a:xfrm>
            <a:off x="152400" y="838200"/>
            <a:ext cx="8915400" cy="5943600"/>
          </a:xfrm>
          <a:prstGeom prst="bevel">
            <a:avLst>
              <a:gd name="adj" fmla="val 2588"/>
            </a:avLst>
          </a:prstGeom>
          <a:gradFill rotWithShape="1">
            <a:gsLst>
              <a:gs pos="0">
                <a:srgbClr val="0FF10F"/>
              </a:gs>
              <a:gs pos="100000">
                <a:srgbClr val="FFFF00"/>
              </a:gs>
            </a:gsLst>
            <a:lin ang="5400000" scaled="1"/>
          </a:gradFill>
          <a:ln w="38100">
            <a:solidFill>
              <a:srgbClr val="FC0404"/>
            </a:solidFill>
            <a:miter lim="800000"/>
            <a:headEnd/>
            <a:tailEnd/>
          </a:ln>
        </p:spPr>
        <p:txBody>
          <a:bodyPr wrap="none" anchor="ctr"/>
          <a:lstStyle/>
          <a:p>
            <a:endParaRPr lang="en-US"/>
          </a:p>
        </p:txBody>
      </p:sp>
      <p:sp>
        <p:nvSpPr>
          <p:cNvPr id="15363" name="Rectangle 4"/>
          <p:cNvSpPr>
            <a:spLocks noChangeArrowheads="1"/>
          </p:cNvSpPr>
          <p:nvPr/>
        </p:nvSpPr>
        <p:spPr bwMode="auto">
          <a:xfrm>
            <a:off x="0" y="0"/>
            <a:ext cx="9144000" cy="762000"/>
          </a:xfrm>
          <a:prstGeom prst="rect">
            <a:avLst/>
          </a:prstGeom>
          <a:solidFill>
            <a:schemeClr val="accent1"/>
          </a:solidFill>
          <a:ln w="9525">
            <a:noFill/>
            <a:miter lim="800000"/>
            <a:headEnd/>
            <a:tailEnd/>
          </a:ln>
        </p:spPr>
        <p:txBody>
          <a:bodyPr wrap="none" anchor="ctr"/>
          <a:lstStyle/>
          <a:p>
            <a:endParaRPr lang="en-US"/>
          </a:p>
        </p:txBody>
      </p:sp>
      <p:sp>
        <p:nvSpPr>
          <p:cNvPr id="89095" name="Text Box 7"/>
          <p:cNvSpPr txBox="1">
            <a:spLocks noChangeArrowheads="1"/>
          </p:cNvSpPr>
          <p:nvPr/>
        </p:nvSpPr>
        <p:spPr bwMode="auto">
          <a:xfrm>
            <a:off x="2590800" y="0"/>
            <a:ext cx="5334000" cy="701675"/>
          </a:xfrm>
          <a:prstGeom prst="rect">
            <a:avLst/>
          </a:prstGeom>
          <a:noFill/>
          <a:ln w="9525">
            <a:noFill/>
            <a:miter lim="800000"/>
            <a:headEnd/>
            <a:tailEnd/>
          </a:ln>
        </p:spPr>
        <p:txBody>
          <a:bodyPr>
            <a:spAutoFit/>
          </a:bodyPr>
          <a:lstStyle/>
          <a:p>
            <a:pPr algn="ctr">
              <a:spcBef>
                <a:spcPct val="50000"/>
              </a:spcBef>
            </a:pPr>
            <a:r>
              <a:rPr lang="en-US" sz="4000" dirty="0">
                <a:solidFill>
                  <a:srgbClr val="FC0404"/>
                </a:solidFill>
                <a:latin typeface="Forte" pitchFamily="66" charset="0"/>
              </a:rPr>
              <a:t>CONTOH SOAL</a:t>
            </a:r>
          </a:p>
        </p:txBody>
      </p:sp>
      <p:sp>
        <p:nvSpPr>
          <p:cNvPr id="89099" name="Text Box 11"/>
          <p:cNvSpPr txBox="1">
            <a:spLocks noChangeArrowheads="1"/>
          </p:cNvSpPr>
          <p:nvPr/>
        </p:nvSpPr>
        <p:spPr bwMode="auto">
          <a:xfrm>
            <a:off x="304800" y="1143000"/>
            <a:ext cx="8458200" cy="4801314"/>
          </a:xfrm>
          <a:prstGeom prst="rect">
            <a:avLst/>
          </a:prstGeom>
          <a:noFill/>
          <a:ln w="9525">
            <a:noFill/>
            <a:miter lim="800000"/>
            <a:headEnd/>
            <a:tailEnd/>
          </a:ln>
        </p:spPr>
        <p:txBody>
          <a:bodyPr>
            <a:spAutoFit/>
          </a:bodyPr>
          <a:lstStyle/>
          <a:p>
            <a:r>
              <a:rPr lang="id-ID" sz="2400" dirty="0"/>
              <a:t>sebuah perusahaan mengadakan pelatihan teknik pemasaran. Sampel sebanyak 12 orang dengan metode biasa dan 10 orang dengan terprogram. Pada akhir pelatihan diberikan evaluasi dengan materi yang sama. Kelas pertama mencapai rata-rata 80 dengan simpangan baku 4 dan kelas kedua nilai rata-rata 75 dengan simpangan baku 4,5. Ujilah hipotesis kedua metode pelatihan dengan alternatif keduanya tidak sama ! gunakan taraf nyata 10% ! asumsikan kedua populasi menghampiri  distribusi normal dengan variasi yang sama !</a:t>
            </a:r>
            <a:endParaRPr lang="en-US" sz="2400" dirty="0"/>
          </a:p>
          <a:p>
            <a:r>
              <a:rPr lang="id-ID" sz="2400" dirty="0"/>
              <a:t>penyelesaian:</a:t>
            </a:r>
            <a:endParaRPr lang="en-US" sz="2400" dirty="0"/>
          </a:p>
          <a:p>
            <a:r>
              <a:rPr lang="id-ID" sz="2400" i="1" dirty="0"/>
              <a:t>n₁ = 12			X = 80			s₁ = 4</a:t>
            </a:r>
            <a:endParaRPr lang="en-US" sz="2400" dirty="0"/>
          </a:p>
          <a:p>
            <a:r>
              <a:rPr lang="id-ID" sz="2400" i="1" dirty="0"/>
              <a:t>n₂ = 10			X = 75			s₂ = 4,5</a:t>
            </a:r>
            <a:endParaRPr lang="en-US" sz="2400" dirty="0"/>
          </a:p>
          <a:p>
            <a:pPr marL="800100" lvl="1" indent="-342900" algn="just"/>
            <a:endParaRPr lang="en-US" b="1" dirty="0">
              <a:solidFill>
                <a:srgbClr val="000000"/>
              </a:solidFill>
            </a:endParaRPr>
          </a:p>
        </p:txBody>
      </p:sp>
      <p:sp>
        <p:nvSpPr>
          <p:cNvPr id="7" name="TextBox 6"/>
          <p:cNvSpPr txBox="1"/>
          <p:nvPr/>
        </p:nvSpPr>
        <p:spPr>
          <a:xfrm>
            <a:off x="381000" y="1219200"/>
            <a:ext cx="8229600" cy="369332"/>
          </a:xfrm>
          <a:prstGeom prst="rect">
            <a:avLst/>
          </a:prstGeom>
          <a:noFill/>
        </p:spPr>
        <p:txBody>
          <a:bodyPr wrap="squar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89095"/>
                                        </p:tgtEl>
                                        <p:attrNameLst>
                                          <p:attrName>style.visibility</p:attrName>
                                        </p:attrNameLst>
                                      </p:cBhvr>
                                      <p:to>
                                        <p:strVal val="visible"/>
                                      </p:to>
                                    </p:set>
                                    <p:animEffect transition="in" filter="fade">
                                      <p:cBhvr>
                                        <p:cTn id="7" dur="300"/>
                                        <p:tgtEl>
                                          <p:spTgt spid="89095"/>
                                        </p:tgtEl>
                                      </p:cBhvr>
                                    </p:animEffect>
                                    <p:anim calcmode="lin" valueType="num">
                                      <p:cBhvr>
                                        <p:cTn id="8" dur="300" fill="hold"/>
                                        <p:tgtEl>
                                          <p:spTgt spid="89095"/>
                                        </p:tgtEl>
                                        <p:attrNameLst>
                                          <p:attrName>ppt_x</p:attrName>
                                        </p:attrNameLst>
                                      </p:cBhvr>
                                      <p:tavLst>
                                        <p:tav tm="0">
                                          <p:val>
                                            <p:strVal val="#ppt_x-.1"/>
                                          </p:val>
                                        </p:tav>
                                        <p:tav tm="100000">
                                          <p:val>
                                            <p:strVal val="#ppt_x"/>
                                          </p:val>
                                        </p:tav>
                                      </p:tavLst>
                                    </p:anim>
                                    <p:anim calcmode="lin" valueType="num">
                                      <p:cBhvr>
                                        <p:cTn id="9" dur="300" fill="hold"/>
                                        <p:tgtEl>
                                          <p:spTgt spid="89095"/>
                                        </p:tgtEl>
                                        <p:attrNameLst>
                                          <p:attrName>ppt_y</p:attrName>
                                        </p:attrNameLst>
                                      </p:cBhvr>
                                      <p:tavLst>
                                        <p:tav tm="0">
                                          <p:val>
                                            <p:strVal val="#ppt_y"/>
                                          </p:val>
                                        </p:tav>
                                        <p:tav tm="100000">
                                          <p:val>
                                            <p:strVal val="#ppt_y"/>
                                          </p:val>
                                        </p:tav>
                                      </p:tavLst>
                                    </p:anim>
                                  </p:childTnLst>
                                </p:cTn>
                              </p:par>
                            </p:childTnLst>
                          </p:cTn>
                        </p:par>
                        <p:par>
                          <p:cTn id="10" fill="hold">
                            <p:stCondLst>
                              <p:cond delay="570"/>
                            </p:stCondLst>
                            <p:childTnLst>
                              <p:par>
                                <p:cTn id="11" presetID="47" presetClass="entr" presetSubtype="0" fill="hold" grpId="0" nodeType="afterEffect">
                                  <p:stCondLst>
                                    <p:cond delay="0"/>
                                  </p:stCondLst>
                                  <p:childTnLst>
                                    <p:set>
                                      <p:cBhvr>
                                        <p:cTn id="12" dur="1" fill="hold">
                                          <p:stCondLst>
                                            <p:cond delay="0"/>
                                          </p:stCondLst>
                                        </p:cTn>
                                        <p:tgtEl>
                                          <p:spTgt spid="89099">
                                            <p:txEl>
                                              <p:pRg st="0" end="0"/>
                                            </p:txEl>
                                          </p:spTgt>
                                        </p:tgtEl>
                                        <p:attrNameLst>
                                          <p:attrName>style.visibility</p:attrName>
                                        </p:attrNameLst>
                                      </p:cBhvr>
                                      <p:to>
                                        <p:strVal val="visible"/>
                                      </p:to>
                                    </p:set>
                                    <p:animEffect transition="in" filter="fade">
                                      <p:cBhvr>
                                        <p:cTn id="13" dur="1000"/>
                                        <p:tgtEl>
                                          <p:spTgt spid="89099">
                                            <p:txEl>
                                              <p:pRg st="0" end="0"/>
                                            </p:txEl>
                                          </p:spTgt>
                                        </p:tgtEl>
                                      </p:cBhvr>
                                    </p:animEffect>
                                    <p:anim calcmode="lin" valueType="num">
                                      <p:cBhvr>
                                        <p:cTn id="14" dur="1000" fill="hold"/>
                                        <p:tgtEl>
                                          <p:spTgt spid="8909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89099">
                                            <p:txEl>
                                              <p:pRg st="0" end="0"/>
                                            </p:txEl>
                                          </p:spTgt>
                                        </p:tgtEl>
                                        <p:attrNameLst>
                                          <p:attrName>ppt_y</p:attrName>
                                        </p:attrNameLst>
                                      </p:cBhvr>
                                      <p:tavLst>
                                        <p:tav tm="0">
                                          <p:val>
                                            <p:strVal val="#ppt_y-.1"/>
                                          </p:val>
                                        </p:tav>
                                        <p:tav tm="100000">
                                          <p:val>
                                            <p:strVal val="#ppt_y"/>
                                          </p:val>
                                        </p:tav>
                                      </p:tavLst>
                                    </p:anim>
                                  </p:childTnLst>
                                </p:cTn>
                              </p:par>
                              <p:par>
                                <p:cTn id="16" presetID="47" presetClass="entr" presetSubtype="0" fill="hold" grpId="0" nodeType="withEffect">
                                  <p:stCondLst>
                                    <p:cond delay="0"/>
                                  </p:stCondLst>
                                  <p:childTnLst>
                                    <p:set>
                                      <p:cBhvr>
                                        <p:cTn id="17" dur="1" fill="hold">
                                          <p:stCondLst>
                                            <p:cond delay="0"/>
                                          </p:stCondLst>
                                        </p:cTn>
                                        <p:tgtEl>
                                          <p:spTgt spid="89099">
                                            <p:txEl>
                                              <p:pRg st="1" end="1"/>
                                            </p:txEl>
                                          </p:spTgt>
                                        </p:tgtEl>
                                        <p:attrNameLst>
                                          <p:attrName>style.visibility</p:attrName>
                                        </p:attrNameLst>
                                      </p:cBhvr>
                                      <p:to>
                                        <p:strVal val="visible"/>
                                      </p:to>
                                    </p:set>
                                    <p:animEffect transition="in" filter="fade">
                                      <p:cBhvr>
                                        <p:cTn id="18" dur="1000"/>
                                        <p:tgtEl>
                                          <p:spTgt spid="89099">
                                            <p:txEl>
                                              <p:pRg st="1" end="1"/>
                                            </p:txEl>
                                          </p:spTgt>
                                        </p:tgtEl>
                                      </p:cBhvr>
                                    </p:animEffect>
                                    <p:anim calcmode="lin" valueType="num">
                                      <p:cBhvr>
                                        <p:cTn id="19" dur="1000" fill="hold"/>
                                        <p:tgtEl>
                                          <p:spTgt spid="89099">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89099">
                                            <p:txEl>
                                              <p:pRg st="1" end="1"/>
                                            </p:txEl>
                                          </p:spTgt>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89099">
                                            <p:txEl>
                                              <p:pRg st="2" end="2"/>
                                            </p:txEl>
                                          </p:spTgt>
                                        </p:tgtEl>
                                        <p:attrNameLst>
                                          <p:attrName>style.visibility</p:attrName>
                                        </p:attrNameLst>
                                      </p:cBhvr>
                                      <p:to>
                                        <p:strVal val="visible"/>
                                      </p:to>
                                    </p:set>
                                    <p:animEffect transition="in" filter="fade">
                                      <p:cBhvr>
                                        <p:cTn id="23" dur="1000"/>
                                        <p:tgtEl>
                                          <p:spTgt spid="89099">
                                            <p:txEl>
                                              <p:pRg st="2" end="2"/>
                                            </p:txEl>
                                          </p:spTgt>
                                        </p:tgtEl>
                                      </p:cBhvr>
                                    </p:animEffect>
                                    <p:anim calcmode="lin" valueType="num">
                                      <p:cBhvr>
                                        <p:cTn id="24" dur="1000" fill="hold"/>
                                        <p:tgtEl>
                                          <p:spTgt spid="89099">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89099">
                                            <p:txEl>
                                              <p:pRg st="2" end="2"/>
                                            </p:txEl>
                                          </p:spTgt>
                                        </p:tgtEl>
                                        <p:attrNameLst>
                                          <p:attrName>ppt_y</p:attrName>
                                        </p:attrNameLst>
                                      </p:cBhvr>
                                      <p:tavLst>
                                        <p:tav tm="0">
                                          <p:val>
                                            <p:strVal val="#ppt_y-.1"/>
                                          </p:val>
                                        </p:tav>
                                        <p:tav tm="100000">
                                          <p:val>
                                            <p:strVal val="#ppt_y"/>
                                          </p:val>
                                        </p:tav>
                                      </p:tavLst>
                                    </p:anim>
                                  </p:childTnLst>
                                </p:cTn>
                              </p:par>
                              <p:par>
                                <p:cTn id="26" presetID="47" presetClass="entr" presetSubtype="0" fill="hold" grpId="0" nodeType="withEffect">
                                  <p:stCondLst>
                                    <p:cond delay="0"/>
                                  </p:stCondLst>
                                  <p:childTnLst>
                                    <p:set>
                                      <p:cBhvr>
                                        <p:cTn id="27" dur="1" fill="hold">
                                          <p:stCondLst>
                                            <p:cond delay="0"/>
                                          </p:stCondLst>
                                        </p:cTn>
                                        <p:tgtEl>
                                          <p:spTgt spid="89099">
                                            <p:txEl>
                                              <p:pRg st="3" end="3"/>
                                            </p:txEl>
                                          </p:spTgt>
                                        </p:tgtEl>
                                        <p:attrNameLst>
                                          <p:attrName>style.visibility</p:attrName>
                                        </p:attrNameLst>
                                      </p:cBhvr>
                                      <p:to>
                                        <p:strVal val="visible"/>
                                      </p:to>
                                    </p:set>
                                    <p:animEffect transition="in" filter="fade">
                                      <p:cBhvr>
                                        <p:cTn id="28" dur="1000"/>
                                        <p:tgtEl>
                                          <p:spTgt spid="89099">
                                            <p:txEl>
                                              <p:pRg st="3" end="3"/>
                                            </p:txEl>
                                          </p:spTgt>
                                        </p:tgtEl>
                                      </p:cBhvr>
                                    </p:animEffect>
                                    <p:anim calcmode="lin" valueType="num">
                                      <p:cBhvr>
                                        <p:cTn id="29" dur="1000" fill="hold"/>
                                        <p:tgtEl>
                                          <p:spTgt spid="89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9099">
                                            <p:txEl>
                                              <p:pRg st="3" end="3"/>
                                            </p:txEl>
                                          </p:spTgt>
                                        </p:tgtEl>
                                        <p:attrNameLst>
                                          <p:attrName>ppt_y</p:attrName>
                                        </p:attrNameLst>
                                      </p:cBhvr>
                                      <p:tavLst>
                                        <p:tav tm="0">
                                          <p:val>
                                            <p:strVal val="#ppt_y-.1"/>
                                          </p:val>
                                        </p:tav>
                                        <p:tav tm="100000">
                                          <p:val>
                                            <p:strVal val="#ppt_y"/>
                                          </p:val>
                                        </p:tav>
                                      </p:tavLst>
                                    </p:anim>
                                  </p:childTnLst>
                                </p:cTn>
                              </p:par>
                              <p:par>
                                <p:cTn id="31" presetID="47" presetClass="entr" presetSubtype="0" fill="hold" grpId="0" nodeType="withEffect">
                                  <p:stCondLst>
                                    <p:cond delay="0"/>
                                  </p:stCondLst>
                                  <p:childTnLst>
                                    <p:set>
                                      <p:cBhvr>
                                        <p:cTn id="32" dur="1" fill="hold">
                                          <p:stCondLst>
                                            <p:cond delay="0"/>
                                          </p:stCondLst>
                                        </p:cTn>
                                        <p:tgtEl>
                                          <p:spTgt spid="89100"/>
                                        </p:tgtEl>
                                        <p:attrNameLst>
                                          <p:attrName>style.visibility</p:attrName>
                                        </p:attrNameLst>
                                      </p:cBhvr>
                                      <p:to>
                                        <p:strVal val="visible"/>
                                      </p:to>
                                    </p:set>
                                    <p:animEffect transition="in" filter="fade">
                                      <p:cBhvr>
                                        <p:cTn id="33" dur="1000"/>
                                        <p:tgtEl>
                                          <p:spTgt spid="89100"/>
                                        </p:tgtEl>
                                      </p:cBhvr>
                                    </p:animEffect>
                                    <p:anim calcmode="lin" valueType="num">
                                      <p:cBhvr>
                                        <p:cTn id="34" dur="1000" fill="hold"/>
                                        <p:tgtEl>
                                          <p:spTgt spid="89100"/>
                                        </p:tgtEl>
                                        <p:attrNameLst>
                                          <p:attrName>ppt_x</p:attrName>
                                        </p:attrNameLst>
                                      </p:cBhvr>
                                      <p:tavLst>
                                        <p:tav tm="0">
                                          <p:val>
                                            <p:strVal val="#ppt_x"/>
                                          </p:val>
                                        </p:tav>
                                        <p:tav tm="100000">
                                          <p:val>
                                            <p:strVal val="#ppt_x"/>
                                          </p:val>
                                        </p:tav>
                                      </p:tavLst>
                                    </p:anim>
                                    <p:anim calcmode="lin" valueType="num">
                                      <p:cBhvr>
                                        <p:cTn id="35" dur="1000" fill="hold"/>
                                        <p:tgtEl>
                                          <p:spTgt spid="8910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3" presetClass="exit" presetSubtype="0" fill="hold" grpId="1" nodeType="clickEffect">
                                  <p:stCondLst>
                                    <p:cond delay="0"/>
                                  </p:stCondLst>
                                  <p:childTnLst>
                                    <p:anim calcmode="lin" valueType="num">
                                      <p:cBhvr>
                                        <p:cTn id="39" dur="500"/>
                                        <p:tgtEl>
                                          <p:spTgt spid="89099">
                                            <p:txEl>
                                              <p:pRg st="0" end="0"/>
                                            </p:txEl>
                                          </p:spTgt>
                                        </p:tgtEl>
                                        <p:attrNameLst>
                                          <p:attrName>ppt_w</p:attrName>
                                        </p:attrNameLst>
                                      </p:cBhvr>
                                      <p:tavLst>
                                        <p:tav tm="0">
                                          <p:val>
                                            <p:strVal val="ppt_w"/>
                                          </p:val>
                                        </p:tav>
                                        <p:tav tm="100000">
                                          <p:val>
                                            <p:fltVal val="0"/>
                                          </p:val>
                                        </p:tav>
                                      </p:tavLst>
                                    </p:anim>
                                    <p:anim calcmode="lin" valueType="num">
                                      <p:cBhvr>
                                        <p:cTn id="40" dur="500"/>
                                        <p:tgtEl>
                                          <p:spTgt spid="89099">
                                            <p:txEl>
                                              <p:pRg st="0" end="0"/>
                                            </p:txEl>
                                          </p:spTgt>
                                        </p:tgtEl>
                                        <p:attrNameLst>
                                          <p:attrName>ppt_h</p:attrName>
                                        </p:attrNameLst>
                                      </p:cBhvr>
                                      <p:tavLst>
                                        <p:tav tm="0">
                                          <p:val>
                                            <p:strVal val="ppt_h"/>
                                          </p:val>
                                        </p:tav>
                                        <p:tav tm="100000">
                                          <p:val>
                                            <p:fltVal val="0"/>
                                          </p:val>
                                        </p:tav>
                                      </p:tavLst>
                                    </p:anim>
                                    <p:animEffect transition="out" filter="fade">
                                      <p:cBhvr>
                                        <p:cTn id="41" dur="500"/>
                                        <p:tgtEl>
                                          <p:spTgt spid="89099">
                                            <p:txEl>
                                              <p:pRg st="0" end="0"/>
                                            </p:txEl>
                                          </p:spTgt>
                                        </p:tgtEl>
                                      </p:cBhvr>
                                    </p:animEffect>
                                    <p:set>
                                      <p:cBhvr>
                                        <p:cTn id="42" dur="1" fill="hold">
                                          <p:stCondLst>
                                            <p:cond delay="499"/>
                                          </p:stCondLst>
                                        </p:cTn>
                                        <p:tgtEl>
                                          <p:spTgt spid="89099">
                                            <p:txEl>
                                              <p:pRg st="0" end="0"/>
                                            </p:txEl>
                                          </p:spTgt>
                                        </p:tgtEl>
                                        <p:attrNameLst>
                                          <p:attrName>style.visibility</p:attrName>
                                        </p:attrNameLst>
                                      </p:cBhvr>
                                      <p:to>
                                        <p:strVal val="hidden"/>
                                      </p:to>
                                    </p:set>
                                  </p:childTnLst>
                                </p:cTn>
                              </p:par>
                              <p:par>
                                <p:cTn id="43" presetID="53" presetClass="exit" presetSubtype="0" fill="hold" grpId="1" nodeType="withEffect">
                                  <p:stCondLst>
                                    <p:cond delay="0"/>
                                  </p:stCondLst>
                                  <p:childTnLst>
                                    <p:anim calcmode="lin" valueType="num">
                                      <p:cBhvr>
                                        <p:cTn id="44" dur="500"/>
                                        <p:tgtEl>
                                          <p:spTgt spid="89099">
                                            <p:txEl>
                                              <p:pRg st="1" end="1"/>
                                            </p:txEl>
                                          </p:spTgt>
                                        </p:tgtEl>
                                        <p:attrNameLst>
                                          <p:attrName>ppt_w</p:attrName>
                                        </p:attrNameLst>
                                      </p:cBhvr>
                                      <p:tavLst>
                                        <p:tav tm="0">
                                          <p:val>
                                            <p:strVal val="ppt_w"/>
                                          </p:val>
                                        </p:tav>
                                        <p:tav tm="100000">
                                          <p:val>
                                            <p:fltVal val="0"/>
                                          </p:val>
                                        </p:tav>
                                      </p:tavLst>
                                    </p:anim>
                                    <p:anim calcmode="lin" valueType="num">
                                      <p:cBhvr>
                                        <p:cTn id="45" dur="500"/>
                                        <p:tgtEl>
                                          <p:spTgt spid="89099">
                                            <p:txEl>
                                              <p:pRg st="1" end="1"/>
                                            </p:txEl>
                                          </p:spTgt>
                                        </p:tgtEl>
                                        <p:attrNameLst>
                                          <p:attrName>ppt_h</p:attrName>
                                        </p:attrNameLst>
                                      </p:cBhvr>
                                      <p:tavLst>
                                        <p:tav tm="0">
                                          <p:val>
                                            <p:strVal val="ppt_h"/>
                                          </p:val>
                                        </p:tav>
                                        <p:tav tm="100000">
                                          <p:val>
                                            <p:fltVal val="0"/>
                                          </p:val>
                                        </p:tav>
                                      </p:tavLst>
                                    </p:anim>
                                    <p:animEffect transition="out" filter="fade">
                                      <p:cBhvr>
                                        <p:cTn id="46" dur="500"/>
                                        <p:tgtEl>
                                          <p:spTgt spid="89099">
                                            <p:txEl>
                                              <p:pRg st="1" end="1"/>
                                            </p:txEl>
                                          </p:spTgt>
                                        </p:tgtEl>
                                      </p:cBhvr>
                                    </p:animEffect>
                                    <p:set>
                                      <p:cBhvr>
                                        <p:cTn id="47" dur="1" fill="hold">
                                          <p:stCondLst>
                                            <p:cond delay="499"/>
                                          </p:stCondLst>
                                        </p:cTn>
                                        <p:tgtEl>
                                          <p:spTgt spid="89099">
                                            <p:txEl>
                                              <p:pRg st="1" end="1"/>
                                            </p:txEl>
                                          </p:spTgt>
                                        </p:tgtEl>
                                        <p:attrNameLst>
                                          <p:attrName>style.visibility</p:attrName>
                                        </p:attrNameLst>
                                      </p:cBhvr>
                                      <p:to>
                                        <p:strVal val="hidden"/>
                                      </p:to>
                                    </p:set>
                                  </p:childTnLst>
                                </p:cTn>
                              </p:par>
                              <p:par>
                                <p:cTn id="48" presetID="53" presetClass="exit" presetSubtype="0" fill="hold" grpId="1" nodeType="withEffect">
                                  <p:stCondLst>
                                    <p:cond delay="0"/>
                                  </p:stCondLst>
                                  <p:childTnLst>
                                    <p:anim calcmode="lin" valueType="num">
                                      <p:cBhvr>
                                        <p:cTn id="49" dur="500"/>
                                        <p:tgtEl>
                                          <p:spTgt spid="89099">
                                            <p:txEl>
                                              <p:pRg st="2" end="2"/>
                                            </p:txEl>
                                          </p:spTgt>
                                        </p:tgtEl>
                                        <p:attrNameLst>
                                          <p:attrName>ppt_w</p:attrName>
                                        </p:attrNameLst>
                                      </p:cBhvr>
                                      <p:tavLst>
                                        <p:tav tm="0">
                                          <p:val>
                                            <p:strVal val="ppt_w"/>
                                          </p:val>
                                        </p:tav>
                                        <p:tav tm="100000">
                                          <p:val>
                                            <p:fltVal val="0"/>
                                          </p:val>
                                        </p:tav>
                                      </p:tavLst>
                                    </p:anim>
                                    <p:anim calcmode="lin" valueType="num">
                                      <p:cBhvr>
                                        <p:cTn id="50" dur="500"/>
                                        <p:tgtEl>
                                          <p:spTgt spid="89099">
                                            <p:txEl>
                                              <p:pRg st="2" end="2"/>
                                            </p:txEl>
                                          </p:spTgt>
                                        </p:tgtEl>
                                        <p:attrNameLst>
                                          <p:attrName>ppt_h</p:attrName>
                                        </p:attrNameLst>
                                      </p:cBhvr>
                                      <p:tavLst>
                                        <p:tav tm="0">
                                          <p:val>
                                            <p:strVal val="ppt_h"/>
                                          </p:val>
                                        </p:tav>
                                        <p:tav tm="100000">
                                          <p:val>
                                            <p:fltVal val="0"/>
                                          </p:val>
                                        </p:tav>
                                      </p:tavLst>
                                    </p:anim>
                                    <p:animEffect transition="out" filter="fade">
                                      <p:cBhvr>
                                        <p:cTn id="51" dur="500"/>
                                        <p:tgtEl>
                                          <p:spTgt spid="89099">
                                            <p:txEl>
                                              <p:pRg st="2" end="2"/>
                                            </p:txEl>
                                          </p:spTgt>
                                        </p:tgtEl>
                                      </p:cBhvr>
                                    </p:animEffect>
                                    <p:set>
                                      <p:cBhvr>
                                        <p:cTn id="52" dur="1" fill="hold">
                                          <p:stCondLst>
                                            <p:cond delay="499"/>
                                          </p:stCondLst>
                                        </p:cTn>
                                        <p:tgtEl>
                                          <p:spTgt spid="89099">
                                            <p:txEl>
                                              <p:pRg st="2" end="2"/>
                                            </p:txEl>
                                          </p:spTgt>
                                        </p:tgtEl>
                                        <p:attrNameLst>
                                          <p:attrName>style.visibility</p:attrName>
                                        </p:attrNameLst>
                                      </p:cBhvr>
                                      <p:to>
                                        <p:strVal val="hidden"/>
                                      </p:to>
                                    </p:set>
                                  </p:childTnLst>
                                </p:cTn>
                              </p:par>
                              <p:par>
                                <p:cTn id="53" presetID="53" presetClass="exit" presetSubtype="0" fill="hold" grpId="1" nodeType="withEffect">
                                  <p:stCondLst>
                                    <p:cond delay="0"/>
                                  </p:stCondLst>
                                  <p:childTnLst>
                                    <p:anim calcmode="lin" valueType="num">
                                      <p:cBhvr>
                                        <p:cTn id="54" dur="500"/>
                                        <p:tgtEl>
                                          <p:spTgt spid="89099">
                                            <p:txEl>
                                              <p:pRg st="3" end="3"/>
                                            </p:txEl>
                                          </p:spTgt>
                                        </p:tgtEl>
                                        <p:attrNameLst>
                                          <p:attrName>ppt_w</p:attrName>
                                        </p:attrNameLst>
                                      </p:cBhvr>
                                      <p:tavLst>
                                        <p:tav tm="0">
                                          <p:val>
                                            <p:strVal val="ppt_w"/>
                                          </p:val>
                                        </p:tav>
                                        <p:tav tm="100000">
                                          <p:val>
                                            <p:fltVal val="0"/>
                                          </p:val>
                                        </p:tav>
                                      </p:tavLst>
                                    </p:anim>
                                    <p:anim calcmode="lin" valueType="num">
                                      <p:cBhvr>
                                        <p:cTn id="55" dur="500"/>
                                        <p:tgtEl>
                                          <p:spTgt spid="89099">
                                            <p:txEl>
                                              <p:pRg st="3" end="3"/>
                                            </p:txEl>
                                          </p:spTgt>
                                        </p:tgtEl>
                                        <p:attrNameLst>
                                          <p:attrName>ppt_h</p:attrName>
                                        </p:attrNameLst>
                                      </p:cBhvr>
                                      <p:tavLst>
                                        <p:tav tm="0">
                                          <p:val>
                                            <p:strVal val="ppt_h"/>
                                          </p:val>
                                        </p:tav>
                                        <p:tav tm="100000">
                                          <p:val>
                                            <p:fltVal val="0"/>
                                          </p:val>
                                        </p:tav>
                                      </p:tavLst>
                                    </p:anim>
                                    <p:animEffect transition="out" filter="fade">
                                      <p:cBhvr>
                                        <p:cTn id="56" dur="500"/>
                                        <p:tgtEl>
                                          <p:spTgt spid="89099">
                                            <p:txEl>
                                              <p:pRg st="3" end="3"/>
                                            </p:txEl>
                                          </p:spTgt>
                                        </p:tgtEl>
                                      </p:cBhvr>
                                    </p:animEffect>
                                    <p:set>
                                      <p:cBhvr>
                                        <p:cTn id="57" dur="1" fill="hold">
                                          <p:stCondLst>
                                            <p:cond delay="499"/>
                                          </p:stCondLst>
                                        </p:cTn>
                                        <p:tgtEl>
                                          <p:spTgt spid="89099">
                                            <p:txEl>
                                              <p:pRg st="3" end="3"/>
                                            </p:txEl>
                                          </p:spTgt>
                                        </p:tgtEl>
                                        <p:attrNameLst>
                                          <p:attrName>style.visibility</p:attrName>
                                        </p:attrNameLst>
                                      </p:cBhvr>
                                      <p:to>
                                        <p:strVal val="hidden"/>
                                      </p:to>
                                    </p:set>
                                  </p:childTnLst>
                                </p:cTn>
                              </p:par>
                              <p:par>
                                <p:cTn id="58" presetID="53" presetClass="exit" presetSubtype="0" fill="hold" grpId="1" nodeType="withEffect">
                                  <p:stCondLst>
                                    <p:cond delay="0"/>
                                  </p:stCondLst>
                                  <p:childTnLst>
                                    <p:anim calcmode="lin" valueType="num">
                                      <p:cBhvr>
                                        <p:cTn id="59" dur="500"/>
                                        <p:tgtEl>
                                          <p:spTgt spid="89100"/>
                                        </p:tgtEl>
                                        <p:attrNameLst>
                                          <p:attrName>ppt_w</p:attrName>
                                        </p:attrNameLst>
                                      </p:cBhvr>
                                      <p:tavLst>
                                        <p:tav tm="0">
                                          <p:val>
                                            <p:strVal val="ppt_w"/>
                                          </p:val>
                                        </p:tav>
                                        <p:tav tm="100000">
                                          <p:val>
                                            <p:fltVal val="0"/>
                                          </p:val>
                                        </p:tav>
                                      </p:tavLst>
                                    </p:anim>
                                    <p:anim calcmode="lin" valueType="num">
                                      <p:cBhvr>
                                        <p:cTn id="60" dur="500"/>
                                        <p:tgtEl>
                                          <p:spTgt spid="89100"/>
                                        </p:tgtEl>
                                        <p:attrNameLst>
                                          <p:attrName>ppt_h</p:attrName>
                                        </p:attrNameLst>
                                      </p:cBhvr>
                                      <p:tavLst>
                                        <p:tav tm="0">
                                          <p:val>
                                            <p:strVal val="ppt_h"/>
                                          </p:val>
                                        </p:tav>
                                        <p:tav tm="100000">
                                          <p:val>
                                            <p:fltVal val="0"/>
                                          </p:val>
                                        </p:tav>
                                      </p:tavLst>
                                    </p:anim>
                                    <p:animEffect transition="out" filter="fade">
                                      <p:cBhvr>
                                        <p:cTn id="61" dur="500"/>
                                        <p:tgtEl>
                                          <p:spTgt spid="89100"/>
                                        </p:tgtEl>
                                      </p:cBhvr>
                                    </p:animEffect>
                                    <p:set>
                                      <p:cBhvr>
                                        <p:cTn id="62" dur="1" fill="hold">
                                          <p:stCondLst>
                                            <p:cond delay="499"/>
                                          </p:stCondLst>
                                        </p:cTn>
                                        <p:tgtEl>
                                          <p:spTgt spid="8910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3" presetClass="exit" presetSubtype="10" fill="hold" nodeType="clickEffect">
                                  <p:stCondLst>
                                    <p:cond delay="0"/>
                                  </p:stCondLst>
                                  <p:childTnLst>
                                    <p:animEffect transition="out" filter="blinds(horizontal)">
                                      <p:cBhvr>
                                        <p:cTn id="66" dur="500"/>
                                        <p:tgtEl>
                                          <p:spTgt spid="89099">
                                            <p:txEl>
                                              <p:pRg st="0" end="0"/>
                                            </p:txEl>
                                          </p:spTgt>
                                        </p:tgtEl>
                                      </p:cBhvr>
                                    </p:animEffect>
                                    <p:set>
                                      <p:cBhvr>
                                        <p:cTn id="67" dur="1" fill="hold">
                                          <p:stCondLst>
                                            <p:cond delay="499"/>
                                          </p:stCondLst>
                                        </p:cTn>
                                        <p:tgtEl>
                                          <p:spTgt spid="89099">
                                            <p:txEl>
                                              <p:pRg st="0" end="0"/>
                                            </p:txEl>
                                          </p:spTgt>
                                        </p:tgtEl>
                                        <p:attrNameLst>
                                          <p:attrName>style.visibility</p:attrName>
                                        </p:attrNameLst>
                                      </p:cBhvr>
                                      <p:to>
                                        <p:strVal val="hidden"/>
                                      </p:to>
                                    </p:set>
                                  </p:childTnLst>
                                </p:cTn>
                              </p:par>
                              <p:par>
                                <p:cTn id="68" presetID="3" presetClass="exit" presetSubtype="10" fill="hold" nodeType="withEffect">
                                  <p:stCondLst>
                                    <p:cond delay="0"/>
                                  </p:stCondLst>
                                  <p:childTnLst>
                                    <p:animEffect transition="out" filter="blinds(horizontal)">
                                      <p:cBhvr>
                                        <p:cTn id="69" dur="500"/>
                                        <p:tgtEl>
                                          <p:spTgt spid="89099">
                                            <p:txEl>
                                              <p:pRg st="1" end="1"/>
                                            </p:txEl>
                                          </p:spTgt>
                                        </p:tgtEl>
                                      </p:cBhvr>
                                    </p:animEffect>
                                    <p:set>
                                      <p:cBhvr>
                                        <p:cTn id="70" dur="1" fill="hold">
                                          <p:stCondLst>
                                            <p:cond delay="499"/>
                                          </p:stCondLst>
                                        </p:cTn>
                                        <p:tgtEl>
                                          <p:spTgt spid="89099">
                                            <p:txEl>
                                              <p:pRg st="1" end="1"/>
                                            </p:txEl>
                                          </p:spTgt>
                                        </p:tgtEl>
                                        <p:attrNameLst>
                                          <p:attrName>style.visibility</p:attrName>
                                        </p:attrNameLst>
                                      </p:cBhvr>
                                      <p:to>
                                        <p:strVal val="hidden"/>
                                      </p:to>
                                    </p:set>
                                  </p:childTnLst>
                                </p:cTn>
                              </p:par>
                              <p:par>
                                <p:cTn id="71" presetID="3" presetClass="exit" presetSubtype="10" fill="hold" nodeType="withEffect">
                                  <p:stCondLst>
                                    <p:cond delay="0"/>
                                  </p:stCondLst>
                                  <p:childTnLst>
                                    <p:animEffect transition="out" filter="blinds(horizontal)">
                                      <p:cBhvr>
                                        <p:cTn id="72" dur="500"/>
                                        <p:tgtEl>
                                          <p:spTgt spid="89099">
                                            <p:txEl>
                                              <p:pRg st="2" end="2"/>
                                            </p:txEl>
                                          </p:spTgt>
                                        </p:tgtEl>
                                      </p:cBhvr>
                                    </p:animEffect>
                                    <p:set>
                                      <p:cBhvr>
                                        <p:cTn id="73" dur="1" fill="hold">
                                          <p:stCondLst>
                                            <p:cond delay="499"/>
                                          </p:stCondLst>
                                        </p:cTn>
                                        <p:tgtEl>
                                          <p:spTgt spid="89099">
                                            <p:txEl>
                                              <p:pRg st="2" end="2"/>
                                            </p:txEl>
                                          </p:spTgt>
                                        </p:tgtEl>
                                        <p:attrNameLst>
                                          <p:attrName>style.visibility</p:attrName>
                                        </p:attrNameLst>
                                      </p:cBhvr>
                                      <p:to>
                                        <p:strVal val="hidden"/>
                                      </p:to>
                                    </p:set>
                                  </p:childTnLst>
                                </p:cTn>
                              </p:par>
                              <p:par>
                                <p:cTn id="74" presetID="3" presetClass="exit" presetSubtype="10" fill="hold" nodeType="withEffect">
                                  <p:stCondLst>
                                    <p:cond delay="0"/>
                                  </p:stCondLst>
                                  <p:childTnLst>
                                    <p:animEffect transition="out" filter="blinds(horizontal)">
                                      <p:cBhvr>
                                        <p:cTn id="75" dur="500"/>
                                        <p:tgtEl>
                                          <p:spTgt spid="89099">
                                            <p:txEl>
                                              <p:pRg st="3" end="3"/>
                                            </p:txEl>
                                          </p:spTgt>
                                        </p:tgtEl>
                                      </p:cBhvr>
                                    </p:animEffect>
                                    <p:set>
                                      <p:cBhvr>
                                        <p:cTn id="76" dur="1" fill="hold">
                                          <p:stCondLst>
                                            <p:cond delay="499"/>
                                          </p:stCondLst>
                                        </p:cTn>
                                        <p:tgtEl>
                                          <p:spTgt spid="89099">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100" grpId="0" animBg="1"/>
      <p:bldP spid="89100" grpId="1" animBg="1"/>
      <p:bldP spid="89095" grpId="0"/>
      <p:bldP spid="89099" grpId="0" build="allAtOnce"/>
      <p:bldP spid="89099" grpId="1"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00" name="AutoShape 12"/>
          <p:cNvSpPr>
            <a:spLocks noChangeArrowheads="1"/>
          </p:cNvSpPr>
          <p:nvPr/>
        </p:nvSpPr>
        <p:spPr bwMode="auto">
          <a:xfrm>
            <a:off x="152400" y="914400"/>
            <a:ext cx="4114800" cy="3048000"/>
          </a:xfrm>
          <a:prstGeom prst="bevel">
            <a:avLst>
              <a:gd name="adj" fmla="val 2588"/>
            </a:avLst>
          </a:prstGeom>
          <a:gradFill rotWithShape="1">
            <a:gsLst>
              <a:gs pos="0">
                <a:srgbClr val="0FF10F"/>
              </a:gs>
              <a:gs pos="100000">
                <a:srgbClr val="FFFF00"/>
              </a:gs>
            </a:gsLst>
            <a:lin ang="5400000" scaled="1"/>
          </a:gradFill>
          <a:ln w="38100">
            <a:solidFill>
              <a:srgbClr val="FC0404"/>
            </a:solidFill>
            <a:miter lim="800000"/>
            <a:headEnd/>
            <a:tailEnd/>
          </a:ln>
        </p:spPr>
        <p:txBody>
          <a:bodyPr wrap="none" anchor="ctr"/>
          <a:lstStyle/>
          <a:p>
            <a:endParaRPr lang="en-US"/>
          </a:p>
        </p:txBody>
      </p:sp>
      <p:sp>
        <p:nvSpPr>
          <p:cNvPr id="15363" name="Rectangle 4"/>
          <p:cNvSpPr>
            <a:spLocks noChangeArrowheads="1"/>
          </p:cNvSpPr>
          <p:nvPr/>
        </p:nvSpPr>
        <p:spPr bwMode="auto">
          <a:xfrm>
            <a:off x="0" y="0"/>
            <a:ext cx="9144000" cy="762000"/>
          </a:xfrm>
          <a:prstGeom prst="rect">
            <a:avLst/>
          </a:prstGeom>
          <a:solidFill>
            <a:schemeClr val="accent1"/>
          </a:solidFill>
          <a:ln w="9525">
            <a:noFill/>
            <a:miter lim="800000"/>
            <a:headEnd/>
            <a:tailEnd/>
          </a:ln>
        </p:spPr>
        <p:txBody>
          <a:bodyPr wrap="none" anchor="ctr"/>
          <a:lstStyle/>
          <a:p>
            <a:endParaRPr lang="en-US"/>
          </a:p>
        </p:txBody>
      </p:sp>
      <p:sp>
        <p:nvSpPr>
          <p:cNvPr id="89095" name="Text Box 7"/>
          <p:cNvSpPr txBox="1">
            <a:spLocks noChangeArrowheads="1"/>
          </p:cNvSpPr>
          <p:nvPr/>
        </p:nvSpPr>
        <p:spPr bwMode="auto">
          <a:xfrm>
            <a:off x="2590800" y="0"/>
            <a:ext cx="5334000" cy="701675"/>
          </a:xfrm>
          <a:prstGeom prst="rect">
            <a:avLst/>
          </a:prstGeom>
          <a:noFill/>
          <a:ln w="9525">
            <a:noFill/>
            <a:miter lim="800000"/>
            <a:headEnd/>
            <a:tailEnd/>
          </a:ln>
        </p:spPr>
        <p:txBody>
          <a:bodyPr>
            <a:spAutoFit/>
          </a:bodyPr>
          <a:lstStyle/>
          <a:p>
            <a:pPr algn="ctr">
              <a:spcBef>
                <a:spcPct val="50000"/>
              </a:spcBef>
            </a:pPr>
            <a:r>
              <a:rPr lang="en-US" sz="4000" dirty="0">
                <a:solidFill>
                  <a:srgbClr val="FC0404"/>
                </a:solidFill>
                <a:latin typeface="Forte" pitchFamily="66" charset="0"/>
              </a:rPr>
              <a:t>CONTOH SOAL</a:t>
            </a:r>
          </a:p>
        </p:txBody>
      </p:sp>
      <p:sp>
        <p:nvSpPr>
          <p:cNvPr id="89099" name="Text Box 11"/>
          <p:cNvSpPr txBox="1">
            <a:spLocks noChangeArrowheads="1"/>
          </p:cNvSpPr>
          <p:nvPr/>
        </p:nvSpPr>
        <p:spPr bwMode="auto">
          <a:xfrm>
            <a:off x="304800" y="1143000"/>
            <a:ext cx="8458200" cy="2308324"/>
          </a:xfrm>
          <a:prstGeom prst="rect">
            <a:avLst/>
          </a:prstGeom>
          <a:noFill/>
          <a:ln w="9525">
            <a:noFill/>
            <a:miter lim="800000"/>
            <a:headEnd/>
            <a:tailEnd/>
          </a:ln>
        </p:spPr>
        <p:txBody>
          <a:bodyPr>
            <a:spAutoFit/>
          </a:bodyPr>
          <a:lstStyle/>
          <a:p>
            <a:pPr lvl="0"/>
            <a:r>
              <a:rPr lang="id-ID" dirty="0"/>
              <a:t>formulasi  hipotesisnya</a:t>
            </a:r>
            <a:endParaRPr lang="en-US" dirty="0"/>
          </a:p>
          <a:p>
            <a:r>
              <a:rPr lang="id-ID" dirty="0"/>
              <a:t>H₀  : µ₁  =  µ₂</a:t>
            </a:r>
            <a:endParaRPr lang="en-US" sz="1600" dirty="0"/>
          </a:p>
          <a:p>
            <a:r>
              <a:rPr lang="id-ID" dirty="0"/>
              <a:t>H₁  :  µ₁  ≠  µ₂</a:t>
            </a:r>
            <a:endParaRPr lang="en-US" sz="1600" dirty="0"/>
          </a:p>
          <a:p>
            <a:pPr lvl="0"/>
            <a:r>
              <a:rPr lang="id-ID" dirty="0"/>
              <a:t>taraf nyata dan nilai t tabelnya:</a:t>
            </a:r>
            <a:endParaRPr lang="en-US" sz="1600" dirty="0"/>
          </a:p>
          <a:p>
            <a:r>
              <a:rPr lang="id-ID" dirty="0"/>
              <a:t>α	=  10%  =  0,01</a:t>
            </a:r>
            <a:endParaRPr lang="en-US" sz="1600" dirty="0"/>
          </a:p>
          <a:p>
            <a:r>
              <a:rPr lang="id-ID" dirty="0"/>
              <a:t>α/2	=   0,05</a:t>
            </a:r>
            <a:endParaRPr lang="en-US" sz="1600" dirty="0"/>
          </a:p>
          <a:p>
            <a:r>
              <a:rPr lang="id-ID" dirty="0"/>
              <a:t>db	=  12 + 10 – 2 = 20</a:t>
            </a:r>
            <a:endParaRPr lang="en-US" sz="1600" dirty="0"/>
          </a:p>
          <a:p>
            <a:pPr marL="800100" lvl="1" indent="-342900" algn="just"/>
            <a:endParaRPr lang="en-US" b="1" dirty="0">
              <a:solidFill>
                <a:srgbClr val="000000"/>
              </a:solidFill>
            </a:endParaRPr>
          </a:p>
        </p:txBody>
      </p:sp>
      <p:sp>
        <p:nvSpPr>
          <p:cNvPr id="7" name="TextBox 6"/>
          <p:cNvSpPr txBox="1"/>
          <p:nvPr/>
        </p:nvSpPr>
        <p:spPr>
          <a:xfrm>
            <a:off x="381000" y="1219200"/>
            <a:ext cx="8229600" cy="369332"/>
          </a:xfrm>
          <a:prstGeom prst="rect">
            <a:avLst/>
          </a:prstGeom>
          <a:noFill/>
        </p:spPr>
        <p:txBody>
          <a:bodyPr wrap="square" rtlCol="0">
            <a:spAutoFit/>
          </a:bodyPr>
          <a:lstStyle/>
          <a:p>
            <a:endParaRPr lang="en-US" dirty="0"/>
          </a:p>
        </p:txBody>
      </p:sp>
      <p:sp>
        <p:nvSpPr>
          <p:cNvPr id="8" name="AutoShape 12"/>
          <p:cNvSpPr>
            <a:spLocks noChangeArrowheads="1"/>
          </p:cNvSpPr>
          <p:nvPr/>
        </p:nvSpPr>
        <p:spPr bwMode="auto">
          <a:xfrm>
            <a:off x="4495800" y="3200400"/>
            <a:ext cx="4114800" cy="3048000"/>
          </a:xfrm>
          <a:prstGeom prst="bevel">
            <a:avLst>
              <a:gd name="adj" fmla="val 2588"/>
            </a:avLst>
          </a:prstGeom>
          <a:gradFill rotWithShape="1">
            <a:gsLst>
              <a:gs pos="0">
                <a:srgbClr val="0FF10F"/>
              </a:gs>
              <a:gs pos="100000">
                <a:srgbClr val="FFFF00"/>
              </a:gs>
            </a:gsLst>
            <a:lin ang="5400000" scaled="1"/>
          </a:gradFill>
          <a:ln w="38100">
            <a:solidFill>
              <a:srgbClr val="FC0404"/>
            </a:solidFill>
            <a:miter lim="800000"/>
            <a:headEnd/>
            <a:tailEnd/>
          </a:ln>
        </p:spPr>
        <p:txBody>
          <a:bodyPr wrap="none" anchor="ctr"/>
          <a:lstStyle/>
          <a:p>
            <a:endParaRPr lang="en-US"/>
          </a:p>
        </p:txBody>
      </p:sp>
      <p:sp>
        <p:nvSpPr>
          <p:cNvPr id="43010" name="Rectangle 2"/>
          <p:cNvSpPr>
            <a:spLocks noChangeArrowheads="1"/>
          </p:cNvSpPr>
          <p:nvPr/>
        </p:nvSpPr>
        <p:spPr bwMode="auto">
          <a:xfrm>
            <a:off x="4876800" y="3352800"/>
            <a:ext cx="1734770" cy="53860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1" fontAlgn="base">
              <a:spcBef>
                <a:spcPct val="0"/>
              </a:spcBef>
              <a:spcAft>
                <a:spcPct val="0"/>
              </a:spcAft>
              <a:buFontTx/>
              <a:buChar char="•"/>
            </a:pPr>
            <a:r>
              <a:rPr kumimoji="0" lang="id-ID"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Kriteria pengujian</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43009" name="Picture 2" descr="a.pn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181600" y="3505200"/>
            <a:ext cx="2876550" cy="1571625"/>
          </a:xfrm>
          <a:prstGeom prst="rect">
            <a:avLst/>
          </a:prstGeom>
          <a:noFill/>
        </p:spPr>
      </p:pic>
      <p:sp>
        <p:nvSpPr>
          <p:cNvPr id="43011" name="Rectangle 3"/>
          <p:cNvSpPr>
            <a:spLocks noChangeArrowheads="1"/>
          </p:cNvSpPr>
          <p:nvPr/>
        </p:nvSpPr>
        <p:spPr bwMode="auto">
          <a:xfrm>
            <a:off x="4572000" y="5181600"/>
            <a:ext cx="3657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H</a:t>
            </a:r>
            <a:r>
              <a:rPr kumimoji="0" lang="id-ID" sz="1400" b="0" i="0" u="none" strike="noStrike" cap="none" normalizeH="0" baseline="0" dirty="0">
                <a:ln>
                  <a:noFill/>
                </a:ln>
                <a:solidFill>
                  <a:schemeClr val="tx1"/>
                </a:solidFill>
                <a:effectLst/>
                <a:latin typeface="Calibri" pitchFamily="34" charset="0"/>
                <a:ea typeface="Calibri" pitchFamily="34" charset="0"/>
                <a:cs typeface="Calibri" pitchFamily="34" charset="0"/>
              </a:rPr>
              <a:t>₀</a:t>
            </a:r>
            <a:r>
              <a:rPr kumimoji="0" lang="id-ID"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diterima apabila -1,725  </a:t>
            </a:r>
            <a:r>
              <a:rPr kumimoji="0" lang="id-ID" sz="1400" b="0" i="0" u="none" strike="noStrike" cap="none" normalizeH="0" baseline="0" dirty="0">
                <a:ln>
                  <a:noFill/>
                </a:ln>
                <a:solidFill>
                  <a:schemeClr val="tx1"/>
                </a:solidFill>
                <a:effectLst/>
                <a:latin typeface="Calibri" pitchFamily="34" charset="0"/>
                <a:ea typeface="Calibri" pitchFamily="34" charset="0"/>
                <a:cs typeface="Calibri" pitchFamily="34" charset="0"/>
              </a:rPr>
              <a:t>≤</a:t>
            </a:r>
            <a:r>
              <a:rPr kumimoji="0" lang="id-ID"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t</a:t>
            </a:r>
            <a:r>
              <a:rPr kumimoji="0" lang="id-ID" sz="1400" b="0" i="0" u="none" strike="noStrike" cap="none" normalizeH="0" baseline="0" dirty="0">
                <a:ln>
                  <a:noFill/>
                </a:ln>
                <a:solidFill>
                  <a:schemeClr val="tx1"/>
                </a:solidFill>
                <a:effectLst/>
                <a:latin typeface="Calibri" pitchFamily="34" charset="0"/>
                <a:ea typeface="Calibri" pitchFamily="34" charset="0"/>
                <a:cs typeface="Calibri" pitchFamily="34" charset="0"/>
              </a:rPr>
              <a:t>₀</a:t>
            </a:r>
            <a:r>
              <a:rPr kumimoji="0" lang="id-ID"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id-ID" sz="1400" b="0" i="0" u="none" strike="noStrike" cap="none" normalizeH="0" baseline="0" dirty="0">
                <a:ln>
                  <a:noFill/>
                </a:ln>
                <a:solidFill>
                  <a:schemeClr val="tx1"/>
                </a:solidFill>
                <a:effectLst/>
                <a:latin typeface="Calibri" pitchFamily="34" charset="0"/>
                <a:ea typeface="Calibri" pitchFamily="34" charset="0"/>
                <a:cs typeface="Calibri" pitchFamily="34" charset="0"/>
              </a:rPr>
              <a:t>≤</a:t>
            </a:r>
            <a:r>
              <a:rPr kumimoji="0" lang="id-ID"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1,725</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H</a:t>
            </a:r>
            <a:r>
              <a:rPr kumimoji="0" lang="id-ID" sz="1400" b="0" i="0" u="none" strike="noStrike" cap="none" normalizeH="0" baseline="0" dirty="0">
                <a:ln>
                  <a:noFill/>
                </a:ln>
                <a:solidFill>
                  <a:schemeClr val="tx1"/>
                </a:solidFill>
                <a:effectLst/>
                <a:latin typeface="Calibri" pitchFamily="34" charset="0"/>
                <a:ea typeface="Calibri" pitchFamily="34" charset="0"/>
                <a:cs typeface="Calibri" pitchFamily="34" charset="0"/>
              </a:rPr>
              <a:t>₀</a:t>
            </a:r>
            <a:r>
              <a:rPr kumimoji="0" lang="id-ID"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ditolak apabila t</a:t>
            </a:r>
            <a:r>
              <a:rPr kumimoji="0" lang="id-ID" sz="1400" b="0" i="0" u="none" strike="noStrike" cap="none" normalizeH="0" baseline="0" dirty="0">
                <a:ln>
                  <a:noFill/>
                </a:ln>
                <a:solidFill>
                  <a:schemeClr val="tx1"/>
                </a:solidFill>
                <a:effectLst/>
                <a:latin typeface="Calibri" pitchFamily="34" charset="0"/>
                <a:ea typeface="Calibri" pitchFamily="34" charset="0"/>
                <a:cs typeface="Calibri" pitchFamily="34" charset="0"/>
              </a:rPr>
              <a:t>₀</a:t>
            </a:r>
            <a:r>
              <a:rPr kumimoji="0" lang="id-ID"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id-ID" sz="1400" b="0" i="0" u="none" strike="noStrike" cap="none" normalizeH="0" baseline="0" dirty="0">
                <a:ln>
                  <a:noFill/>
                </a:ln>
                <a:solidFill>
                  <a:schemeClr val="tx1"/>
                </a:solidFill>
                <a:effectLst/>
                <a:latin typeface="Calibri" pitchFamily="34" charset="0"/>
                <a:ea typeface="Calibri" pitchFamily="34" charset="0"/>
                <a:cs typeface="Calibri" pitchFamily="34" charset="0"/>
              </a:rPr>
              <a:t>˃</a:t>
            </a:r>
            <a:r>
              <a:rPr kumimoji="0" lang="id-ID"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1,725 atau t</a:t>
            </a:r>
            <a:r>
              <a:rPr kumimoji="0" lang="id-ID" sz="1400" b="0" i="0" u="none" strike="noStrike" cap="none" normalizeH="0" baseline="0" dirty="0">
                <a:ln>
                  <a:noFill/>
                </a:ln>
                <a:solidFill>
                  <a:schemeClr val="tx1"/>
                </a:solidFill>
                <a:effectLst/>
                <a:latin typeface="Calibri" pitchFamily="34" charset="0"/>
                <a:ea typeface="Calibri" pitchFamily="34" charset="0"/>
                <a:cs typeface="Calibri" pitchFamily="34" charset="0"/>
              </a:rPr>
              <a:t>₀</a:t>
            </a:r>
            <a:r>
              <a:rPr kumimoji="0" lang="id-ID"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id-ID" sz="1400" b="0" i="0" u="none" strike="noStrike" cap="none" normalizeH="0" baseline="0" dirty="0">
                <a:ln>
                  <a:noFill/>
                </a:ln>
                <a:solidFill>
                  <a:schemeClr val="tx1"/>
                </a:solidFill>
                <a:effectLst/>
                <a:latin typeface="Calibri" pitchFamily="34" charset="0"/>
                <a:ea typeface="Calibri" pitchFamily="34" charset="0"/>
                <a:cs typeface="Calibri" pitchFamily="34" charset="0"/>
              </a:rPr>
              <a:t>˂</a:t>
            </a:r>
            <a:r>
              <a:rPr kumimoji="0" lang="id-ID"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-1,725</a:t>
            </a:r>
            <a:endParaRPr kumimoji="0" lang="en-US" sz="105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89100"/>
                                        </p:tgtEl>
                                        <p:attrNameLst>
                                          <p:attrName>style.visibility</p:attrName>
                                        </p:attrNameLst>
                                      </p:cBhvr>
                                      <p:to>
                                        <p:strVal val="visible"/>
                                      </p:to>
                                    </p:set>
                                    <p:animEffect transition="in" filter="fade">
                                      <p:cBhvr>
                                        <p:cTn id="7" dur="1000"/>
                                        <p:tgtEl>
                                          <p:spTgt spid="89100"/>
                                        </p:tgtEl>
                                      </p:cBhvr>
                                    </p:animEffect>
                                    <p:anim calcmode="lin" valueType="num">
                                      <p:cBhvr>
                                        <p:cTn id="8" dur="1000" fill="hold"/>
                                        <p:tgtEl>
                                          <p:spTgt spid="89100"/>
                                        </p:tgtEl>
                                        <p:attrNameLst>
                                          <p:attrName>ppt_x</p:attrName>
                                        </p:attrNameLst>
                                      </p:cBhvr>
                                      <p:tavLst>
                                        <p:tav tm="0">
                                          <p:val>
                                            <p:strVal val="#ppt_x"/>
                                          </p:val>
                                        </p:tav>
                                        <p:tav tm="100000">
                                          <p:val>
                                            <p:strVal val="#ppt_x"/>
                                          </p:val>
                                        </p:tav>
                                      </p:tavLst>
                                    </p:anim>
                                    <p:anim calcmode="lin" valueType="num">
                                      <p:cBhvr>
                                        <p:cTn id="9" dur="1000" fill="hold"/>
                                        <p:tgtEl>
                                          <p:spTgt spid="89100"/>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nodePh="1">
                                  <p:stCondLst>
                                    <p:cond delay="0"/>
                                  </p:stCondLst>
                                  <p:endCondLst>
                                    <p:cond evt="begin" delay="0">
                                      <p:tn val="10"/>
                                    </p:cond>
                                  </p:end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89099"/>
                                        </p:tgtEl>
                                        <p:attrNameLst>
                                          <p:attrName>style.visibility</p:attrName>
                                        </p:attrNameLst>
                                      </p:cBhvr>
                                      <p:to>
                                        <p:strVal val="visible"/>
                                      </p:to>
                                    </p:set>
                                    <p:animEffect transition="in" filter="fade">
                                      <p:cBhvr>
                                        <p:cTn id="17" dur="1000"/>
                                        <p:tgtEl>
                                          <p:spTgt spid="89099"/>
                                        </p:tgtEl>
                                      </p:cBhvr>
                                    </p:animEffect>
                                    <p:anim calcmode="lin" valueType="num">
                                      <p:cBhvr>
                                        <p:cTn id="18" dur="1000" fill="hold"/>
                                        <p:tgtEl>
                                          <p:spTgt spid="89099"/>
                                        </p:tgtEl>
                                        <p:attrNameLst>
                                          <p:attrName>ppt_x</p:attrName>
                                        </p:attrNameLst>
                                      </p:cBhvr>
                                      <p:tavLst>
                                        <p:tav tm="0">
                                          <p:val>
                                            <p:strVal val="#ppt_x"/>
                                          </p:val>
                                        </p:tav>
                                        <p:tav tm="100000">
                                          <p:val>
                                            <p:strVal val="#ppt_x"/>
                                          </p:val>
                                        </p:tav>
                                      </p:tavLst>
                                    </p:anim>
                                    <p:anim calcmode="lin" valueType="num">
                                      <p:cBhvr>
                                        <p:cTn id="19" dur="1000" fill="hold"/>
                                        <p:tgtEl>
                                          <p:spTgt spid="89099"/>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43010"/>
                                        </p:tgtEl>
                                        <p:attrNameLst>
                                          <p:attrName>style.visibility</p:attrName>
                                        </p:attrNameLst>
                                      </p:cBhvr>
                                      <p:to>
                                        <p:strVal val="visible"/>
                                      </p:to>
                                    </p:set>
                                    <p:animEffect transition="in" filter="fade">
                                      <p:cBhvr>
                                        <p:cTn id="29" dur="1000"/>
                                        <p:tgtEl>
                                          <p:spTgt spid="43010"/>
                                        </p:tgtEl>
                                      </p:cBhvr>
                                    </p:animEffect>
                                    <p:anim calcmode="lin" valueType="num">
                                      <p:cBhvr>
                                        <p:cTn id="30" dur="1000" fill="hold"/>
                                        <p:tgtEl>
                                          <p:spTgt spid="43010"/>
                                        </p:tgtEl>
                                        <p:attrNameLst>
                                          <p:attrName>ppt_x</p:attrName>
                                        </p:attrNameLst>
                                      </p:cBhvr>
                                      <p:tavLst>
                                        <p:tav tm="0">
                                          <p:val>
                                            <p:strVal val="#ppt_x"/>
                                          </p:val>
                                        </p:tav>
                                        <p:tav tm="100000">
                                          <p:val>
                                            <p:strVal val="#ppt_x"/>
                                          </p:val>
                                        </p:tav>
                                      </p:tavLst>
                                    </p:anim>
                                    <p:anim calcmode="lin" valueType="num">
                                      <p:cBhvr>
                                        <p:cTn id="31" dur="1000" fill="hold"/>
                                        <p:tgtEl>
                                          <p:spTgt spid="43010"/>
                                        </p:tgtEl>
                                        <p:attrNameLst>
                                          <p:attrName>ppt_y</p:attrName>
                                        </p:attrNameLst>
                                      </p:cBhvr>
                                      <p:tavLst>
                                        <p:tav tm="0">
                                          <p:val>
                                            <p:strVal val="#ppt_y-.1"/>
                                          </p:val>
                                        </p:tav>
                                        <p:tav tm="100000">
                                          <p:val>
                                            <p:strVal val="#ppt_y"/>
                                          </p:val>
                                        </p:tav>
                                      </p:tavLst>
                                    </p:anim>
                                  </p:childTnLst>
                                </p:cTn>
                              </p:par>
                              <p:par>
                                <p:cTn id="32" presetID="47" presetClass="entr" presetSubtype="0" fill="hold" nodeType="withEffect">
                                  <p:stCondLst>
                                    <p:cond delay="0"/>
                                  </p:stCondLst>
                                  <p:childTnLst>
                                    <p:set>
                                      <p:cBhvr>
                                        <p:cTn id="33" dur="1" fill="hold">
                                          <p:stCondLst>
                                            <p:cond delay="0"/>
                                          </p:stCondLst>
                                        </p:cTn>
                                        <p:tgtEl>
                                          <p:spTgt spid="43009"/>
                                        </p:tgtEl>
                                        <p:attrNameLst>
                                          <p:attrName>style.visibility</p:attrName>
                                        </p:attrNameLst>
                                      </p:cBhvr>
                                      <p:to>
                                        <p:strVal val="visible"/>
                                      </p:to>
                                    </p:set>
                                    <p:animEffect transition="in" filter="fade">
                                      <p:cBhvr>
                                        <p:cTn id="34" dur="1000"/>
                                        <p:tgtEl>
                                          <p:spTgt spid="43009"/>
                                        </p:tgtEl>
                                      </p:cBhvr>
                                    </p:animEffect>
                                    <p:anim calcmode="lin" valueType="num">
                                      <p:cBhvr>
                                        <p:cTn id="35" dur="1000" fill="hold"/>
                                        <p:tgtEl>
                                          <p:spTgt spid="43009"/>
                                        </p:tgtEl>
                                        <p:attrNameLst>
                                          <p:attrName>ppt_x</p:attrName>
                                        </p:attrNameLst>
                                      </p:cBhvr>
                                      <p:tavLst>
                                        <p:tav tm="0">
                                          <p:val>
                                            <p:strVal val="#ppt_x"/>
                                          </p:val>
                                        </p:tav>
                                        <p:tav tm="100000">
                                          <p:val>
                                            <p:strVal val="#ppt_x"/>
                                          </p:val>
                                        </p:tav>
                                      </p:tavLst>
                                    </p:anim>
                                    <p:anim calcmode="lin" valueType="num">
                                      <p:cBhvr>
                                        <p:cTn id="36" dur="1000" fill="hold"/>
                                        <p:tgtEl>
                                          <p:spTgt spid="43009"/>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0"/>
                                  </p:stCondLst>
                                  <p:childTnLst>
                                    <p:set>
                                      <p:cBhvr>
                                        <p:cTn id="38" dur="1" fill="hold">
                                          <p:stCondLst>
                                            <p:cond delay="0"/>
                                          </p:stCondLst>
                                        </p:cTn>
                                        <p:tgtEl>
                                          <p:spTgt spid="43011"/>
                                        </p:tgtEl>
                                        <p:attrNameLst>
                                          <p:attrName>style.visibility</p:attrName>
                                        </p:attrNameLst>
                                      </p:cBhvr>
                                      <p:to>
                                        <p:strVal val="visible"/>
                                      </p:to>
                                    </p:set>
                                    <p:animEffect transition="in" filter="fade">
                                      <p:cBhvr>
                                        <p:cTn id="39" dur="1000"/>
                                        <p:tgtEl>
                                          <p:spTgt spid="43011"/>
                                        </p:tgtEl>
                                      </p:cBhvr>
                                    </p:animEffect>
                                    <p:anim calcmode="lin" valueType="num">
                                      <p:cBhvr>
                                        <p:cTn id="40" dur="1000" fill="hold"/>
                                        <p:tgtEl>
                                          <p:spTgt spid="43011"/>
                                        </p:tgtEl>
                                        <p:attrNameLst>
                                          <p:attrName>ppt_x</p:attrName>
                                        </p:attrNameLst>
                                      </p:cBhvr>
                                      <p:tavLst>
                                        <p:tav tm="0">
                                          <p:val>
                                            <p:strVal val="#ppt_x"/>
                                          </p:val>
                                        </p:tav>
                                        <p:tav tm="100000">
                                          <p:val>
                                            <p:strVal val="#ppt_x"/>
                                          </p:val>
                                        </p:tav>
                                      </p:tavLst>
                                    </p:anim>
                                    <p:anim calcmode="lin" valueType="num">
                                      <p:cBhvr>
                                        <p:cTn id="41" dur="1000" fill="hold"/>
                                        <p:tgtEl>
                                          <p:spTgt spid="430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100" grpId="0" animBg="1"/>
      <p:bldP spid="89099" grpId="0"/>
      <p:bldP spid="7" grpId="0"/>
      <p:bldP spid="8" grpId="0" animBg="1"/>
      <p:bldP spid="43010" grpId="0"/>
      <p:bldP spid="430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00" name="AutoShape 12"/>
          <p:cNvSpPr>
            <a:spLocks noChangeArrowheads="1"/>
          </p:cNvSpPr>
          <p:nvPr/>
        </p:nvSpPr>
        <p:spPr bwMode="auto">
          <a:xfrm>
            <a:off x="152400" y="838200"/>
            <a:ext cx="8915400" cy="5943600"/>
          </a:xfrm>
          <a:prstGeom prst="bevel">
            <a:avLst>
              <a:gd name="adj" fmla="val 2588"/>
            </a:avLst>
          </a:prstGeom>
          <a:ln>
            <a:headEnd/>
            <a:tailEnd/>
          </a:ln>
        </p:spPr>
        <p:style>
          <a:lnRef idx="2">
            <a:schemeClr val="accent5"/>
          </a:lnRef>
          <a:fillRef idx="1">
            <a:schemeClr val="lt1"/>
          </a:fillRef>
          <a:effectRef idx="0">
            <a:schemeClr val="accent5"/>
          </a:effectRef>
          <a:fontRef idx="minor">
            <a:schemeClr val="dk1"/>
          </a:fontRef>
        </p:style>
        <p:txBody>
          <a:bodyPr wrap="none" anchor="ctr"/>
          <a:lstStyle/>
          <a:p>
            <a:endParaRPr lang="en-US"/>
          </a:p>
        </p:txBody>
      </p:sp>
      <p:sp>
        <p:nvSpPr>
          <p:cNvPr id="15363" name="Rectangle 4"/>
          <p:cNvSpPr>
            <a:spLocks noChangeArrowheads="1"/>
          </p:cNvSpPr>
          <p:nvPr/>
        </p:nvSpPr>
        <p:spPr bwMode="auto">
          <a:xfrm>
            <a:off x="0" y="0"/>
            <a:ext cx="9144000" cy="762000"/>
          </a:xfrm>
          <a:prstGeom prst="rect">
            <a:avLst/>
          </a:prstGeom>
          <a:solidFill>
            <a:schemeClr val="accent1"/>
          </a:solidFill>
          <a:ln w="9525">
            <a:noFill/>
            <a:miter lim="800000"/>
            <a:headEnd/>
            <a:tailEnd/>
          </a:ln>
        </p:spPr>
        <p:txBody>
          <a:bodyPr wrap="none" anchor="ctr"/>
          <a:lstStyle/>
          <a:p>
            <a:endParaRPr lang="en-US"/>
          </a:p>
        </p:txBody>
      </p:sp>
      <p:sp>
        <p:nvSpPr>
          <p:cNvPr id="89095" name="Text Box 7"/>
          <p:cNvSpPr txBox="1">
            <a:spLocks noChangeArrowheads="1"/>
          </p:cNvSpPr>
          <p:nvPr/>
        </p:nvSpPr>
        <p:spPr bwMode="auto">
          <a:xfrm>
            <a:off x="2590800" y="0"/>
            <a:ext cx="5334000" cy="701675"/>
          </a:xfrm>
          <a:prstGeom prst="rect">
            <a:avLst/>
          </a:prstGeom>
          <a:noFill/>
          <a:ln w="9525">
            <a:noFill/>
            <a:miter lim="800000"/>
            <a:headEnd/>
            <a:tailEnd/>
          </a:ln>
        </p:spPr>
        <p:txBody>
          <a:bodyPr>
            <a:spAutoFit/>
          </a:bodyPr>
          <a:lstStyle/>
          <a:p>
            <a:pPr algn="ctr">
              <a:spcBef>
                <a:spcPct val="50000"/>
              </a:spcBef>
            </a:pPr>
            <a:r>
              <a:rPr lang="en-US" sz="4000" dirty="0">
                <a:solidFill>
                  <a:srgbClr val="FC0404"/>
                </a:solidFill>
                <a:latin typeface="Forte" pitchFamily="66" charset="0"/>
              </a:rPr>
              <a:t>CONTOH SOAL</a:t>
            </a:r>
          </a:p>
        </p:txBody>
      </p:sp>
      <p:sp>
        <p:nvSpPr>
          <p:cNvPr id="89099" name="Text Box 11"/>
          <p:cNvSpPr txBox="1">
            <a:spLocks noChangeArrowheads="1"/>
          </p:cNvSpPr>
          <p:nvPr/>
        </p:nvSpPr>
        <p:spPr bwMode="auto">
          <a:xfrm>
            <a:off x="304800" y="1143000"/>
            <a:ext cx="8458200" cy="4524315"/>
          </a:xfrm>
          <a:prstGeom prst="rect">
            <a:avLst/>
          </a:prstGeom>
          <a:noFill/>
          <a:ln w="9525">
            <a:noFill/>
            <a:miter lim="800000"/>
            <a:headEnd/>
            <a:tailEnd/>
          </a:ln>
        </p:spPr>
        <p:txBody>
          <a:bodyPr>
            <a:spAutoFit/>
          </a:bodyPr>
          <a:lstStyle/>
          <a:p>
            <a:pPr lvl="0"/>
            <a:r>
              <a:rPr lang="id-ID" dirty="0">
                <a:solidFill>
                  <a:srgbClr val="FF0000"/>
                </a:solidFill>
              </a:rPr>
              <a:t>Uji statistik</a:t>
            </a:r>
            <a:endParaRPr lang="en-US" dirty="0">
              <a:solidFill>
                <a:srgbClr val="FF0000"/>
              </a:solidFill>
            </a:endParaRPr>
          </a:p>
          <a:p>
            <a:pPr lvl="0"/>
            <a:endParaRPr lang="en-US" dirty="0">
              <a:solidFill>
                <a:srgbClr val="FF0000"/>
              </a:solidFill>
            </a:endParaRPr>
          </a:p>
          <a:p>
            <a:pPr lvl="0"/>
            <a:endParaRPr lang="en-US" dirty="0">
              <a:solidFill>
                <a:srgbClr val="FF0000"/>
              </a:solidFill>
            </a:endParaRPr>
          </a:p>
          <a:p>
            <a:pPr lvl="0"/>
            <a:endParaRPr lang="en-US" dirty="0">
              <a:solidFill>
                <a:srgbClr val="FF0000"/>
              </a:solidFill>
            </a:endParaRPr>
          </a:p>
          <a:p>
            <a:pPr lvl="0"/>
            <a:endParaRPr lang="en-US" dirty="0">
              <a:solidFill>
                <a:srgbClr val="FF0000"/>
              </a:solidFill>
            </a:endParaRPr>
          </a:p>
          <a:p>
            <a:endParaRPr lang="en-US" dirty="0">
              <a:solidFill>
                <a:srgbClr val="FF0000"/>
              </a:solidFill>
            </a:endParaRPr>
          </a:p>
          <a:p>
            <a:pPr lvl="0"/>
            <a:endParaRPr lang="en-US" dirty="0">
              <a:solidFill>
                <a:srgbClr val="FF0000"/>
              </a:solidFill>
            </a:endParaRPr>
          </a:p>
          <a:p>
            <a:pPr lvl="0"/>
            <a:endParaRPr lang="en-US" dirty="0">
              <a:solidFill>
                <a:srgbClr val="FF0000"/>
              </a:solidFill>
            </a:endParaRPr>
          </a:p>
          <a:p>
            <a:pPr lvl="0"/>
            <a:endParaRPr lang="en-US" dirty="0">
              <a:solidFill>
                <a:srgbClr val="FF0000"/>
              </a:solidFill>
            </a:endParaRPr>
          </a:p>
          <a:p>
            <a:pPr lvl="0"/>
            <a:endParaRPr lang="en-US" dirty="0">
              <a:solidFill>
                <a:srgbClr val="FF0000"/>
              </a:solidFill>
            </a:endParaRPr>
          </a:p>
          <a:p>
            <a:pPr lvl="0"/>
            <a:endParaRPr lang="en-US" dirty="0">
              <a:solidFill>
                <a:srgbClr val="FF0000"/>
              </a:solidFill>
            </a:endParaRPr>
          </a:p>
          <a:p>
            <a:pPr lvl="0"/>
            <a:endParaRPr lang="en-US" dirty="0">
              <a:solidFill>
                <a:srgbClr val="FF0000"/>
              </a:solidFill>
            </a:endParaRPr>
          </a:p>
          <a:p>
            <a:pPr lvl="0"/>
            <a:r>
              <a:rPr lang="id-ID" dirty="0">
                <a:solidFill>
                  <a:srgbClr val="FF0000"/>
                </a:solidFill>
              </a:rPr>
              <a:t>Kesimpulan</a:t>
            </a:r>
            <a:endParaRPr lang="en-US" dirty="0">
              <a:solidFill>
                <a:srgbClr val="FF0000"/>
              </a:solidFill>
            </a:endParaRPr>
          </a:p>
          <a:p>
            <a:r>
              <a:rPr lang="id-ID" dirty="0">
                <a:solidFill>
                  <a:srgbClr val="FF0000"/>
                </a:solidFill>
              </a:rPr>
              <a:t>Karena </a:t>
            </a:r>
            <a:r>
              <a:rPr lang="en-US" dirty="0">
                <a:solidFill>
                  <a:srgbClr val="FF0000"/>
                </a:solidFill>
              </a:rPr>
              <a:t>                                          </a:t>
            </a:r>
            <a:r>
              <a:rPr lang="id-ID" dirty="0">
                <a:solidFill>
                  <a:srgbClr val="FF0000"/>
                </a:solidFill>
              </a:rPr>
              <a:t>maka H₀ ditolak. Jadi, kedua metode yang digunakan dalam pelatihan tidak sama hasilnya.</a:t>
            </a:r>
            <a:endParaRPr lang="en-US" dirty="0">
              <a:solidFill>
                <a:srgbClr val="FF0000"/>
              </a:solidFill>
            </a:endParaRPr>
          </a:p>
          <a:p>
            <a:pPr marL="800100" lvl="1" indent="-342900" algn="just"/>
            <a:endParaRPr lang="en-US" b="1" dirty="0">
              <a:solidFill>
                <a:srgbClr val="000000"/>
              </a:solidFill>
            </a:endParaRPr>
          </a:p>
        </p:txBody>
      </p:sp>
      <p:pic>
        <p:nvPicPr>
          <p:cNvPr id="4710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876299" y="1724025"/>
            <a:ext cx="3744829" cy="790575"/>
          </a:xfrm>
          <a:prstGeom prst="rect">
            <a:avLst/>
          </a:prstGeom>
          <a:noFill/>
        </p:spPr>
      </p:pic>
      <p:pic>
        <p:nvPicPr>
          <p:cNvPr id="47106"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876300" y="2724150"/>
            <a:ext cx="3619500" cy="760620"/>
          </a:xfrm>
          <a:prstGeom prst="rect">
            <a:avLst/>
          </a:prstGeom>
          <a:noFill/>
        </p:spPr>
      </p:pic>
      <p:pic>
        <p:nvPicPr>
          <p:cNvPr id="47105"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047750" y="3619500"/>
            <a:ext cx="781050" cy="371929"/>
          </a:xfrm>
          <a:prstGeom prst="rect">
            <a:avLst/>
          </a:prstGeom>
          <a:noFill/>
        </p:spPr>
      </p:pic>
      <p:sp>
        <p:nvSpPr>
          <p:cNvPr id="4710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7109" name="Rectangle 5"/>
          <p:cNvSpPr>
            <a:spLocks noChangeArrowheads="1"/>
          </p:cNvSpPr>
          <p:nvPr/>
        </p:nvSpPr>
        <p:spPr bwMode="auto">
          <a:xfrm>
            <a:off x="0" y="10001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7110" name="Rectangle 6"/>
          <p:cNvSpPr>
            <a:spLocks noChangeArrowheads="1"/>
          </p:cNvSpPr>
          <p:nvPr/>
        </p:nvSpPr>
        <p:spPr bwMode="auto">
          <a:xfrm>
            <a:off x="450850" y="2009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47111" name="Rectangle 7"/>
          <p:cNvSpPr>
            <a:spLocks noChangeArrowheads="1"/>
          </p:cNvSpPr>
          <p:nvPr/>
        </p:nvSpPr>
        <p:spPr bwMode="auto">
          <a:xfrm>
            <a:off x="630238" y="2200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4711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7112" name="Picture 8"/>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066800" y="4800600"/>
            <a:ext cx="2133600" cy="25603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gobrol.gif"/>
          <p:cNvPicPr>
            <a:picLocks noChangeAspect="1"/>
          </p:cNvPicPr>
          <p:nvPr/>
        </p:nvPicPr>
        <p:blipFill>
          <a:blip r:embed="rId2"/>
          <a:stretch>
            <a:fillRect/>
          </a:stretch>
        </p:blipFill>
        <p:spPr>
          <a:xfrm>
            <a:off x="685800" y="4572000"/>
            <a:ext cx="1428750" cy="1819275"/>
          </a:xfrm>
          <a:prstGeom prst="rect">
            <a:avLst/>
          </a:prstGeom>
        </p:spPr>
      </p:pic>
      <p:sp>
        <p:nvSpPr>
          <p:cNvPr id="3" name="TextBox 2"/>
          <p:cNvSpPr txBox="1"/>
          <p:nvPr/>
        </p:nvSpPr>
        <p:spPr>
          <a:xfrm>
            <a:off x="838200" y="685800"/>
            <a:ext cx="7315200" cy="3970318"/>
          </a:xfrm>
          <a:prstGeom prst="rect">
            <a:avLst/>
          </a:prstGeom>
          <a:noFill/>
        </p:spPr>
        <p:txBody>
          <a:bodyPr wrap="square" rtlCol="0">
            <a:spAutoFit/>
          </a:bodyPr>
          <a:lstStyle/>
          <a:p>
            <a:r>
              <a:rPr lang="id-ID" dirty="0">
                <a:solidFill>
                  <a:schemeClr val="bg1"/>
                </a:solidFill>
              </a:rPr>
              <a:t>Manajer produksi pabrik kabel baja memperkirakan bahwa kekuatan kabel baja buatan prabriknya adalah kurang dari (&lt;) 1 ton. Tingkat signifikansi yang dipilih adalah 0,05 (5%). Untuk menguji hipotesis manajer tersebut dilakukan suatu pengujian. Untuk keperluan tersebut, diambil 10 lempeng kabel baja untuk diuji. Hasil uji tersebut menunjukkan bahwa rata-rata kekuatannya adalah 0,96 ton dengan deviasi standar sampel 0,15 ton.</a:t>
            </a:r>
            <a:endParaRPr lang="en-US" dirty="0">
              <a:solidFill>
                <a:schemeClr val="bg1"/>
              </a:solidFill>
            </a:endParaRPr>
          </a:p>
          <a:p>
            <a:r>
              <a:rPr lang="id-ID" dirty="0">
                <a:solidFill>
                  <a:schemeClr val="bg1"/>
                </a:solidFill>
              </a:rPr>
              <a:t>Penyelesaian: </a:t>
            </a:r>
            <a:endParaRPr lang="en-US" dirty="0">
              <a:solidFill>
                <a:schemeClr val="bg1"/>
              </a:solidFill>
            </a:endParaRPr>
          </a:p>
          <a:p>
            <a:pPr lvl="0"/>
            <a:r>
              <a:rPr lang="id-ID" dirty="0">
                <a:solidFill>
                  <a:schemeClr val="bg1"/>
                </a:solidFill>
              </a:rPr>
              <a:t>Formulasi hipotesis</a:t>
            </a:r>
            <a:endParaRPr lang="en-US" dirty="0">
              <a:solidFill>
                <a:schemeClr val="bg1"/>
              </a:solidFill>
            </a:endParaRPr>
          </a:p>
          <a:p>
            <a:r>
              <a:rPr lang="id-ID" dirty="0">
                <a:solidFill>
                  <a:schemeClr val="bg1"/>
                </a:solidFill>
              </a:rPr>
              <a:t>H0  :  µ   =  1 </a:t>
            </a:r>
            <a:endParaRPr lang="en-US" dirty="0">
              <a:solidFill>
                <a:schemeClr val="bg1"/>
              </a:solidFill>
            </a:endParaRPr>
          </a:p>
          <a:p>
            <a:r>
              <a:rPr lang="id-ID" dirty="0">
                <a:solidFill>
                  <a:schemeClr val="bg1"/>
                </a:solidFill>
              </a:rPr>
              <a:t>H1  :  µ   &lt;  1 </a:t>
            </a:r>
            <a:endParaRPr lang="en-US" dirty="0">
              <a:solidFill>
                <a:schemeClr val="bg1"/>
              </a:solidFill>
            </a:endParaRPr>
          </a:p>
          <a:p>
            <a:pPr lvl="0"/>
            <a:r>
              <a:rPr lang="id-ID" dirty="0">
                <a:solidFill>
                  <a:schemeClr val="bg1"/>
                </a:solidFill>
              </a:rPr>
              <a:t>Taraf nyata dan nilai t tabelnya</a:t>
            </a:r>
            <a:endParaRPr lang="en-US" dirty="0">
              <a:solidFill>
                <a:schemeClr val="bg1"/>
              </a:solidFill>
            </a:endParaRPr>
          </a:p>
          <a:p>
            <a:r>
              <a:rPr lang="id-ID" dirty="0">
                <a:solidFill>
                  <a:schemeClr val="bg1"/>
                </a:solidFill>
              </a:rPr>
              <a:t>α    =  5%  =  0,05</a:t>
            </a:r>
            <a:endParaRPr lang="en-US" dirty="0">
              <a:solidFill>
                <a:schemeClr val="bg1"/>
              </a:solidFill>
            </a:endParaRPr>
          </a:p>
          <a:p>
            <a:r>
              <a:rPr lang="id-ID" dirty="0">
                <a:solidFill>
                  <a:schemeClr val="bg1"/>
                </a:solidFill>
              </a:rPr>
              <a:t>db  =  10 – 1 = 9</a:t>
            </a:r>
            <a:endParaRPr lang="en-US" dirty="0">
              <a:solidFill>
                <a:schemeClr val="bg1"/>
              </a:solidFill>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a:spLocks noChangeArrowheads="1"/>
          </p:cNvSpPr>
          <p:nvPr/>
        </p:nvSpPr>
        <p:spPr bwMode="auto">
          <a:xfrm>
            <a:off x="1676400" y="1905000"/>
            <a:ext cx="6781800" cy="2514600"/>
          </a:xfrm>
          <a:prstGeom prst="ellipse">
            <a:avLst/>
          </a:prstGeom>
          <a:solidFill>
            <a:srgbClr val="00FFFF">
              <a:alpha val="79999"/>
            </a:srgbClr>
          </a:solidFill>
          <a:ln w="25400" algn="ctr">
            <a:solidFill>
              <a:srgbClr val="085091"/>
            </a:solidFill>
            <a:round/>
            <a:headEnd/>
            <a:tailEnd/>
          </a:ln>
        </p:spPr>
        <p:txBody>
          <a:bodyPr anchor="ctr"/>
          <a:lstStyle/>
          <a:p>
            <a:r>
              <a:rPr lang="id-ID" sz="2400">
                <a:solidFill>
                  <a:srgbClr val="000000"/>
                </a:solidFill>
              </a:rPr>
              <a:t>Uji Z adalah Pengujian hipotesis  menggunakan distribusi Z yang hasilnya kemudian dibandingkan dengan nilai yang ada pada tabel</a:t>
            </a:r>
            <a:endParaRPr lang="en-US" sz="2400">
              <a:solidFill>
                <a:srgbClr val="000000"/>
              </a:solidFill>
            </a:endParaRPr>
          </a:p>
        </p:txBody>
      </p:sp>
      <p:sp>
        <p:nvSpPr>
          <p:cNvPr id="2" name="Flowchart: Alternate Process 6"/>
          <p:cNvSpPr/>
          <p:nvPr/>
        </p:nvSpPr>
        <p:spPr>
          <a:xfrm>
            <a:off x="168275" y="9525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WHAT</a:t>
            </a:r>
            <a:endParaRPr lang="id-ID" sz="3200" dirty="0">
              <a:solidFill>
                <a:srgbClr val="000000"/>
              </a:solidFill>
              <a:latin typeface="Arial Rounded MT Bold" pitchFamily="34" charset="0"/>
            </a:endParaRPr>
          </a:p>
        </p:txBody>
      </p:sp>
      <p:pic>
        <p:nvPicPr>
          <p:cNvPr id="4102" name="Picture 16" descr="worlds"/>
          <p:cNvPicPr>
            <a:picLocks noChangeAspect="1" noChangeArrowheads="1" noCrop="1"/>
          </p:cNvPicPr>
          <p:nvPr/>
        </p:nvPicPr>
        <p:blipFill>
          <a:blip r:embed="rId3"/>
          <a:srcRect/>
          <a:stretch>
            <a:fillRect/>
          </a:stretch>
        </p:blipFill>
        <p:spPr bwMode="auto">
          <a:xfrm>
            <a:off x="304800" y="228600"/>
            <a:ext cx="533400" cy="533400"/>
          </a:xfrm>
          <a:prstGeom prst="rect">
            <a:avLst/>
          </a:prstGeom>
          <a:noFill/>
          <a:ln w="9525">
            <a:noFill/>
            <a:miter lim="800000"/>
            <a:headEnd/>
            <a:tailEnd/>
          </a:ln>
        </p:spPr>
      </p:pic>
      <p:sp>
        <p:nvSpPr>
          <p:cNvPr id="5" name="Explosion 1 4"/>
          <p:cNvSpPr/>
          <p:nvPr/>
        </p:nvSpPr>
        <p:spPr>
          <a:xfrm>
            <a:off x="2362200" y="1524000"/>
            <a:ext cx="5410200" cy="4724400"/>
          </a:xfrm>
          <a:prstGeom prst="irregularSeal1">
            <a:avLst/>
          </a:prstGeom>
          <a:gradFill>
            <a:gsLst>
              <a:gs pos="0">
                <a:srgbClr val="03D4A8"/>
              </a:gs>
              <a:gs pos="25000">
                <a:srgbClr val="21D6E0"/>
              </a:gs>
              <a:gs pos="75000">
                <a:srgbClr val="0087E6"/>
              </a:gs>
              <a:gs pos="100000">
                <a:srgbClr val="005CBF"/>
              </a:gs>
            </a:gsLst>
            <a:lin ang="16200000" scaled="0"/>
          </a:gradFill>
        </p:spPr>
        <p:style>
          <a:lnRef idx="1">
            <a:schemeClr val="accent1"/>
          </a:lnRef>
          <a:fillRef idx="2">
            <a:schemeClr val="accent1"/>
          </a:fillRef>
          <a:effectRef idx="1">
            <a:schemeClr val="accent1"/>
          </a:effectRef>
          <a:fontRef idx="minor">
            <a:schemeClr val="dk1"/>
          </a:fontRef>
        </p:style>
        <p:txBody>
          <a:bodyPr rtlCol="0" anchor="ctr"/>
          <a:lstStyle/>
          <a:p>
            <a:r>
              <a:rPr lang="id-ID" dirty="0"/>
              <a:t> </a:t>
            </a:r>
            <a:endParaRPr lang="en-US" dirty="0"/>
          </a:p>
          <a:p>
            <a:r>
              <a:rPr lang="id-ID" dirty="0"/>
              <a:t>Formula Uji Z</a:t>
            </a:r>
            <a:r>
              <a:rPr lang="en-US" dirty="0"/>
              <a:t> : </a:t>
            </a:r>
          </a:p>
          <a:p>
            <a:r>
              <a:rPr lang="id-ID" dirty="0"/>
              <a:t>Z = </a:t>
            </a:r>
            <a:endParaRPr lang="en-US" dirty="0"/>
          </a:p>
          <a:p>
            <a:endParaRPr lang="en-US" dirty="0"/>
          </a:p>
          <a:p>
            <a:r>
              <a:rPr lang="en-US" dirty="0"/>
              <a:t> </a:t>
            </a:r>
            <a:r>
              <a:rPr lang="id-ID" dirty="0"/>
              <a:t> </a:t>
            </a:r>
            <a:endParaRPr lang="en-US" dirty="0"/>
          </a:p>
          <a:p>
            <a:pPr algn="ctr"/>
            <a:endParaRPr lang="en-US" dirty="0"/>
          </a:p>
        </p:txBody>
      </p:sp>
      <p:graphicFrame>
        <p:nvGraphicFramePr>
          <p:cNvPr id="10241" name="Object 1"/>
          <p:cNvGraphicFramePr>
            <a:graphicFrameLocks noChangeAspect="1"/>
          </p:cNvGraphicFramePr>
          <p:nvPr/>
        </p:nvGraphicFramePr>
        <p:xfrm>
          <a:off x="4419600" y="3505200"/>
          <a:ext cx="1143000" cy="1226634"/>
        </p:xfrm>
        <a:graphic>
          <a:graphicData uri="http://schemas.openxmlformats.org/presentationml/2006/ole">
            <mc:AlternateContent xmlns:mc="http://schemas.openxmlformats.org/markup-compatibility/2006">
              <mc:Choice xmlns:v="urn:schemas-microsoft-com:vml" Requires="v">
                <p:oleObj spid="_x0000_s10241" name="Equation" r:id="rId4" imgW="393529" imgH="571252" progId="Equation.3">
                  <p:embed/>
                </p:oleObj>
              </mc:Choice>
              <mc:Fallback>
                <p:oleObj name="Equation" r:id="rId4" imgW="393529" imgH="571252" progId="Equation.3">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3505200"/>
                        <a:ext cx="1143000" cy="122663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edge">
                                      <p:cBhvr>
                                        <p:cTn id="17" dur="1000"/>
                                        <p:tgtEl>
                                          <p:spTgt spid="5"/>
                                        </p:tgtEl>
                                      </p:cBhvr>
                                    </p:animEffect>
                                  </p:childTnLst>
                                </p:cTn>
                              </p:par>
                              <p:par>
                                <p:cTn id="18" presetID="20" presetClass="entr" presetSubtype="0" fill="hold" nodeType="withEffect">
                                  <p:stCondLst>
                                    <p:cond delay="0"/>
                                  </p:stCondLst>
                                  <p:childTnLst>
                                    <p:set>
                                      <p:cBhvr>
                                        <p:cTn id="19" dur="1" fill="hold">
                                          <p:stCondLst>
                                            <p:cond delay="0"/>
                                          </p:stCondLst>
                                        </p:cTn>
                                        <p:tgtEl>
                                          <p:spTgt spid="10241"/>
                                        </p:tgtEl>
                                        <p:attrNameLst>
                                          <p:attrName>style.visibility</p:attrName>
                                        </p:attrNameLst>
                                      </p:cBhvr>
                                      <p:to>
                                        <p:strVal val="visible"/>
                                      </p:to>
                                    </p:set>
                                    <p:animEffect transition="in" filter="wedge">
                                      <p:cBhvr>
                                        <p:cTn id="20" dur="1000"/>
                                        <p:tgtEl>
                                          <p:spTgt spid="102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838200" y="4495800"/>
            <a:ext cx="3733800" cy="20574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0" name="Rectangle 9"/>
          <p:cNvSpPr/>
          <p:nvPr/>
        </p:nvSpPr>
        <p:spPr>
          <a:xfrm>
            <a:off x="1143000" y="1219200"/>
            <a:ext cx="3962400" cy="15240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pic>
        <p:nvPicPr>
          <p:cNvPr id="2" name="Picture 1" descr="Animated_book_worm_reading.gif"/>
          <p:cNvPicPr>
            <a:picLocks noChangeAspect="1"/>
          </p:cNvPicPr>
          <p:nvPr/>
        </p:nvPicPr>
        <p:blipFill>
          <a:blip r:embed="rId2"/>
          <a:stretch>
            <a:fillRect/>
          </a:stretch>
        </p:blipFill>
        <p:spPr>
          <a:xfrm>
            <a:off x="5715000" y="3657600"/>
            <a:ext cx="2971800" cy="2971800"/>
          </a:xfrm>
          <a:prstGeom prst="rect">
            <a:avLst/>
          </a:prstGeom>
        </p:spPr>
      </p:pic>
      <p:sp>
        <p:nvSpPr>
          <p:cNvPr id="3" name="TextBox 2"/>
          <p:cNvSpPr txBox="1"/>
          <p:nvPr/>
        </p:nvSpPr>
        <p:spPr>
          <a:xfrm>
            <a:off x="838200" y="609600"/>
            <a:ext cx="6172200" cy="4247317"/>
          </a:xfrm>
          <a:prstGeom prst="rect">
            <a:avLst/>
          </a:prstGeom>
          <a:noFill/>
        </p:spPr>
        <p:txBody>
          <a:bodyPr wrap="square" rtlCol="0">
            <a:spAutoFit/>
          </a:bodyPr>
          <a:lstStyle/>
          <a:p>
            <a:pPr lvl="0"/>
            <a:r>
              <a:rPr lang="id-ID" dirty="0">
                <a:solidFill>
                  <a:schemeClr val="bg1"/>
                </a:solidFill>
              </a:rPr>
              <a:t>Kriteria pengujiannya</a:t>
            </a:r>
            <a:endParaRPr lang="en-US" dirty="0">
              <a:solidFill>
                <a:schemeClr val="bg1"/>
              </a:solidFill>
            </a:endParaRPr>
          </a:p>
          <a:p>
            <a:pPr lvl="0"/>
            <a:endParaRPr lang="en-US" dirty="0">
              <a:solidFill>
                <a:schemeClr val="bg1"/>
              </a:solidFill>
            </a:endParaRPr>
          </a:p>
          <a:p>
            <a:pPr lvl="0"/>
            <a:endParaRPr lang="en-US" dirty="0">
              <a:solidFill>
                <a:schemeClr val="bg1"/>
              </a:solidFill>
            </a:endParaRPr>
          </a:p>
          <a:p>
            <a:pPr lvl="0"/>
            <a:endParaRPr lang="en-US" dirty="0">
              <a:solidFill>
                <a:schemeClr val="bg1"/>
              </a:solidFill>
            </a:endParaRPr>
          </a:p>
          <a:p>
            <a:pPr lvl="0"/>
            <a:endParaRPr lang="en-US" dirty="0">
              <a:solidFill>
                <a:schemeClr val="bg1"/>
              </a:solidFill>
            </a:endParaRPr>
          </a:p>
          <a:p>
            <a:pPr lvl="0"/>
            <a:endParaRPr lang="en-US" dirty="0">
              <a:solidFill>
                <a:schemeClr val="bg1"/>
              </a:solidFill>
            </a:endParaRPr>
          </a:p>
          <a:p>
            <a:pPr lvl="0"/>
            <a:endParaRPr lang="en-US" dirty="0">
              <a:solidFill>
                <a:schemeClr val="bg1"/>
              </a:solidFill>
            </a:endParaRPr>
          </a:p>
          <a:p>
            <a:pPr lvl="0"/>
            <a:endParaRPr lang="en-US" dirty="0">
              <a:solidFill>
                <a:schemeClr val="bg1"/>
              </a:solidFill>
            </a:endParaRPr>
          </a:p>
          <a:p>
            <a:r>
              <a:rPr lang="id-ID" dirty="0">
                <a:solidFill>
                  <a:schemeClr val="bg1"/>
                </a:solidFill>
              </a:rPr>
              <a:t>H₀ diterima apabila t₀  ≥  -1,833</a:t>
            </a:r>
            <a:endParaRPr lang="en-US" dirty="0">
              <a:solidFill>
                <a:schemeClr val="bg1"/>
              </a:solidFill>
            </a:endParaRPr>
          </a:p>
          <a:p>
            <a:r>
              <a:rPr lang="id-ID" dirty="0">
                <a:solidFill>
                  <a:schemeClr val="bg1"/>
                </a:solidFill>
              </a:rPr>
              <a:t>H₀ ditolak apabila  t₀   ˂  -1,833</a:t>
            </a:r>
            <a:endParaRPr lang="en-US" dirty="0">
              <a:solidFill>
                <a:schemeClr val="bg1"/>
              </a:solidFill>
            </a:endParaRPr>
          </a:p>
          <a:p>
            <a:endParaRPr lang="en-US" dirty="0">
              <a:solidFill>
                <a:schemeClr val="bg1"/>
              </a:solidFill>
            </a:endParaRPr>
          </a:p>
          <a:p>
            <a:endParaRPr lang="en-US" dirty="0">
              <a:solidFill>
                <a:schemeClr val="bg1"/>
              </a:solidFill>
            </a:endParaRPr>
          </a:p>
          <a:p>
            <a:pPr lvl="0"/>
            <a:r>
              <a:rPr lang="id-ID" dirty="0">
                <a:solidFill>
                  <a:schemeClr val="bg1"/>
                </a:solidFill>
              </a:rPr>
              <a:t>Uji statistik:</a:t>
            </a:r>
            <a:endParaRPr lang="en-US" dirty="0">
              <a:solidFill>
                <a:schemeClr val="bg1"/>
              </a:solidFill>
            </a:endParaRPr>
          </a:p>
          <a:p>
            <a:r>
              <a:rPr lang="id-ID" dirty="0">
                <a:solidFill>
                  <a:schemeClr val="bg1"/>
                </a:solidFill>
              </a:rPr>
              <a:t>t = - /n = 0.96 - 10.15/10 = -0.040.047 = - 0,84 </a:t>
            </a:r>
            <a:endParaRPr lang="en-US" dirty="0">
              <a:solidFill>
                <a:schemeClr val="bg1"/>
              </a:solidFill>
            </a:endParaRPr>
          </a:p>
          <a:p>
            <a:endParaRPr lang="en-US" dirty="0">
              <a:solidFill>
                <a:schemeClr val="bg1"/>
              </a:solidFill>
            </a:endParaRPr>
          </a:p>
        </p:txBody>
      </p:sp>
      <p:pic>
        <p:nvPicPr>
          <p:cNvPr id="4" name="Picture 3" descr="b.png"/>
          <p:cNvPicPr/>
          <p:nvPr/>
        </p:nvPicPr>
        <p:blipFill>
          <a:blip r:embed="rId3">
            <a:clrChange>
              <a:clrFrom>
                <a:srgbClr val="FFFFFF"/>
              </a:clrFrom>
              <a:clrTo>
                <a:srgbClr val="FFFFFF">
                  <a:alpha val="0"/>
                </a:srgbClr>
              </a:clrTo>
            </a:clrChange>
          </a:blip>
          <a:stretch>
            <a:fillRect/>
          </a:stretch>
        </p:blipFill>
        <p:spPr>
          <a:xfrm>
            <a:off x="1676400" y="1219200"/>
            <a:ext cx="2876952" cy="1571844"/>
          </a:xfrm>
          <a:prstGeom prst="rect">
            <a:avLst/>
          </a:prstGeom>
        </p:spPr>
      </p:pic>
      <p:pic>
        <p:nvPicPr>
          <p:cNvPr id="38914"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914401" y="4724400"/>
            <a:ext cx="1053465" cy="711431"/>
          </a:xfrm>
          <a:prstGeom prst="rect">
            <a:avLst/>
          </a:prstGeom>
          <a:noFill/>
        </p:spPr>
      </p:pic>
      <p:pic>
        <p:nvPicPr>
          <p:cNvPr id="38913"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914400" y="5486400"/>
            <a:ext cx="2763635" cy="752475"/>
          </a:xfrm>
          <a:prstGeom prst="rect">
            <a:avLst/>
          </a:prstGeom>
          <a:noFill/>
        </p:spPr>
      </p:pic>
      <p:sp>
        <p:nvSpPr>
          <p:cNvPr id="3891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8916" name="Rectangle 4"/>
          <p:cNvSpPr>
            <a:spLocks noChangeArrowheads="1"/>
          </p:cNvSpPr>
          <p:nvPr/>
        </p:nvSpPr>
        <p:spPr bwMode="auto">
          <a:xfrm>
            <a:off x="457200" y="952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71525"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8917" name="Rectangle 5"/>
          <p:cNvSpPr>
            <a:spLocks noChangeArrowheads="1"/>
          </p:cNvSpPr>
          <p:nvPr/>
        </p:nvSpPr>
        <p:spPr bwMode="auto">
          <a:xfrm>
            <a:off x="457200" y="1476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71525"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Alternate Process 1"/>
          <p:cNvSpPr/>
          <p:nvPr/>
        </p:nvSpPr>
        <p:spPr>
          <a:xfrm>
            <a:off x="1219200" y="2613349"/>
            <a:ext cx="6477000" cy="1803918"/>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chemeClr val="tx1"/>
                </a:solidFill>
                <a:latin typeface="Arial Narrow" pitchFamily="34" charset="0"/>
              </a:rPr>
              <a:t>THANKS FOR YOUR ATTENTION</a:t>
            </a:r>
          </a:p>
        </p:txBody>
      </p:sp>
      <p:pic>
        <p:nvPicPr>
          <p:cNvPr id="3" name="Picture 7" descr="mourse"/>
          <p:cNvPicPr>
            <a:picLocks noChangeAspect="1" noChangeArrowheads="1" noCrop="1"/>
          </p:cNvPicPr>
          <p:nvPr/>
        </p:nvPicPr>
        <p:blipFill>
          <a:blip r:embed="rId2"/>
          <a:srcRect/>
          <a:stretch>
            <a:fillRect/>
          </a:stretch>
        </p:blipFill>
        <p:spPr bwMode="auto">
          <a:xfrm>
            <a:off x="3581400" y="1295401"/>
            <a:ext cx="2057400" cy="1216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nodeType="afterEffect">
                                  <p:stCondLst>
                                    <p:cond delay="0"/>
                                  </p:stCondLst>
                                  <p:childTnLst>
                                    <p:animMotion origin="layout" path="M -0.00834 0.86643 L -0.0125 3.7037E-6 " pathEditMode="relative" rAng="0" ptsTypes="AA">
                                      <p:cBhvr>
                                        <p:cTn id="6" dur="5000" fill="hold"/>
                                        <p:tgtEl>
                                          <p:spTgt spid="3"/>
                                        </p:tgtEl>
                                        <p:attrNameLst>
                                          <p:attrName>ppt_x</p:attrName>
                                          <p:attrName>ppt_y</p:attrName>
                                        </p:attrNameLst>
                                      </p:cBhvr>
                                      <p:rCtr x="-200" y="-43300"/>
                                    </p:animMotion>
                                  </p:childTnLst>
                                </p:cTn>
                              </p:par>
                              <p:par>
                                <p:cTn id="7" presetID="64" presetClass="path" presetSubtype="0" accel="50000" decel="50000" fill="hold" nodeType="withEffect">
                                  <p:stCondLst>
                                    <p:cond delay="0"/>
                                  </p:stCondLst>
                                  <p:childTnLst>
                                    <p:animMotion origin="layout" path="M 0.00937 0.85463 L 0.00469 -0.01111 " pathEditMode="relative" rAng="0" ptsTypes="AA">
                                      <p:cBhvr>
                                        <p:cTn id="8" dur="5000" fill="hold"/>
                                        <p:tgtEl>
                                          <p:spTgt spid="2"/>
                                        </p:tgtEl>
                                        <p:attrNameLst>
                                          <p:attrName>ppt_x</p:attrName>
                                          <p:attrName>ppt_y</p:attrName>
                                        </p:attrNameLst>
                                      </p:cBhvr>
                                      <p:rCtr x="-200" y="-43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Alternate Process 6"/>
          <p:cNvSpPr/>
          <p:nvPr/>
        </p:nvSpPr>
        <p:spPr>
          <a:xfrm>
            <a:off x="92075" y="9525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WHAT</a:t>
            </a:r>
            <a:endParaRPr lang="id-ID" sz="3200" dirty="0">
              <a:solidFill>
                <a:srgbClr val="000000"/>
              </a:solidFill>
              <a:latin typeface="Arial Rounded MT Bold" pitchFamily="34" charset="0"/>
            </a:endParaRPr>
          </a:p>
        </p:txBody>
      </p:sp>
      <p:pic>
        <p:nvPicPr>
          <p:cNvPr id="52231" name="Picture 7" descr="worlds"/>
          <p:cNvPicPr>
            <a:picLocks noChangeAspect="1" noChangeArrowheads="1" noCrop="1"/>
          </p:cNvPicPr>
          <p:nvPr/>
        </p:nvPicPr>
        <p:blipFill>
          <a:blip r:embed="rId3"/>
          <a:srcRect/>
          <a:stretch>
            <a:fillRect/>
          </a:stretch>
        </p:blipFill>
        <p:spPr bwMode="auto">
          <a:xfrm>
            <a:off x="304800" y="228600"/>
            <a:ext cx="533400" cy="533400"/>
          </a:xfrm>
          <a:prstGeom prst="rect">
            <a:avLst/>
          </a:prstGeom>
          <a:noFill/>
          <a:ln w="9525">
            <a:noFill/>
            <a:miter lim="800000"/>
            <a:headEnd/>
            <a:tailEnd/>
          </a:ln>
        </p:spPr>
      </p:pic>
      <p:sp>
        <p:nvSpPr>
          <p:cNvPr id="2" name="Flowchart: Alternate Process 6"/>
          <p:cNvSpPr/>
          <p:nvPr/>
        </p:nvSpPr>
        <p:spPr>
          <a:xfrm>
            <a:off x="76200" y="15240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WHY</a:t>
            </a:r>
            <a:endParaRPr lang="id-ID" sz="3200" dirty="0">
              <a:solidFill>
                <a:srgbClr val="000000"/>
              </a:solidFill>
              <a:latin typeface="Arial Rounded MT Bold" pitchFamily="34" charset="0"/>
            </a:endParaRPr>
          </a:p>
        </p:txBody>
      </p:sp>
      <p:pic>
        <p:nvPicPr>
          <p:cNvPr id="52235" name="Picture 11" descr="worlds"/>
          <p:cNvPicPr>
            <a:picLocks noChangeAspect="1" noChangeArrowheads="1" noCrop="1"/>
          </p:cNvPicPr>
          <p:nvPr/>
        </p:nvPicPr>
        <p:blipFill>
          <a:blip r:embed="rId3"/>
          <a:srcRect/>
          <a:stretch>
            <a:fillRect/>
          </a:stretch>
        </p:blipFill>
        <p:spPr bwMode="auto">
          <a:xfrm>
            <a:off x="228600" y="228600"/>
            <a:ext cx="533400" cy="533400"/>
          </a:xfrm>
          <a:prstGeom prst="rect">
            <a:avLst/>
          </a:prstGeom>
          <a:noFill/>
          <a:ln w="9525">
            <a:noFill/>
            <a:miter lim="800000"/>
            <a:headEnd/>
            <a:tailEnd/>
          </a:ln>
        </p:spPr>
      </p:pic>
      <p:sp>
        <p:nvSpPr>
          <p:cNvPr id="11" name="Rounded Rectangle 10"/>
          <p:cNvSpPr/>
          <p:nvPr/>
        </p:nvSpPr>
        <p:spPr>
          <a:xfrm>
            <a:off x="254953" y="1225101"/>
            <a:ext cx="8629190" cy="1428557"/>
          </a:xfrm>
          <a:prstGeom prst="roundRect">
            <a:avLst/>
          </a:prstGeom>
          <a:solidFill>
            <a:srgbClr val="FFC000"/>
          </a:solidFill>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defRPr/>
            </a:pPr>
            <a:r>
              <a:rPr lang="id-ID" sz="2800" dirty="0">
                <a:solidFill>
                  <a:srgbClr val="000000"/>
                </a:solidFill>
              </a:rPr>
              <a:t>Uji Z digunakan untuk untuk menerima atau</a:t>
            </a:r>
            <a:r>
              <a:rPr lang="en-US" sz="2800" dirty="0">
                <a:solidFill>
                  <a:srgbClr val="000000"/>
                </a:solidFill>
              </a:rPr>
              <a:t> </a:t>
            </a:r>
            <a:r>
              <a:rPr lang="id-ID" sz="2800" dirty="0">
                <a:solidFill>
                  <a:srgbClr val="000000"/>
                </a:solidFill>
              </a:rPr>
              <a:t>menolak hipotesis nol (H₀) yang dikemukakan.</a:t>
            </a:r>
            <a:endParaRPr lang="en-US" sz="2800" dirty="0">
              <a:solidFill>
                <a:srgbClr val="000000"/>
              </a:solidFill>
            </a:endParaRPr>
          </a:p>
          <a:p>
            <a:pPr marL="342900" indent="-342900">
              <a:defRPr/>
            </a:pPr>
            <a:endParaRPr lang="id-ID" sz="2500" dirty="0">
              <a:solidFill>
                <a:srgbClr val="000000"/>
              </a:solidFill>
              <a:latin typeface="Arial Rounded MT Bold" pitchFamily="34" charset="0"/>
            </a:endParaRPr>
          </a:p>
        </p:txBody>
      </p:sp>
      <p:sp>
        <p:nvSpPr>
          <p:cNvPr id="3" name="Flowchart: Alternate Process 6"/>
          <p:cNvSpPr/>
          <p:nvPr/>
        </p:nvSpPr>
        <p:spPr>
          <a:xfrm>
            <a:off x="139700" y="337185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WHEN</a:t>
            </a:r>
            <a:endParaRPr lang="id-ID" sz="3200" dirty="0">
              <a:solidFill>
                <a:srgbClr val="000000"/>
              </a:solidFill>
              <a:latin typeface="Arial Rounded MT Bold" pitchFamily="34" charset="0"/>
            </a:endParaRPr>
          </a:p>
        </p:txBody>
      </p:sp>
      <p:pic>
        <p:nvPicPr>
          <p:cNvPr id="52242" name="Picture 18" descr="worlds"/>
          <p:cNvPicPr>
            <a:picLocks noChangeAspect="1" noChangeArrowheads="1" noCrop="1"/>
          </p:cNvPicPr>
          <p:nvPr/>
        </p:nvPicPr>
        <p:blipFill>
          <a:blip r:embed="rId3"/>
          <a:srcRect/>
          <a:stretch>
            <a:fillRect/>
          </a:stretch>
        </p:blipFill>
        <p:spPr bwMode="auto">
          <a:xfrm>
            <a:off x="304800" y="3505200"/>
            <a:ext cx="533400" cy="533400"/>
          </a:xfrm>
          <a:prstGeom prst="rect">
            <a:avLst/>
          </a:prstGeom>
          <a:noFill/>
          <a:ln w="9525">
            <a:noFill/>
            <a:miter lim="800000"/>
            <a:headEnd/>
            <a:tailEnd/>
          </a:ln>
        </p:spPr>
      </p:pic>
      <p:sp>
        <p:nvSpPr>
          <p:cNvPr id="4" name="Rounded Rectangle 10"/>
          <p:cNvSpPr/>
          <p:nvPr/>
        </p:nvSpPr>
        <p:spPr>
          <a:xfrm>
            <a:off x="228600" y="4648200"/>
            <a:ext cx="8382000" cy="1921163"/>
          </a:xfrm>
          <a:prstGeom prst="roundRect">
            <a:avLst/>
          </a:prstGeom>
          <a:solidFill>
            <a:srgbClr val="FFC000"/>
          </a:solidFill>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lvl="0">
              <a:buFont typeface="Arial" pitchFamily="34" charset="0"/>
              <a:buChar char="•"/>
            </a:pPr>
            <a:r>
              <a:rPr lang="id-ID" sz="2800" dirty="0">
                <a:solidFill>
                  <a:schemeClr val="tx1"/>
                </a:solidFill>
              </a:rPr>
              <a:t>data berdistribusi normal</a:t>
            </a:r>
            <a:endParaRPr lang="en-US" sz="2800" dirty="0">
              <a:solidFill>
                <a:schemeClr val="tx1"/>
              </a:solidFill>
            </a:endParaRPr>
          </a:p>
          <a:p>
            <a:pPr lvl="0">
              <a:buFont typeface="Arial" pitchFamily="34" charset="0"/>
              <a:buChar char="•"/>
            </a:pPr>
            <a:r>
              <a:rPr lang="id-ID" sz="2800" dirty="0">
                <a:solidFill>
                  <a:schemeClr val="tx1"/>
                </a:solidFill>
              </a:rPr>
              <a:t>jumlah sampel besar yaitu lebih dari 30 (n &gt; 30) </a:t>
            </a:r>
            <a:endParaRPr lang="en-US" sz="2800" dirty="0">
              <a:solidFill>
                <a:schemeClr val="tx1"/>
              </a:solidFill>
            </a:endParaRPr>
          </a:p>
          <a:p>
            <a:pPr lvl="0">
              <a:buFont typeface="Arial" pitchFamily="34" charset="0"/>
              <a:buChar char="•"/>
            </a:pPr>
            <a:r>
              <a:rPr lang="id-ID" sz="2800" dirty="0">
                <a:solidFill>
                  <a:schemeClr val="tx1"/>
                </a:solidFill>
              </a:rPr>
              <a:t>simpangan baku populasi (σ) diketahui</a:t>
            </a:r>
            <a:endParaRPr lang="en-US" sz="2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xit" presetSubtype="0" fill="hold" nodeType="withEffect">
                                  <p:stCondLst>
                                    <p:cond delay="0"/>
                                  </p:stCondLst>
                                  <p:childTnLst>
                                    <p:anim from="(ppt_x)" to="(ppt_x+1)" calcmode="lin" valueType="num">
                                      <p:cBhvr>
                                        <p:cTn id="6" dur="1000">
                                          <p:stCondLst>
                                            <p:cond delay="0"/>
                                          </p:stCondLst>
                                        </p:cTn>
                                        <p:tgtEl>
                                          <p:spTgt spid="7"/>
                                        </p:tgtEl>
                                        <p:attrNameLst>
                                          <p:attrName>ppt_x</p:attrName>
                                        </p:attrNameLst>
                                      </p:cBhvr>
                                    </p:anim>
                                    <p:anim from="0" to="-1.0" calcmode="lin" valueType="num">
                                      <p:cBhvr>
                                        <p:cTn id="7" dur="200" accel="50000">
                                          <p:stCondLst>
                                            <p:cond delay="0"/>
                                          </p:stCondLst>
                                        </p:cTn>
                                        <p:tgtEl>
                                          <p:spTgt spid="7"/>
                                        </p:tgtEl>
                                        <p:attrNameLst>
                                          <p:attrName>xshear</p:attrName>
                                        </p:attrNameLst>
                                      </p:cBhvr>
                                    </p:anim>
                                    <p:set>
                                      <p:cBhvr>
                                        <p:cTn id="8" dur="800">
                                          <p:stCondLst>
                                            <p:cond delay="200"/>
                                          </p:stCondLst>
                                        </p:cTn>
                                        <p:tgtEl>
                                          <p:spTgt spid="7"/>
                                        </p:tgtEl>
                                        <p:attrNameLst>
                                          <p:attrName>xshear</p:attrName>
                                        </p:attrNameLst>
                                      </p:cBhvr>
                                      <p:to>
                                        <p:strVal val="-1.0"/>
                                      </p:to>
                                    </p:set>
                                    <p:set>
                                      <p:cBhvr>
                                        <p:cTn id="9" dur="1" fill="hold">
                                          <p:stCondLst>
                                            <p:cond delay="999"/>
                                          </p:stCondLst>
                                        </p:cTn>
                                        <p:tgtEl>
                                          <p:spTgt spid="7"/>
                                        </p:tgtEl>
                                        <p:attrNameLst>
                                          <p:attrName>style.visibility</p:attrName>
                                        </p:attrNameLst>
                                      </p:cBhvr>
                                      <p:to>
                                        <p:strVal val="hidden"/>
                                      </p:to>
                                    </p:set>
                                  </p:childTnLst>
                                </p:cTn>
                              </p:par>
                              <p:par>
                                <p:cTn id="10" presetID="34" presetClass="exit" presetSubtype="0" fill="hold" nodeType="withEffect">
                                  <p:stCondLst>
                                    <p:cond delay="0"/>
                                  </p:stCondLst>
                                  <p:childTnLst>
                                    <p:anim from="(ppt_x)" to="(ppt_x+1)" calcmode="lin" valueType="num">
                                      <p:cBhvr>
                                        <p:cTn id="11" dur="1000">
                                          <p:stCondLst>
                                            <p:cond delay="0"/>
                                          </p:stCondLst>
                                        </p:cTn>
                                        <p:tgtEl>
                                          <p:spTgt spid="52231"/>
                                        </p:tgtEl>
                                        <p:attrNameLst>
                                          <p:attrName>ppt_x</p:attrName>
                                        </p:attrNameLst>
                                      </p:cBhvr>
                                    </p:anim>
                                    <p:anim from="0" to="-1.0" calcmode="lin" valueType="num">
                                      <p:cBhvr>
                                        <p:cTn id="12" dur="200" accel="50000">
                                          <p:stCondLst>
                                            <p:cond delay="0"/>
                                          </p:stCondLst>
                                        </p:cTn>
                                        <p:tgtEl>
                                          <p:spTgt spid="52231"/>
                                        </p:tgtEl>
                                        <p:attrNameLst>
                                          <p:attrName>xshear</p:attrName>
                                        </p:attrNameLst>
                                      </p:cBhvr>
                                    </p:anim>
                                    <p:set>
                                      <p:cBhvr>
                                        <p:cTn id="13" dur="800">
                                          <p:stCondLst>
                                            <p:cond delay="200"/>
                                          </p:stCondLst>
                                        </p:cTn>
                                        <p:tgtEl>
                                          <p:spTgt spid="52231"/>
                                        </p:tgtEl>
                                        <p:attrNameLst>
                                          <p:attrName>xshear</p:attrName>
                                        </p:attrNameLst>
                                      </p:cBhvr>
                                      <p:to>
                                        <p:strVal val="-1.0"/>
                                      </p:to>
                                    </p:set>
                                    <p:set>
                                      <p:cBhvr>
                                        <p:cTn id="14" dur="1" fill="hold">
                                          <p:stCondLst>
                                            <p:cond delay="999"/>
                                          </p:stCondLst>
                                        </p:cTn>
                                        <p:tgtEl>
                                          <p:spTgt spid="52231"/>
                                        </p:tgtEl>
                                        <p:attrNameLst>
                                          <p:attrName>style.visibility</p:attrName>
                                        </p:attrNameLst>
                                      </p:cBhvr>
                                      <p:to>
                                        <p:strVal val="hidden"/>
                                      </p:to>
                                    </p:set>
                                  </p:childTnLst>
                                </p:cTn>
                              </p:par>
                              <p:par>
                                <p:cTn id="15" presetID="34" presetClass="entr" presetSubtype="0" fill="hold" nodeType="withEffect">
                                  <p:stCondLst>
                                    <p:cond delay="0"/>
                                  </p:stCondLst>
                                  <p:childTnLst>
                                    <p:set>
                                      <p:cBhvr>
                                        <p:cTn id="16" dur="1" fill="hold">
                                          <p:stCondLst>
                                            <p:cond delay="0"/>
                                          </p:stCondLst>
                                        </p:cTn>
                                        <p:tgtEl>
                                          <p:spTgt spid="52235"/>
                                        </p:tgtEl>
                                        <p:attrNameLst>
                                          <p:attrName>style.visibility</p:attrName>
                                        </p:attrNameLst>
                                      </p:cBhvr>
                                      <p:to>
                                        <p:strVal val="visible"/>
                                      </p:to>
                                    </p:set>
                                    <p:anim from="(-#ppt_w/2)" to="(#ppt_x)" calcmode="lin" valueType="num">
                                      <p:cBhvr>
                                        <p:cTn id="17" dur="600" fill="hold">
                                          <p:stCondLst>
                                            <p:cond delay="0"/>
                                          </p:stCondLst>
                                        </p:cTn>
                                        <p:tgtEl>
                                          <p:spTgt spid="52235"/>
                                        </p:tgtEl>
                                        <p:attrNameLst>
                                          <p:attrName>ppt_x</p:attrName>
                                        </p:attrNameLst>
                                      </p:cBhvr>
                                    </p:anim>
                                    <p:anim from="0" to="-1.0" calcmode="lin" valueType="num">
                                      <p:cBhvr>
                                        <p:cTn id="18" dur="200" decel="50000" autoRev="1" fill="hold">
                                          <p:stCondLst>
                                            <p:cond delay="600"/>
                                          </p:stCondLst>
                                        </p:cTn>
                                        <p:tgtEl>
                                          <p:spTgt spid="52235"/>
                                        </p:tgtEl>
                                        <p:attrNameLst>
                                          <p:attrName>xshear</p:attrName>
                                        </p:attrNameLst>
                                      </p:cBhvr>
                                    </p:anim>
                                    <p:animScale>
                                      <p:cBhvr>
                                        <p:cTn id="19" dur="200" decel="100000" autoRev="1" fill="hold">
                                          <p:stCondLst>
                                            <p:cond delay="600"/>
                                          </p:stCondLst>
                                        </p:cTn>
                                        <p:tgtEl>
                                          <p:spTgt spid="52235"/>
                                        </p:tgtEl>
                                      </p:cBhvr>
                                      <p:from x="100000" y="100000"/>
                                      <p:to x="80000" y="100000"/>
                                    </p:animScale>
                                    <p:anim by="(#ppt_h/3+#ppt_w*0.1)" calcmode="lin" valueType="num">
                                      <p:cBhvr additive="sum">
                                        <p:cTn id="20" dur="200" decel="100000" autoRev="1" fill="hold">
                                          <p:stCondLst>
                                            <p:cond delay="600"/>
                                          </p:stCondLst>
                                        </p:cTn>
                                        <p:tgtEl>
                                          <p:spTgt spid="52235"/>
                                        </p:tgtEl>
                                        <p:attrNameLst>
                                          <p:attrName>ppt_x</p:attrName>
                                        </p:attrNameLst>
                                      </p:cBhvr>
                                    </p:anim>
                                  </p:childTnLst>
                                </p:cTn>
                              </p:par>
                              <p:par>
                                <p:cTn id="21" presetID="34" presetClass="entr" presetSubtype="0"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 from="(-#ppt_w/2)" to="(#ppt_x)" calcmode="lin" valueType="num">
                                      <p:cBhvr>
                                        <p:cTn id="23" dur="600" fill="hold">
                                          <p:stCondLst>
                                            <p:cond delay="0"/>
                                          </p:stCondLst>
                                        </p:cTn>
                                        <p:tgtEl>
                                          <p:spTgt spid="2"/>
                                        </p:tgtEl>
                                        <p:attrNameLst>
                                          <p:attrName>ppt_x</p:attrName>
                                        </p:attrNameLst>
                                      </p:cBhvr>
                                    </p:anim>
                                    <p:anim from="0" to="-1.0" calcmode="lin" valueType="num">
                                      <p:cBhvr>
                                        <p:cTn id="24" dur="200" decel="50000" autoRev="1" fill="hold">
                                          <p:stCondLst>
                                            <p:cond delay="600"/>
                                          </p:stCondLst>
                                        </p:cTn>
                                        <p:tgtEl>
                                          <p:spTgt spid="2"/>
                                        </p:tgtEl>
                                        <p:attrNameLst>
                                          <p:attrName>xshear</p:attrName>
                                        </p:attrNameLst>
                                      </p:cBhvr>
                                    </p:anim>
                                    <p:animScale>
                                      <p:cBhvr>
                                        <p:cTn id="25" dur="200" decel="100000" autoRev="1" fill="hold">
                                          <p:stCondLst>
                                            <p:cond delay="600"/>
                                          </p:stCondLst>
                                        </p:cTn>
                                        <p:tgtEl>
                                          <p:spTgt spid="2"/>
                                        </p:tgtEl>
                                      </p:cBhvr>
                                      <p:from x="100000" y="100000"/>
                                      <p:to x="80000" y="100000"/>
                                    </p:animScale>
                                    <p:anim by="(#ppt_h/3+#ppt_w*0.1)" calcmode="lin" valueType="num">
                                      <p:cBhvr additive="sum">
                                        <p:cTn id="26" dur="200" decel="100000" autoRev="1" fill="hold">
                                          <p:stCondLst>
                                            <p:cond delay="600"/>
                                          </p:stCondLst>
                                        </p:cTn>
                                        <p:tgtEl>
                                          <p:spTgt spid="2"/>
                                        </p:tgtEl>
                                        <p:attrNameLst>
                                          <p:attrName>ppt_x</p:attrName>
                                        </p:attrNameLst>
                                      </p:cBhvr>
                                    </p:anim>
                                  </p:childTnLst>
                                </p:cTn>
                              </p:par>
                            </p:childTnLst>
                          </p:cTn>
                        </p:par>
                        <p:par>
                          <p:cTn id="27" fill="hold">
                            <p:stCondLst>
                              <p:cond delay="1000"/>
                            </p:stCondLst>
                            <p:childTnLst>
                              <p:par>
                                <p:cTn id="28" presetID="47" presetClass="entr" presetSubtype="0" fill="hold"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1000"/>
                                        <p:tgtEl>
                                          <p:spTgt spid="3"/>
                                        </p:tgtEl>
                                      </p:cBhvr>
                                    </p:animEffect>
                                    <p:anim calcmode="lin" valueType="num">
                                      <p:cBhvr>
                                        <p:cTn id="38" dur="1000" fill="hold"/>
                                        <p:tgtEl>
                                          <p:spTgt spid="3"/>
                                        </p:tgtEl>
                                        <p:attrNameLst>
                                          <p:attrName>ppt_x</p:attrName>
                                        </p:attrNameLst>
                                      </p:cBhvr>
                                      <p:tavLst>
                                        <p:tav tm="0">
                                          <p:val>
                                            <p:strVal val="#ppt_x"/>
                                          </p:val>
                                        </p:tav>
                                        <p:tav tm="100000">
                                          <p:val>
                                            <p:strVal val="#ppt_x"/>
                                          </p:val>
                                        </p:tav>
                                      </p:tavLst>
                                    </p:anim>
                                    <p:anim calcmode="lin" valueType="num">
                                      <p:cBhvr>
                                        <p:cTn id="39" dur="1000" fill="hold"/>
                                        <p:tgtEl>
                                          <p:spTgt spid="3"/>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52242"/>
                                        </p:tgtEl>
                                        <p:attrNameLst>
                                          <p:attrName>style.visibility</p:attrName>
                                        </p:attrNameLst>
                                      </p:cBhvr>
                                      <p:to>
                                        <p:strVal val="visible"/>
                                      </p:to>
                                    </p:set>
                                    <p:animEffect transition="in" filter="fade">
                                      <p:cBhvr>
                                        <p:cTn id="42" dur="1000"/>
                                        <p:tgtEl>
                                          <p:spTgt spid="52242"/>
                                        </p:tgtEl>
                                      </p:cBhvr>
                                    </p:animEffect>
                                    <p:anim calcmode="lin" valueType="num">
                                      <p:cBhvr>
                                        <p:cTn id="43" dur="1000" fill="hold"/>
                                        <p:tgtEl>
                                          <p:spTgt spid="52242"/>
                                        </p:tgtEl>
                                        <p:attrNameLst>
                                          <p:attrName>ppt_x</p:attrName>
                                        </p:attrNameLst>
                                      </p:cBhvr>
                                      <p:tavLst>
                                        <p:tav tm="0">
                                          <p:val>
                                            <p:strVal val="#ppt_x"/>
                                          </p:val>
                                        </p:tav>
                                        <p:tav tm="100000">
                                          <p:val>
                                            <p:strVal val="#ppt_x"/>
                                          </p:val>
                                        </p:tav>
                                      </p:tavLst>
                                    </p:anim>
                                    <p:anim calcmode="lin" valueType="num">
                                      <p:cBhvr>
                                        <p:cTn id="44" dur="1000" fill="hold"/>
                                        <p:tgtEl>
                                          <p:spTgt spid="52242"/>
                                        </p:tgtEl>
                                        <p:attrNameLst>
                                          <p:attrName>ppt_y</p:attrName>
                                        </p:attrNameLst>
                                      </p:cBhvr>
                                      <p:tavLst>
                                        <p:tav tm="0">
                                          <p:val>
                                            <p:strVal val="#ppt_y-.1"/>
                                          </p:val>
                                        </p:tav>
                                        <p:tav tm="100000">
                                          <p:val>
                                            <p:strVal val="#ppt_y"/>
                                          </p:val>
                                        </p:tav>
                                      </p:tavLst>
                                    </p:anim>
                                  </p:childTnLst>
                                </p:cTn>
                              </p:par>
                            </p:childTnLst>
                          </p:cTn>
                        </p:par>
                        <p:par>
                          <p:cTn id="45" fill="hold">
                            <p:stCondLst>
                              <p:cond delay="1000"/>
                            </p:stCondLst>
                            <p:childTnLst>
                              <p:par>
                                <p:cTn id="46" presetID="47" presetClass="entr" presetSubtype="0" fill="hold" nodeType="after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1000"/>
                                        <p:tgtEl>
                                          <p:spTgt spid="4"/>
                                        </p:tgtEl>
                                      </p:cBhvr>
                                    </p:animEffect>
                                    <p:anim calcmode="lin" valueType="num">
                                      <p:cBhvr>
                                        <p:cTn id="49" dur="1000" fill="hold"/>
                                        <p:tgtEl>
                                          <p:spTgt spid="4"/>
                                        </p:tgtEl>
                                        <p:attrNameLst>
                                          <p:attrName>ppt_x</p:attrName>
                                        </p:attrNameLst>
                                      </p:cBhvr>
                                      <p:tavLst>
                                        <p:tav tm="0">
                                          <p:val>
                                            <p:strVal val="#ppt_x"/>
                                          </p:val>
                                        </p:tav>
                                        <p:tav tm="100000">
                                          <p:val>
                                            <p:strVal val="#ppt_x"/>
                                          </p:val>
                                        </p:tav>
                                      </p:tavLst>
                                    </p:anim>
                                    <p:anim calcmode="lin" valueType="num">
                                      <p:cBhvr>
                                        <p:cTn id="5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xit" presetSubtype="0" fill="hold" nodeType="clickEffect">
                                  <p:stCondLst>
                                    <p:cond delay="0"/>
                                  </p:stCondLst>
                                  <p:childTnLst>
                                    <p:anim calcmode="lin" valueType="num">
                                      <p:cBhvr>
                                        <p:cTn id="54" dur="500"/>
                                        <p:tgtEl>
                                          <p:spTgt spid="2"/>
                                        </p:tgtEl>
                                        <p:attrNameLst>
                                          <p:attrName>ppt_w</p:attrName>
                                        </p:attrNameLst>
                                      </p:cBhvr>
                                      <p:tavLst>
                                        <p:tav tm="0">
                                          <p:val>
                                            <p:strVal val="ppt_w"/>
                                          </p:val>
                                        </p:tav>
                                        <p:tav tm="100000">
                                          <p:val>
                                            <p:fltVal val="0"/>
                                          </p:val>
                                        </p:tav>
                                      </p:tavLst>
                                    </p:anim>
                                    <p:anim calcmode="lin" valueType="num">
                                      <p:cBhvr>
                                        <p:cTn id="55" dur="500"/>
                                        <p:tgtEl>
                                          <p:spTgt spid="2"/>
                                        </p:tgtEl>
                                        <p:attrNameLst>
                                          <p:attrName>ppt_h</p:attrName>
                                        </p:attrNameLst>
                                      </p:cBhvr>
                                      <p:tavLst>
                                        <p:tav tm="0">
                                          <p:val>
                                            <p:strVal val="ppt_h"/>
                                          </p:val>
                                        </p:tav>
                                        <p:tav tm="100000">
                                          <p:val>
                                            <p:fltVal val="0"/>
                                          </p:val>
                                        </p:tav>
                                      </p:tavLst>
                                    </p:anim>
                                    <p:animEffect transition="out" filter="fade">
                                      <p:cBhvr>
                                        <p:cTn id="56" dur="500"/>
                                        <p:tgtEl>
                                          <p:spTgt spid="2"/>
                                        </p:tgtEl>
                                      </p:cBhvr>
                                    </p:animEffect>
                                    <p:set>
                                      <p:cBhvr>
                                        <p:cTn id="57" dur="1" fill="hold">
                                          <p:stCondLst>
                                            <p:cond delay="499"/>
                                          </p:stCondLst>
                                        </p:cTn>
                                        <p:tgtEl>
                                          <p:spTgt spid="2"/>
                                        </p:tgtEl>
                                        <p:attrNameLst>
                                          <p:attrName>style.visibility</p:attrName>
                                        </p:attrNameLst>
                                      </p:cBhvr>
                                      <p:to>
                                        <p:strVal val="hidden"/>
                                      </p:to>
                                    </p:set>
                                  </p:childTnLst>
                                </p:cTn>
                              </p:par>
                              <p:par>
                                <p:cTn id="58" presetID="53" presetClass="exit" presetSubtype="0" fill="hold" nodeType="withEffect">
                                  <p:stCondLst>
                                    <p:cond delay="0"/>
                                  </p:stCondLst>
                                  <p:childTnLst>
                                    <p:anim calcmode="lin" valueType="num">
                                      <p:cBhvr>
                                        <p:cTn id="59" dur="500"/>
                                        <p:tgtEl>
                                          <p:spTgt spid="52235"/>
                                        </p:tgtEl>
                                        <p:attrNameLst>
                                          <p:attrName>ppt_w</p:attrName>
                                        </p:attrNameLst>
                                      </p:cBhvr>
                                      <p:tavLst>
                                        <p:tav tm="0">
                                          <p:val>
                                            <p:strVal val="ppt_w"/>
                                          </p:val>
                                        </p:tav>
                                        <p:tav tm="100000">
                                          <p:val>
                                            <p:fltVal val="0"/>
                                          </p:val>
                                        </p:tav>
                                      </p:tavLst>
                                    </p:anim>
                                    <p:anim calcmode="lin" valueType="num">
                                      <p:cBhvr>
                                        <p:cTn id="60" dur="500"/>
                                        <p:tgtEl>
                                          <p:spTgt spid="52235"/>
                                        </p:tgtEl>
                                        <p:attrNameLst>
                                          <p:attrName>ppt_h</p:attrName>
                                        </p:attrNameLst>
                                      </p:cBhvr>
                                      <p:tavLst>
                                        <p:tav tm="0">
                                          <p:val>
                                            <p:strVal val="ppt_h"/>
                                          </p:val>
                                        </p:tav>
                                        <p:tav tm="100000">
                                          <p:val>
                                            <p:fltVal val="0"/>
                                          </p:val>
                                        </p:tav>
                                      </p:tavLst>
                                    </p:anim>
                                    <p:animEffect transition="out" filter="fade">
                                      <p:cBhvr>
                                        <p:cTn id="61" dur="500"/>
                                        <p:tgtEl>
                                          <p:spTgt spid="52235"/>
                                        </p:tgtEl>
                                      </p:cBhvr>
                                    </p:animEffect>
                                    <p:set>
                                      <p:cBhvr>
                                        <p:cTn id="62" dur="1" fill="hold">
                                          <p:stCondLst>
                                            <p:cond delay="499"/>
                                          </p:stCondLst>
                                        </p:cTn>
                                        <p:tgtEl>
                                          <p:spTgt spid="52235"/>
                                        </p:tgtEl>
                                        <p:attrNameLst>
                                          <p:attrName>style.visibility</p:attrName>
                                        </p:attrNameLst>
                                      </p:cBhvr>
                                      <p:to>
                                        <p:strVal val="hidden"/>
                                      </p:to>
                                    </p:set>
                                  </p:childTnLst>
                                </p:cTn>
                              </p:par>
                              <p:par>
                                <p:cTn id="63" presetID="53" presetClass="exit" presetSubtype="0" fill="hold" nodeType="withEffect">
                                  <p:stCondLst>
                                    <p:cond delay="0"/>
                                  </p:stCondLst>
                                  <p:childTnLst>
                                    <p:anim calcmode="lin" valueType="num">
                                      <p:cBhvr>
                                        <p:cTn id="64" dur="500"/>
                                        <p:tgtEl>
                                          <p:spTgt spid="11"/>
                                        </p:tgtEl>
                                        <p:attrNameLst>
                                          <p:attrName>ppt_w</p:attrName>
                                        </p:attrNameLst>
                                      </p:cBhvr>
                                      <p:tavLst>
                                        <p:tav tm="0">
                                          <p:val>
                                            <p:strVal val="ppt_w"/>
                                          </p:val>
                                        </p:tav>
                                        <p:tav tm="100000">
                                          <p:val>
                                            <p:fltVal val="0"/>
                                          </p:val>
                                        </p:tav>
                                      </p:tavLst>
                                    </p:anim>
                                    <p:anim calcmode="lin" valueType="num">
                                      <p:cBhvr>
                                        <p:cTn id="65" dur="500"/>
                                        <p:tgtEl>
                                          <p:spTgt spid="11"/>
                                        </p:tgtEl>
                                        <p:attrNameLst>
                                          <p:attrName>ppt_h</p:attrName>
                                        </p:attrNameLst>
                                      </p:cBhvr>
                                      <p:tavLst>
                                        <p:tav tm="0">
                                          <p:val>
                                            <p:strVal val="ppt_h"/>
                                          </p:val>
                                        </p:tav>
                                        <p:tav tm="100000">
                                          <p:val>
                                            <p:fltVal val="0"/>
                                          </p:val>
                                        </p:tav>
                                      </p:tavLst>
                                    </p:anim>
                                    <p:animEffect transition="out" filter="fade">
                                      <p:cBhvr>
                                        <p:cTn id="66" dur="500"/>
                                        <p:tgtEl>
                                          <p:spTgt spid="11"/>
                                        </p:tgtEl>
                                      </p:cBhvr>
                                    </p:animEffect>
                                    <p:set>
                                      <p:cBhvr>
                                        <p:cTn id="67" dur="1" fill="hold">
                                          <p:stCondLst>
                                            <p:cond delay="499"/>
                                          </p:stCondLst>
                                        </p:cTn>
                                        <p:tgtEl>
                                          <p:spTgt spid="11"/>
                                        </p:tgtEl>
                                        <p:attrNameLst>
                                          <p:attrName>style.visibility</p:attrName>
                                        </p:attrNameLst>
                                      </p:cBhvr>
                                      <p:to>
                                        <p:strVal val="hidden"/>
                                      </p:to>
                                    </p:set>
                                  </p:childTnLst>
                                </p:cTn>
                              </p:par>
                              <p:par>
                                <p:cTn id="68" presetID="53" presetClass="exit" presetSubtype="0" fill="hold" nodeType="withEffect">
                                  <p:stCondLst>
                                    <p:cond delay="0"/>
                                  </p:stCondLst>
                                  <p:childTnLst>
                                    <p:anim calcmode="lin" valueType="num">
                                      <p:cBhvr>
                                        <p:cTn id="69" dur="500"/>
                                        <p:tgtEl>
                                          <p:spTgt spid="3"/>
                                        </p:tgtEl>
                                        <p:attrNameLst>
                                          <p:attrName>ppt_w</p:attrName>
                                        </p:attrNameLst>
                                      </p:cBhvr>
                                      <p:tavLst>
                                        <p:tav tm="0">
                                          <p:val>
                                            <p:strVal val="ppt_w"/>
                                          </p:val>
                                        </p:tav>
                                        <p:tav tm="100000">
                                          <p:val>
                                            <p:fltVal val="0"/>
                                          </p:val>
                                        </p:tav>
                                      </p:tavLst>
                                    </p:anim>
                                    <p:anim calcmode="lin" valueType="num">
                                      <p:cBhvr>
                                        <p:cTn id="70" dur="500"/>
                                        <p:tgtEl>
                                          <p:spTgt spid="3"/>
                                        </p:tgtEl>
                                        <p:attrNameLst>
                                          <p:attrName>ppt_h</p:attrName>
                                        </p:attrNameLst>
                                      </p:cBhvr>
                                      <p:tavLst>
                                        <p:tav tm="0">
                                          <p:val>
                                            <p:strVal val="ppt_h"/>
                                          </p:val>
                                        </p:tav>
                                        <p:tav tm="100000">
                                          <p:val>
                                            <p:fltVal val="0"/>
                                          </p:val>
                                        </p:tav>
                                      </p:tavLst>
                                    </p:anim>
                                    <p:animEffect transition="out" filter="fade">
                                      <p:cBhvr>
                                        <p:cTn id="71" dur="500"/>
                                        <p:tgtEl>
                                          <p:spTgt spid="3"/>
                                        </p:tgtEl>
                                      </p:cBhvr>
                                    </p:animEffect>
                                    <p:set>
                                      <p:cBhvr>
                                        <p:cTn id="72" dur="1" fill="hold">
                                          <p:stCondLst>
                                            <p:cond delay="499"/>
                                          </p:stCondLst>
                                        </p:cTn>
                                        <p:tgtEl>
                                          <p:spTgt spid="3"/>
                                        </p:tgtEl>
                                        <p:attrNameLst>
                                          <p:attrName>style.visibility</p:attrName>
                                        </p:attrNameLst>
                                      </p:cBhvr>
                                      <p:to>
                                        <p:strVal val="hidden"/>
                                      </p:to>
                                    </p:set>
                                  </p:childTnLst>
                                </p:cTn>
                              </p:par>
                              <p:par>
                                <p:cTn id="73" presetID="53" presetClass="exit" presetSubtype="0" fill="hold" nodeType="withEffect">
                                  <p:stCondLst>
                                    <p:cond delay="0"/>
                                  </p:stCondLst>
                                  <p:childTnLst>
                                    <p:anim calcmode="lin" valueType="num">
                                      <p:cBhvr>
                                        <p:cTn id="74" dur="500"/>
                                        <p:tgtEl>
                                          <p:spTgt spid="52242"/>
                                        </p:tgtEl>
                                        <p:attrNameLst>
                                          <p:attrName>ppt_w</p:attrName>
                                        </p:attrNameLst>
                                      </p:cBhvr>
                                      <p:tavLst>
                                        <p:tav tm="0">
                                          <p:val>
                                            <p:strVal val="ppt_w"/>
                                          </p:val>
                                        </p:tav>
                                        <p:tav tm="100000">
                                          <p:val>
                                            <p:fltVal val="0"/>
                                          </p:val>
                                        </p:tav>
                                      </p:tavLst>
                                    </p:anim>
                                    <p:anim calcmode="lin" valueType="num">
                                      <p:cBhvr>
                                        <p:cTn id="75" dur="500"/>
                                        <p:tgtEl>
                                          <p:spTgt spid="52242"/>
                                        </p:tgtEl>
                                        <p:attrNameLst>
                                          <p:attrName>ppt_h</p:attrName>
                                        </p:attrNameLst>
                                      </p:cBhvr>
                                      <p:tavLst>
                                        <p:tav tm="0">
                                          <p:val>
                                            <p:strVal val="ppt_h"/>
                                          </p:val>
                                        </p:tav>
                                        <p:tav tm="100000">
                                          <p:val>
                                            <p:fltVal val="0"/>
                                          </p:val>
                                        </p:tav>
                                      </p:tavLst>
                                    </p:anim>
                                    <p:animEffect transition="out" filter="fade">
                                      <p:cBhvr>
                                        <p:cTn id="76" dur="500"/>
                                        <p:tgtEl>
                                          <p:spTgt spid="52242"/>
                                        </p:tgtEl>
                                      </p:cBhvr>
                                    </p:animEffect>
                                    <p:set>
                                      <p:cBhvr>
                                        <p:cTn id="77" dur="1" fill="hold">
                                          <p:stCondLst>
                                            <p:cond delay="499"/>
                                          </p:stCondLst>
                                        </p:cTn>
                                        <p:tgtEl>
                                          <p:spTgt spid="52242"/>
                                        </p:tgtEl>
                                        <p:attrNameLst>
                                          <p:attrName>style.visibility</p:attrName>
                                        </p:attrNameLst>
                                      </p:cBhvr>
                                      <p:to>
                                        <p:strVal val="hidden"/>
                                      </p:to>
                                    </p:set>
                                  </p:childTnLst>
                                </p:cTn>
                              </p:par>
                              <p:par>
                                <p:cTn id="78" presetID="53" presetClass="exit" presetSubtype="0" fill="hold" nodeType="withEffect">
                                  <p:stCondLst>
                                    <p:cond delay="0"/>
                                  </p:stCondLst>
                                  <p:childTnLst>
                                    <p:anim calcmode="lin" valueType="num">
                                      <p:cBhvr>
                                        <p:cTn id="79" dur="500"/>
                                        <p:tgtEl>
                                          <p:spTgt spid="4"/>
                                        </p:tgtEl>
                                        <p:attrNameLst>
                                          <p:attrName>ppt_w</p:attrName>
                                        </p:attrNameLst>
                                      </p:cBhvr>
                                      <p:tavLst>
                                        <p:tav tm="0">
                                          <p:val>
                                            <p:strVal val="ppt_w"/>
                                          </p:val>
                                        </p:tav>
                                        <p:tav tm="100000">
                                          <p:val>
                                            <p:fltVal val="0"/>
                                          </p:val>
                                        </p:tav>
                                      </p:tavLst>
                                    </p:anim>
                                    <p:anim calcmode="lin" valueType="num">
                                      <p:cBhvr>
                                        <p:cTn id="80" dur="500"/>
                                        <p:tgtEl>
                                          <p:spTgt spid="4"/>
                                        </p:tgtEl>
                                        <p:attrNameLst>
                                          <p:attrName>ppt_h</p:attrName>
                                        </p:attrNameLst>
                                      </p:cBhvr>
                                      <p:tavLst>
                                        <p:tav tm="0">
                                          <p:val>
                                            <p:strVal val="ppt_h"/>
                                          </p:val>
                                        </p:tav>
                                        <p:tav tm="100000">
                                          <p:val>
                                            <p:fltVal val="0"/>
                                          </p:val>
                                        </p:tav>
                                      </p:tavLst>
                                    </p:anim>
                                    <p:animEffect transition="out" filter="fade">
                                      <p:cBhvr>
                                        <p:cTn id="81" dur="500"/>
                                        <p:tgtEl>
                                          <p:spTgt spid="4"/>
                                        </p:tgtEl>
                                      </p:cBhvr>
                                    </p:animEffect>
                                    <p:set>
                                      <p:cBhvr>
                                        <p:cTn id="8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lowchart: Alternate Process 6"/>
          <p:cNvSpPr/>
          <p:nvPr/>
        </p:nvSpPr>
        <p:spPr>
          <a:xfrm>
            <a:off x="228600" y="9525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HOW</a:t>
            </a:r>
            <a:endParaRPr lang="id-ID" sz="3200" dirty="0">
              <a:solidFill>
                <a:srgbClr val="000000"/>
              </a:solidFill>
              <a:latin typeface="Arial Rounded MT Bold" pitchFamily="34" charset="0"/>
            </a:endParaRPr>
          </a:p>
        </p:txBody>
      </p:sp>
      <p:pic>
        <p:nvPicPr>
          <p:cNvPr id="21" name="Picture 11" descr="worlds"/>
          <p:cNvPicPr>
            <a:picLocks noChangeAspect="1" noChangeArrowheads="1" noCrop="1"/>
          </p:cNvPicPr>
          <p:nvPr/>
        </p:nvPicPr>
        <p:blipFill>
          <a:blip r:embed="rId3"/>
          <a:srcRect/>
          <a:stretch>
            <a:fillRect/>
          </a:stretch>
        </p:blipFill>
        <p:spPr bwMode="auto">
          <a:xfrm>
            <a:off x="228600" y="228600"/>
            <a:ext cx="533400" cy="533400"/>
          </a:xfrm>
          <a:prstGeom prst="rect">
            <a:avLst/>
          </a:prstGeom>
          <a:noFill/>
          <a:ln w="9525">
            <a:noFill/>
            <a:miter lim="800000"/>
            <a:headEnd/>
            <a:tailEnd/>
          </a:ln>
        </p:spPr>
      </p:pic>
      <p:sp>
        <p:nvSpPr>
          <p:cNvPr id="25" name="Plaque 24"/>
          <p:cNvSpPr/>
          <p:nvPr/>
        </p:nvSpPr>
        <p:spPr>
          <a:xfrm>
            <a:off x="685800" y="1066800"/>
            <a:ext cx="7162800" cy="914400"/>
          </a:xfrm>
          <a:prstGeom prst="plaque">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r>
              <a:rPr lang="id-ID" sz="2000" dirty="0"/>
              <a:t>Menentukan Formulasi Hipotesis</a:t>
            </a:r>
            <a:endParaRPr lang="en-US" sz="2000" dirty="0"/>
          </a:p>
          <a:p>
            <a:pPr algn="ctr">
              <a:defRPr/>
            </a:pPr>
            <a:endParaRPr lang="id-ID" sz="900" b="1" dirty="0">
              <a:solidFill>
                <a:srgbClr val="FF0000"/>
              </a:solidFill>
              <a:latin typeface="Arial Narrow" pitchFamily="34" charset="0"/>
            </a:endParaRPr>
          </a:p>
        </p:txBody>
      </p:sp>
      <p:sp>
        <p:nvSpPr>
          <p:cNvPr id="10" name="Oval 12"/>
          <p:cNvSpPr>
            <a:spLocks noChangeArrowheads="1"/>
          </p:cNvSpPr>
          <p:nvPr/>
        </p:nvSpPr>
        <p:spPr bwMode="auto">
          <a:xfrm>
            <a:off x="228600" y="2133600"/>
            <a:ext cx="3733800" cy="457200"/>
          </a:xfrm>
          <a:prstGeom prst="ellipse">
            <a:avLst/>
          </a:prstGeom>
          <a:solidFill>
            <a:srgbClr val="FC0404"/>
          </a:solidFill>
          <a:ln w="38100">
            <a:solidFill>
              <a:srgbClr val="FFFF00"/>
            </a:solidFill>
            <a:round/>
            <a:headEnd/>
            <a:tailEnd/>
          </a:ln>
        </p:spPr>
        <p:txBody>
          <a:bodyPr wrap="none" anchor="ctr"/>
          <a:lstStyle/>
          <a:p>
            <a:pPr lvl="0"/>
            <a:r>
              <a:rPr lang="id-ID" sz="2400" dirty="0"/>
              <a:t>Hipotesis Nol (H₀)</a:t>
            </a:r>
            <a:endParaRPr lang="en-US" sz="2400" dirty="0"/>
          </a:p>
        </p:txBody>
      </p:sp>
      <p:sp>
        <p:nvSpPr>
          <p:cNvPr id="11" name="Oval 11"/>
          <p:cNvSpPr>
            <a:spLocks noChangeArrowheads="1"/>
          </p:cNvSpPr>
          <p:nvPr/>
        </p:nvSpPr>
        <p:spPr bwMode="auto">
          <a:xfrm>
            <a:off x="4953000" y="2133600"/>
            <a:ext cx="3810000" cy="457200"/>
          </a:xfrm>
          <a:prstGeom prst="ellipse">
            <a:avLst/>
          </a:prstGeom>
          <a:solidFill>
            <a:srgbClr val="FC0404"/>
          </a:solidFill>
          <a:ln w="38100">
            <a:solidFill>
              <a:srgbClr val="FFFF00"/>
            </a:solidFill>
            <a:round/>
            <a:headEnd/>
            <a:tailEnd/>
          </a:ln>
        </p:spPr>
        <p:txBody>
          <a:bodyPr wrap="none" anchor="ctr"/>
          <a:lstStyle/>
          <a:p>
            <a:pPr lvl="0" algn="ctr"/>
            <a:endParaRPr lang="en-US" sz="2800" dirty="0"/>
          </a:p>
          <a:p>
            <a:pPr lvl="0" algn="ctr"/>
            <a:r>
              <a:rPr lang="id-ID" sz="2400" dirty="0"/>
              <a:t>Hipotesis Alternatif (H₁)</a:t>
            </a:r>
            <a:endParaRPr lang="en-US" sz="2400" dirty="0"/>
          </a:p>
          <a:p>
            <a:pPr algn="ctr"/>
            <a:endParaRPr lang="en-US" sz="2800" b="1" dirty="0">
              <a:latin typeface="Arial Narrow" pitchFamily="34" charset="0"/>
            </a:endParaRPr>
          </a:p>
        </p:txBody>
      </p:sp>
      <p:sp>
        <p:nvSpPr>
          <p:cNvPr id="12" name="AutoShape 13"/>
          <p:cNvSpPr>
            <a:spLocks noChangeArrowheads="1"/>
          </p:cNvSpPr>
          <p:nvPr/>
        </p:nvSpPr>
        <p:spPr bwMode="auto">
          <a:xfrm>
            <a:off x="381000" y="3429000"/>
            <a:ext cx="3733800" cy="1981200"/>
          </a:xfrm>
          <a:prstGeom prst="wedgeRectCallout">
            <a:avLst>
              <a:gd name="adj1" fmla="val -32389"/>
              <a:gd name="adj2" fmla="val -75375"/>
            </a:avLst>
          </a:prstGeom>
          <a:gradFill rotWithShape="1">
            <a:gsLst>
              <a:gs pos="0">
                <a:srgbClr val="00FFFF"/>
              </a:gs>
              <a:gs pos="100000">
                <a:srgbClr val="FFFF00"/>
              </a:gs>
            </a:gsLst>
            <a:lin ang="5400000" scaled="1"/>
          </a:gradFill>
          <a:ln w="38100">
            <a:solidFill>
              <a:srgbClr val="0000FF"/>
            </a:solidFill>
            <a:miter lim="800000"/>
            <a:headEnd/>
            <a:tailEnd/>
          </a:ln>
        </p:spPr>
        <p:txBody>
          <a:bodyPr/>
          <a:lstStyle/>
          <a:p>
            <a:r>
              <a:rPr lang="id-ID" sz="2000" dirty="0"/>
              <a:t>H₀ adalah hipotesis yang dirumuskan sebagai suatu pernyataan yang akan diuji.</a:t>
            </a:r>
            <a:endParaRPr lang="en-US" sz="2000" dirty="0"/>
          </a:p>
          <a:p>
            <a:endParaRPr lang="en-US" sz="2000" dirty="0"/>
          </a:p>
          <a:p>
            <a:r>
              <a:rPr lang="id-ID" sz="2000" dirty="0"/>
              <a:t>H₀  :   µ₁  =  µ₂</a:t>
            </a:r>
            <a:endParaRPr lang="en-US" sz="2000" dirty="0"/>
          </a:p>
          <a:p>
            <a:endParaRPr lang="en-US" sz="2000" dirty="0"/>
          </a:p>
        </p:txBody>
      </p:sp>
      <p:sp>
        <p:nvSpPr>
          <p:cNvPr id="13" name="AutoShape 14"/>
          <p:cNvSpPr>
            <a:spLocks noChangeArrowheads="1"/>
          </p:cNvSpPr>
          <p:nvPr/>
        </p:nvSpPr>
        <p:spPr bwMode="auto">
          <a:xfrm>
            <a:off x="4267200" y="3429000"/>
            <a:ext cx="4343400" cy="2895600"/>
          </a:xfrm>
          <a:prstGeom prst="wedgeRectCallout">
            <a:avLst>
              <a:gd name="adj1" fmla="val -2917"/>
              <a:gd name="adj2" fmla="val -73380"/>
            </a:avLst>
          </a:prstGeom>
          <a:gradFill rotWithShape="1">
            <a:gsLst>
              <a:gs pos="0">
                <a:srgbClr val="00FFFF"/>
              </a:gs>
              <a:gs pos="100000">
                <a:srgbClr val="FFFF00"/>
              </a:gs>
            </a:gsLst>
            <a:lin ang="5400000" scaled="1"/>
          </a:gradFill>
          <a:ln w="38100">
            <a:solidFill>
              <a:srgbClr val="0000FF"/>
            </a:solidFill>
            <a:miter lim="800000"/>
            <a:headEnd/>
            <a:tailEnd/>
          </a:ln>
        </p:spPr>
        <p:txBody>
          <a:bodyPr/>
          <a:lstStyle/>
          <a:p>
            <a:endParaRPr lang="en-US" dirty="0"/>
          </a:p>
          <a:p>
            <a:r>
              <a:rPr lang="id-ID" dirty="0"/>
              <a:t>H₁ adalah Hipotesis yang dirumuskan sebagai lawan atau tandingan dari hipotesis nol. </a:t>
            </a:r>
            <a:endParaRPr lang="en-US" dirty="0"/>
          </a:p>
          <a:p>
            <a:endParaRPr lang="en-US" dirty="0"/>
          </a:p>
          <a:p>
            <a:r>
              <a:rPr lang="id-ID" dirty="0"/>
              <a:t>H₁  :   µ₁  ˂  µ₂    	→ satu arah kiri</a:t>
            </a:r>
            <a:endParaRPr lang="en-US" dirty="0"/>
          </a:p>
          <a:p>
            <a:r>
              <a:rPr lang="id-ID" dirty="0"/>
              <a:t>H₁  :   µ₁  ˃  µ₂	→ satu arah kanan</a:t>
            </a:r>
            <a:endParaRPr lang="en-US" dirty="0"/>
          </a:p>
          <a:p>
            <a:r>
              <a:rPr lang="id-ID" dirty="0"/>
              <a:t>H₁  :   µ₁  ≠  µ₂	→ dua arah</a:t>
            </a:r>
            <a:endParaRPr lang="en-US" dirty="0"/>
          </a:p>
          <a:p>
            <a:r>
              <a:rPr lang="id-ID" dirty="0"/>
              <a:t> </a:t>
            </a:r>
            <a:endParaRPr lang="en-US" dirty="0"/>
          </a:p>
          <a:p>
            <a:r>
              <a:rPr lang="id-ID" dirty="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 to="" calcmode="lin" valueType="num">
                                      <p:cBhvr>
                                        <p:cTn id="7" dur="1" fill="hold"/>
                                        <p:tgtEl>
                                          <p:spTgt spid="20"/>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 to="" calcmode="lin" valueType="num">
                                      <p:cBhvr>
                                        <p:cTn id="10" dur="1" fill="hold"/>
                                        <p:tgtEl>
                                          <p:spTgt spid="21"/>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1000"/>
                                        <p:tgtEl>
                                          <p:spTgt spid="25"/>
                                        </p:tgtEl>
                                      </p:cBhvr>
                                    </p:animEffect>
                                    <p:anim calcmode="lin" valueType="num">
                                      <p:cBhvr>
                                        <p:cTn id="16" dur="1000" fill="hold"/>
                                        <p:tgtEl>
                                          <p:spTgt spid="25"/>
                                        </p:tgtEl>
                                        <p:attrNameLst>
                                          <p:attrName>ppt_x</p:attrName>
                                        </p:attrNameLst>
                                      </p:cBhvr>
                                      <p:tavLst>
                                        <p:tav tm="0">
                                          <p:val>
                                            <p:strVal val="#ppt_x"/>
                                          </p:val>
                                        </p:tav>
                                        <p:tav tm="100000">
                                          <p:val>
                                            <p:strVal val="#ppt_x"/>
                                          </p:val>
                                        </p:tav>
                                      </p:tavLst>
                                    </p:anim>
                                    <p:anim calcmode="lin" valueType="num">
                                      <p:cBhvr>
                                        <p:cTn id="17" dur="1000" fill="hold"/>
                                        <p:tgtEl>
                                          <p:spTgt spid="25"/>
                                        </p:tgtEl>
                                        <p:attrNameLst>
                                          <p:attrName>ppt_y</p:attrName>
                                        </p:attrNameLst>
                                      </p:cBhvr>
                                      <p:tavLst>
                                        <p:tav tm="0">
                                          <p:val>
                                            <p:strVal val="#ppt_y-.1"/>
                                          </p:val>
                                        </p:tav>
                                        <p:tav tm="100000">
                                          <p:val>
                                            <p:strVal val="#ppt_y"/>
                                          </p:val>
                                        </p:tav>
                                      </p:tavLst>
                                    </p:anim>
                                  </p:childTnLst>
                                </p:cTn>
                              </p:par>
                            </p:childTnLst>
                          </p:cTn>
                        </p:par>
                        <p:par>
                          <p:cTn id="18" fill="hold">
                            <p:stCondLst>
                              <p:cond delay="1000"/>
                            </p:stCondLst>
                            <p:childTnLst>
                              <p:par>
                                <p:cTn id="19" presetID="27" presetClass="entr" presetSubtype="0" fill="hold" grpId="0" nodeType="afterEffect">
                                  <p:stCondLst>
                                    <p:cond delay="0"/>
                                  </p:stCondLst>
                                  <p:iterate type="lt">
                                    <p:tmPct val="50000"/>
                                  </p:iterate>
                                  <p:childTnLst>
                                    <p:set>
                                      <p:cBhvr>
                                        <p:cTn id="20" dur="1" fill="hold">
                                          <p:stCondLst>
                                            <p:cond delay="0"/>
                                          </p:stCondLst>
                                        </p:cTn>
                                        <p:tgtEl>
                                          <p:spTgt spid="10"/>
                                        </p:tgtEl>
                                        <p:attrNameLst>
                                          <p:attrName>style.visibility</p:attrName>
                                        </p:attrNameLst>
                                      </p:cBhvr>
                                      <p:to>
                                        <p:strVal val="visible"/>
                                      </p:to>
                                    </p:set>
                                    <p:anim calcmode="discrete" valueType="clr">
                                      <p:cBhvr override="childStyle">
                                        <p:cTn id="21" dur="5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22" dur="50"/>
                                        <p:tgtEl>
                                          <p:spTgt spid="10"/>
                                        </p:tgtEl>
                                        <p:attrNameLst>
                                          <p:attrName>fillcolor</p:attrName>
                                        </p:attrNameLst>
                                      </p:cBhvr>
                                      <p:tavLst>
                                        <p:tav tm="0">
                                          <p:val>
                                            <p:clrVal>
                                              <a:schemeClr val="accent2"/>
                                            </p:clrVal>
                                          </p:val>
                                        </p:tav>
                                        <p:tav tm="50000">
                                          <p:val>
                                            <p:clrVal>
                                              <a:schemeClr val="hlink"/>
                                            </p:clrVal>
                                          </p:val>
                                        </p:tav>
                                      </p:tavLst>
                                    </p:anim>
                                    <p:set>
                                      <p:cBhvr>
                                        <p:cTn id="23" dur="50"/>
                                        <p:tgtEl>
                                          <p:spTgt spid="10"/>
                                        </p:tgtEl>
                                        <p:attrNameLst>
                                          <p:attrName>fill.type</p:attrName>
                                        </p:attrNameLst>
                                      </p:cBhvr>
                                      <p:to>
                                        <p:strVal val="solid"/>
                                      </p:to>
                                    </p:set>
                                  </p:childTnLst>
                                </p:cTn>
                              </p:par>
                            </p:childTnLst>
                          </p:cTn>
                        </p:par>
                        <p:par>
                          <p:cTn id="24" fill="hold">
                            <p:stCondLst>
                              <p:cond delay="1425"/>
                            </p:stCondLst>
                            <p:childTnLst>
                              <p:par>
                                <p:cTn id="25" presetID="27" presetClass="entr" presetSubtype="0" fill="hold" grpId="0" nodeType="afterEffect">
                                  <p:stCondLst>
                                    <p:cond delay="0"/>
                                  </p:stCondLst>
                                  <p:iterate type="lt">
                                    <p:tmPct val="50000"/>
                                  </p:iterate>
                                  <p:childTnLst>
                                    <p:set>
                                      <p:cBhvr>
                                        <p:cTn id="26" dur="1" fill="hold">
                                          <p:stCondLst>
                                            <p:cond delay="0"/>
                                          </p:stCondLst>
                                        </p:cTn>
                                        <p:tgtEl>
                                          <p:spTgt spid="11"/>
                                        </p:tgtEl>
                                        <p:attrNameLst>
                                          <p:attrName>style.visibility</p:attrName>
                                        </p:attrNameLst>
                                      </p:cBhvr>
                                      <p:to>
                                        <p:strVal val="visible"/>
                                      </p:to>
                                    </p:set>
                                    <p:anim calcmode="discrete" valueType="clr">
                                      <p:cBhvr override="childStyle">
                                        <p:cTn id="27" dur="5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28" dur="50"/>
                                        <p:tgtEl>
                                          <p:spTgt spid="11"/>
                                        </p:tgtEl>
                                        <p:attrNameLst>
                                          <p:attrName>fillcolor</p:attrName>
                                        </p:attrNameLst>
                                      </p:cBhvr>
                                      <p:tavLst>
                                        <p:tav tm="0">
                                          <p:val>
                                            <p:clrVal>
                                              <a:schemeClr val="accent2"/>
                                            </p:clrVal>
                                          </p:val>
                                        </p:tav>
                                        <p:tav tm="50000">
                                          <p:val>
                                            <p:clrVal>
                                              <a:schemeClr val="hlink"/>
                                            </p:clrVal>
                                          </p:val>
                                        </p:tav>
                                      </p:tavLst>
                                    </p:anim>
                                    <p:set>
                                      <p:cBhvr>
                                        <p:cTn id="29" dur="50"/>
                                        <p:tgtEl>
                                          <p:spTgt spid="11"/>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1" presetClass="emph" presetSubtype="2" fill="hold" nodeType="clickEffect">
                                  <p:stCondLst>
                                    <p:cond delay="0"/>
                                  </p:stCondLst>
                                  <p:childTnLst>
                                    <p:animClr clrSpc="rgb" dir="cw">
                                      <p:cBhvr>
                                        <p:cTn id="33" dur="500" fill="hold"/>
                                        <p:tgtEl>
                                          <p:spTgt spid="10"/>
                                        </p:tgtEl>
                                        <p:attrNameLst>
                                          <p:attrName>fillcolor</p:attrName>
                                        </p:attrNameLst>
                                      </p:cBhvr>
                                      <p:to>
                                        <a:srgbClr val="0000FF"/>
                                      </p:to>
                                    </p:animClr>
                                    <p:set>
                                      <p:cBhvr>
                                        <p:cTn id="34" dur="500" fill="hold"/>
                                        <p:tgtEl>
                                          <p:spTgt spid="10"/>
                                        </p:tgtEl>
                                        <p:attrNameLst>
                                          <p:attrName>fill.type</p:attrName>
                                        </p:attrNameLst>
                                      </p:cBhvr>
                                      <p:to>
                                        <p:strVal val="solid"/>
                                      </p:to>
                                    </p:set>
                                    <p:set>
                                      <p:cBhvr>
                                        <p:cTn id="35" dur="500" fill="hold"/>
                                        <p:tgtEl>
                                          <p:spTgt spid="10"/>
                                        </p:tgtEl>
                                        <p:attrNameLst>
                                          <p:attrName>fill.on</p:attrName>
                                        </p:attrNameLst>
                                      </p:cBhvr>
                                      <p:to>
                                        <p:strVal val="true"/>
                                      </p:to>
                                    </p:set>
                                  </p:childTnLst>
                                </p:cTn>
                              </p:par>
                            </p:childTnLst>
                          </p:cTn>
                        </p:par>
                        <p:par>
                          <p:cTn id="36" fill="hold">
                            <p:stCondLst>
                              <p:cond delay="500"/>
                            </p:stCondLst>
                            <p:childTnLst>
                              <p:par>
                                <p:cTn id="37" presetID="47" presetClass="entr" presetSubtype="0"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anim calcmode="lin" valueType="num">
                                      <p:cBhvr>
                                        <p:cTn id="40" dur="500" fill="hold"/>
                                        <p:tgtEl>
                                          <p:spTgt spid="12"/>
                                        </p:tgtEl>
                                        <p:attrNameLst>
                                          <p:attrName>ppt_x</p:attrName>
                                        </p:attrNameLst>
                                      </p:cBhvr>
                                      <p:tavLst>
                                        <p:tav tm="0">
                                          <p:val>
                                            <p:strVal val="#ppt_x"/>
                                          </p:val>
                                        </p:tav>
                                        <p:tav tm="100000">
                                          <p:val>
                                            <p:strVal val="#ppt_x"/>
                                          </p:val>
                                        </p:tav>
                                      </p:tavLst>
                                    </p:anim>
                                    <p:anim calcmode="lin" valueType="num">
                                      <p:cBhvr>
                                        <p:cTn id="41" dur="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grpId="1" nodeType="clickEffect">
                                  <p:stCondLst>
                                    <p:cond delay="0"/>
                                  </p:stCondLst>
                                  <p:childTnLst>
                                    <p:animEffect transition="out" filter="fade">
                                      <p:cBhvr>
                                        <p:cTn id="45" dur="500"/>
                                        <p:tgtEl>
                                          <p:spTgt spid="12"/>
                                        </p:tgtEl>
                                      </p:cBhvr>
                                    </p:animEffect>
                                    <p:set>
                                      <p:cBhvr>
                                        <p:cTn id="46" dur="1" fill="hold">
                                          <p:stCondLst>
                                            <p:cond delay="499"/>
                                          </p:stCondLst>
                                        </p:cTn>
                                        <p:tgtEl>
                                          <p:spTgt spid="12"/>
                                        </p:tgtEl>
                                        <p:attrNameLst>
                                          <p:attrName>style.visibility</p:attrName>
                                        </p:attrNameLst>
                                      </p:cBhvr>
                                      <p:to>
                                        <p:strVal val="hidden"/>
                                      </p:to>
                                    </p:set>
                                  </p:childTnLst>
                                </p:cTn>
                              </p:par>
                            </p:childTnLst>
                          </p:cTn>
                        </p:par>
                        <p:par>
                          <p:cTn id="47" fill="hold">
                            <p:stCondLst>
                              <p:cond delay="500"/>
                            </p:stCondLst>
                            <p:childTnLst>
                              <p:par>
                                <p:cTn id="48" presetID="1" presetClass="emph" presetSubtype="2" fill="hold" nodeType="afterEffect">
                                  <p:stCondLst>
                                    <p:cond delay="0"/>
                                  </p:stCondLst>
                                  <p:childTnLst>
                                    <p:animClr clrSpc="rgb" dir="cw">
                                      <p:cBhvr>
                                        <p:cTn id="49" dur="500" fill="hold"/>
                                        <p:tgtEl>
                                          <p:spTgt spid="10"/>
                                        </p:tgtEl>
                                        <p:attrNameLst>
                                          <p:attrName>fillcolor</p:attrName>
                                        </p:attrNameLst>
                                      </p:cBhvr>
                                      <p:to>
                                        <a:srgbClr val="FC0404"/>
                                      </p:to>
                                    </p:animClr>
                                    <p:set>
                                      <p:cBhvr>
                                        <p:cTn id="50" dur="500" fill="hold"/>
                                        <p:tgtEl>
                                          <p:spTgt spid="10"/>
                                        </p:tgtEl>
                                        <p:attrNameLst>
                                          <p:attrName>fill.type</p:attrName>
                                        </p:attrNameLst>
                                      </p:cBhvr>
                                      <p:to>
                                        <p:strVal val="solid"/>
                                      </p:to>
                                    </p:set>
                                    <p:set>
                                      <p:cBhvr>
                                        <p:cTn id="51" dur="500" fill="hold"/>
                                        <p:tgtEl>
                                          <p:spTgt spid="10"/>
                                        </p:tgtEl>
                                        <p:attrNameLst>
                                          <p:attrName>fill.on</p:attrName>
                                        </p:attrNameLst>
                                      </p:cBhvr>
                                      <p:to>
                                        <p:strVal val="true"/>
                                      </p:to>
                                    </p:set>
                                  </p:childTnLst>
                                </p:cTn>
                              </p:par>
                            </p:childTnLst>
                          </p:cTn>
                        </p:par>
                        <p:par>
                          <p:cTn id="52" fill="hold">
                            <p:stCondLst>
                              <p:cond delay="1000"/>
                            </p:stCondLst>
                            <p:childTnLst>
                              <p:par>
                                <p:cTn id="53" presetID="1" presetClass="emph" presetSubtype="2" fill="hold" nodeType="afterEffect">
                                  <p:stCondLst>
                                    <p:cond delay="0"/>
                                  </p:stCondLst>
                                  <p:childTnLst>
                                    <p:animClr clrSpc="rgb" dir="cw">
                                      <p:cBhvr>
                                        <p:cTn id="54" dur="500" fill="hold"/>
                                        <p:tgtEl>
                                          <p:spTgt spid="11"/>
                                        </p:tgtEl>
                                        <p:attrNameLst>
                                          <p:attrName>fillcolor</p:attrName>
                                        </p:attrNameLst>
                                      </p:cBhvr>
                                      <p:to>
                                        <a:srgbClr val="0000FF"/>
                                      </p:to>
                                    </p:animClr>
                                    <p:set>
                                      <p:cBhvr>
                                        <p:cTn id="55" dur="500" fill="hold"/>
                                        <p:tgtEl>
                                          <p:spTgt spid="11"/>
                                        </p:tgtEl>
                                        <p:attrNameLst>
                                          <p:attrName>fill.type</p:attrName>
                                        </p:attrNameLst>
                                      </p:cBhvr>
                                      <p:to>
                                        <p:strVal val="solid"/>
                                      </p:to>
                                    </p:set>
                                    <p:set>
                                      <p:cBhvr>
                                        <p:cTn id="56" dur="500" fill="hold"/>
                                        <p:tgtEl>
                                          <p:spTgt spid="11"/>
                                        </p:tgtEl>
                                        <p:attrNameLst>
                                          <p:attrName>fill.on</p:attrName>
                                        </p:attrNameLst>
                                      </p:cBhvr>
                                      <p:to>
                                        <p:strVal val="true"/>
                                      </p:to>
                                    </p:set>
                                  </p:childTnLst>
                                </p:cTn>
                              </p:par>
                            </p:childTnLst>
                          </p:cTn>
                        </p:par>
                        <p:par>
                          <p:cTn id="57" fill="hold">
                            <p:stCondLst>
                              <p:cond delay="1500"/>
                            </p:stCondLst>
                            <p:childTnLst>
                              <p:par>
                                <p:cTn id="58" presetID="47" presetClass="entr" presetSubtype="0"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500"/>
                                        <p:tgtEl>
                                          <p:spTgt spid="13"/>
                                        </p:tgtEl>
                                      </p:cBhvr>
                                    </p:animEffect>
                                    <p:anim calcmode="lin" valueType="num">
                                      <p:cBhvr>
                                        <p:cTn id="61" dur="500" fill="hold"/>
                                        <p:tgtEl>
                                          <p:spTgt spid="13"/>
                                        </p:tgtEl>
                                        <p:attrNameLst>
                                          <p:attrName>ppt_x</p:attrName>
                                        </p:attrNameLst>
                                      </p:cBhvr>
                                      <p:tavLst>
                                        <p:tav tm="0">
                                          <p:val>
                                            <p:strVal val="#ppt_x"/>
                                          </p:val>
                                        </p:tav>
                                        <p:tav tm="100000">
                                          <p:val>
                                            <p:strVal val="#ppt_x"/>
                                          </p:val>
                                        </p:tav>
                                      </p:tavLst>
                                    </p:anim>
                                    <p:anim calcmode="lin" valueType="num">
                                      <p:cBhvr>
                                        <p:cTn id="62"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1" nodeType="clickEffect">
                                  <p:stCondLst>
                                    <p:cond delay="0"/>
                                  </p:stCondLst>
                                  <p:childTnLst>
                                    <p:animEffect transition="out" filter="fade">
                                      <p:cBhvr>
                                        <p:cTn id="66" dur="500"/>
                                        <p:tgtEl>
                                          <p:spTgt spid="13"/>
                                        </p:tgtEl>
                                      </p:cBhvr>
                                    </p:animEffect>
                                    <p:set>
                                      <p:cBhvr>
                                        <p:cTn id="67" dur="1" fill="hold">
                                          <p:stCondLst>
                                            <p:cond delay="499"/>
                                          </p:stCondLst>
                                        </p:cTn>
                                        <p:tgtEl>
                                          <p:spTgt spid="13"/>
                                        </p:tgtEl>
                                        <p:attrNameLst>
                                          <p:attrName>style.visibility</p:attrName>
                                        </p:attrNameLst>
                                      </p:cBhvr>
                                      <p:to>
                                        <p:strVal val="hidden"/>
                                      </p:to>
                                    </p:set>
                                  </p:childTnLst>
                                </p:cTn>
                              </p:par>
                            </p:childTnLst>
                          </p:cTn>
                        </p:par>
                        <p:par>
                          <p:cTn id="68" fill="hold">
                            <p:stCondLst>
                              <p:cond delay="500"/>
                            </p:stCondLst>
                            <p:childTnLst>
                              <p:par>
                                <p:cTn id="69" presetID="1" presetClass="emph" presetSubtype="2" fill="hold" nodeType="afterEffect">
                                  <p:stCondLst>
                                    <p:cond delay="0"/>
                                  </p:stCondLst>
                                  <p:childTnLst>
                                    <p:animClr clrSpc="rgb" dir="cw">
                                      <p:cBhvr>
                                        <p:cTn id="70" dur="500" fill="hold"/>
                                        <p:tgtEl>
                                          <p:spTgt spid="11"/>
                                        </p:tgtEl>
                                        <p:attrNameLst>
                                          <p:attrName>fillcolor</p:attrName>
                                        </p:attrNameLst>
                                      </p:cBhvr>
                                      <p:to>
                                        <a:srgbClr val="FC0404"/>
                                      </p:to>
                                    </p:animClr>
                                    <p:set>
                                      <p:cBhvr>
                                        <p:cTn id="71" dur="500" fill="hold"/>
                                        <p:tgtEl>
                                          <p:spTgt spid="11"/>
                                        </p:tgtEl>
                                        <p:attrNameLst>
                                          <p:attrName>fill.type</p:attrName>
                                        </p:attrNameLst>
                                      </p:cBhvr>
                                      <p:to>
                                        <p:strVal val="solid"/>
                                      </p:to>
                                    </p:set>
                                    <p:set>
                                      <p:cBhvr>
                                        <p:cTn id="72" dur="500" fill="hold"/>
                                        <p:tgtEl>
                                          <p:spTgt spid="11"/>
                                        </p:tgtEl>
                                        <p:attrNameLst>
                                          <p:attrName>fill.on</p:attrName>
                                        </p:attrNameLst>
                                      </p:cBhvr>
                                      <p:to>
                                        <p:strVal val="true"/>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grpId="1" nodeType="clickEffect">
                                  <p:stCondLst>
                                    <p:cond delay="0"/>
                                  </p:stCondLst>
                                  <p:iterate type="lt">
                                    <p:tmPct val="0"/>
                                  </p:iterate>
                                  <p:childTnLst>
                                    <p:animEffect transition="out" filter="fade">
                                      <p:cBhvr>
                                        <p:cTn id="76" dur="500"/>
                                        <p:tgtEl>
                                          <p:spTgt spid="11"/>
                                        </p:tgtEl>
                                      </p:cBhvr>
                                    </p:animEffect>
                                    <p:set>
                                      <p:cBhvr>
                                        <p:cTn id="77" dur="1" fill="hold">
                                          <p:stCondLst>
                                            <p:cond delay="499"/>
                                          </p:stCondLst>
                                        </p:cTn>
                                        <p:tgtEl>
                                          <p:spTgt spid="11"/>
                                        </p:tgtEl>
                                        <p:attrNameLst>
                                          <p:attrName>style.visibility</p:attrName>
                                        </p:attrNameLst>
                                      </p:cBhvr>
                                      <p:to>
                                        <p:strVal val="hidden"/>
                                      </p:to>
                                    </p:set>
                                  </p:childTnLst>
                                </p:cTn>
                              </p:par>
                              <p:par>
                                <p:cTn id="78" presetID="10" presetClass="exit" presetSubtype="0" fill="hold" grpId="1" nodeType="withEffect">
                                  <p:stCondLst>
                                    <p:cond delay="0"/>
                                  </p:stCondLst>
                                  <p:iterate type="lt">
                                    <p:tmPct val="0"/>
                                  </p:iterate>
                                  <p:childTnLst>
                                    <p:animEffect transition="out" filter="fade">
                                      <p:cBhvr>
                                        <p:cTn id="79" dur="500"/>
                                        <p:tgtEl>
                                          <p:spTgt spid="10"/>
                                        </p:tgtEl>
                                      </p:cBhvr>
                                    </p:animEffect>
                                    <p:set>
                                      <p:cBhvr>
                                        <p:cTn id="80" dur="1" fill="hold">
                                          <p:stCondLst>
                                            <p:cond delay="499"/>
                                          </p:stCondLst>
                                        </p:cTn>
                                        <p:tgtEl>
                                          <p:spTgt spid="10"/>
                                        </p:tgtEl>
                                        <p:attrNameLst>
                                          <p:attrName>style.visibility</p:attrName>
                                        </p:attrNameLst>
                                      </p:cBhvr>
                                      <p:to>
                                        <p:strVal val="hidden"/>
                                      </p:to>
                                    </p:set>
                                  </p:childTnLst>
                                </p:cTn>
                              </p:par>
                              <p:par>
                                <p:cTn id="81" presetID="3" presetClass="exit" presetSubtype="10" fill="hold" grpId="2" nodeType="withEffect">
                                  <p:stCondLst>
                                    <p:cond delay="0"/>
                                  </p:stCondLst>
                                  <p:iterate type="lt">
                                    <p:tmPct val="0"/>
                                  </p:iterate>
                                  <p:childTnLst>
                                    <p:animEffect transition="out" filter="blinds(horizontal)">
                                      <p:cBhvr>
                                        <p:cTn id="82" dur="500"/>
                                        <p:tgtEl>
                                          <p:spTgt spid="10"/>
                                        </p:tgtEl>
                                      </p:cBhvr>
                                    </p:animEffect>
                                    <p:set>
                                      <p:cBhvr>
                                        <p:cTn id="83" dur="1" fill="hold">
                                          <p:stCondLst>
                                            <p:cond delay="499"/>
                                          </p:stCondLst>
                                        </p:cTn>
                                        <p:tgtEl>
                                          <p:spTgt spid="10"/>
                                        </p:tgtEl>
                                        <p:attrNameLst>
                                          <p:attrName>style.visibility</p:attrName>
                                        </p:attrNameLst>
                                      </p:cBhvr>
                                      <p:to>
                                        <p:strVal val="hidden"/>
                                      </p:to>
                                    </p:set>
                                  </p:childTnLst>
                                </p:cTn>
                              </p:par>
                              <p:par>
                                <p:cTn id="84" presetID="3" presetClass="exit" presetSubtype="10" fill="hold" grpId="2" nodeType="withEffect">
                                  <p:stCondLst>
                                    <p:cond delay="0"/>
                                  </p:stCondLst>
                                  <p:iterate type="lt">
                                    <p:tmPct val="0"/>
                                  </p:iterate>
                                  <p:childTnLst>
                                    <p:animEffect transition="out" filter="blinds(horizontal)">
                                      <p:cBhvr>
                                        <p:cTn id="85" dur="500"/>
                                        <p:tgtEl>
                                          <p:spTgt spid="11"/>
                                        </p:tgtEl>
                                      </p:cBhvr>
                                    </p:animEffect>
                                    <p:set>
                                      <p:cBhvr>
                                        <p:cTn id="86"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0" grpId="0" animBg="1"/>
      <p:bldP spid="10" grpId="1" animBg="1"/>
      <p:bldP spid="10" grpId="2" animBg="1"/>
      <p:bldP spid="11" grpId="0" animBg="1"/>
      <p:bldP spid="11" grpId="1" animBg="1"/>
      <p:bldP spid="11" grpId="2" animBg="1"/>
      <p:bldP spid="12" grpId="0" animBg="1"/>
      <p:bldP spid="12" grpId="1" animBg="1"/>
      <p:bldP spid="13" grpId="0" animBg="1"/>
      <p:bldP spid="1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lowchart: Alternate Process 6"/>
          <p:cNvSpPr/>
          <p:nvPr/>
        </p:nvSpPr>
        <p:spPr>
          <a:xfrm>
            <a:off x="228600" y="7620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HOW</a:t>
            </a:r>
            <a:endParaRPr lang="id-ID" sz="3200" dirty="0">
              <a:solidFill>
                <a:srgbClr val="000000"/>
              </a:solidFill>
              <a:latin typeface="Arial Rounded MT Bold" pitchFamily="34" charset="0"/>
            </a:endParaRPr>
          </a:p>
        </p:txBody>
      </p:sp>
      <p:pic>
        <p:nvPicPr>
          <p:cNvPr id="21" name="Picture 11" descr="worlds"/>
          <p:cNvPicPr>
            <a:picLocks noChangeAspect="1" noChangeArrowheads="1" noCrop="1"/>
          </p:cNvPicPr>
          <p:nvPr/>
        </p:nvPicPr>
        <p:blipFill>
          <a:blip r:embed="rId3"/>
          <a:srcRect/>
          <a:stretch>
            <a:fillRect/>
          </a:stretch>
        </p:blipFill>
        <p:spPr bwMode="auto">
          <a:xfrm>
            <a:off x="228600" y="228600"/>
            <a:ext cx="533400" cy="533400"/>
          </a:xfrm>
          <a:prstGeom prst="rect">
            <a:avLst/>
          </a:prstGeom>
          <a:noFill/>
          <a:ln w="9525">
            <a:noFill/>
            <a:miter lim="800000"/>
            <a:headEnd/>
            <a:tailEnd/>
          </a:ln>
        </p:spPr>
      </p:pic>
      <p:sp>
        <p:nvSpPr>
          <p:cNvPr id="23" name="Plaque 22"/>
          <p:cNvSpPr/>
          <p:nvPr/>
        </p:nvSpPr>
        <p:spPr>
          <a:xfrm>
            <a:off x="685800" y="2286000"/>
            <a:ext cx="7315200" cy="914400"/>
          </a:xfrm>
          <a:prstGeom prst="plaque">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r>
              <a:rPr lang="id-ID" dirty="0">
                <a:solidFill>
                  <a:srgbClr val="000000"/>
                </a:solidFill>
              </a:rPr>
              <a:t>Memilih suatu taraf nyata (α) dan menentukan nilai tabel</a:t>
            </a:r>
            <a:endParaRPr lang="en-US" dirty="0">
              <a:solidFill>
                <a:srgbClr val="000000"/>
              </a:solidFill>
            </a:endParaRPr>
          </a:p>
          <a:p>
            <a:pPr algn="ctr">
              <a:defRPr/>
            </a:pPr>
            <a:endParaRPr lang="id-ID" sz="700" b="1" dirty="0">
              <a:solidFill>
                <a:srgbClr val="FF0000"/>
              </a:solidFill>
              <a:latin typeface="Arial Narrow" pitchFamily="34" charset="0"/>
            </a:endParaRPr>
          </a:p>
        </p:txBody>
      </p:sp>
      <p:sp>
        <p:nvSpPr>
          <p:cNvPr id="24" name="Plaque 23"/>
          <p:cNvSpPr/>
          <p:nvPr/>
        </p:nvSpPr>
        <p:spPr>
          <a:xfrm>
            <a:off x="685800" y="3429000"/>
            <a:ext cx="7391400" cy="914400"/>
          </a:xfrm>
          <a:prstGeom prst="plaque">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dirty="0">
              <a:solidFill>
                <a:srgbClr val="000000"/>
              </a:solidFill>
            </a:endParaRPr>
          </a:p>
          <a:p>
            <a:pPr algn="ctr">
              <a:defRPr/>
            </a:pPr>
            <a:r>
              <a:rPr lang="id-ID" dirty="0">
                <a:solidFill>
                  <a:srgbClr val="000000"/>
                </a:solidFill>
              </a:rPr>
              <a:t>Membuat kriteria pengujian berupa penerimaan dan penolakan H₀</a:t>
            </a:r>
            <a:endParaRPr lang="en-US" dirty="0">
              <a:solidFill>
                <a:srgbClr val="000000"/>
              </a:solidFill>
            </a:endParaRPr>
          </a:p>
          <a:p>
            <a:pPr algn="ctr">
              <a:defRPr/>
            </a:pPr>
            <a:endParaRPr lang="id-ID" sz="1600" b="1" dirty="0">
              <a:solidFill>
                <a:srgbClr val="FF0000"/>
              </a:solidFill>
              <a:latin typeface="Arial Narrow" pitchFamily="34" charset="0"/>
            </a:endParaRPr>
          </a:p>
        </p:txBody>
      </p:sp>
      <p:sp>
        <p:nvSpPr>
          <p:cNvPr id="10" name="Plaque 9"/>
          <p:cNvSpPr/>
          <p:nvPr/>
        </p:nvSpPr>
        <p:spPr>
          <a:xfrm>
            <a:off x="685800" y="1066800"/>
            <a:ext cx="7162800" cy="914400"/>
          </a:xfrm>
          <a:prstGeom prst="plaque">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r>
              <a:rPr lang="id-ID" sz="2000" dirty="0"/>
              <a:t>Menentukan Formulasi Hipotesis</a:t>
            </a:r>
            <a:endParaRPr lang="en-US" sz="2000" dirty="0"/>
          </a:p>
          <a:p>
            <a:pPr algn="ctr">
              <a:defRPr/>
            </a:pPr>
            <a:endParaRPr lang="id-ID" sz="900" b="1" dirty="0">
              <a:solidFill>
                <a:srgbClr val="FF0000"/>
              </a:solidFill>
              <a:latin typeface="Arial Narrow" pitchFamily="34" charset="0"/>
            </a:endParaRPr>
          </a:p>
        </p:txBody>
      </p:sp>
      <p:sp>
        <p:nvSpPr>
          <p:cNvPr id="11" name="Oval 12"/>
          <p:cNvSpPr>
            <a:spLocks noChangeArrowheads="1"/>
          </p:cNvSpPr>
          <p:nvPr/>
        </p:nvSpPr>
        <p:spPr bwMode="auto">
          <a:xfrm>
            <a:off x="228600" y="2133600"/>
            <a:ext cx="4267200" cy="457200"/>
          </a:xfrm>
          <a:prstGeom prst="ellipse">
            <a:avLst/>
          </a:prstGeom>
          <a:solidFill>
            <a:srgbClr val="FC0404"/>
          </a:solidFill>
          <a:ln w="38100">
            <a:solidFill>
              <a:srgbClr val="FFFF00"/>
            </a:solidFill>
            <a:round/>
            <a:headEnd/>
            <a:tailEnd/>
          </a:ln>
        </p:spPr>
        <p:txBody>
          <a:bodyPr wrap="none" anchor="ctr"/>
          <a:lstStyle/>
          <a:p>
            <a:pPr lvl="0"/>
            <a:r>
              <a:rPr lang="en-US" sz="2400" dirty="0" err="1"/>
              <a:t>Pengujian</a:t>
            </a:r>
            <a:r>
              <a:rPr lang="en-US" sz="2400" dirty="0"/>
              <a:t> </a:t>
            </a:r>
            <a:r>
              <a:rPr lang="en-US" sz="2400" dirty="0" err="1"/>
              <a:t>satu</a:t>
            </a:r>
            <a:r>
              <a:rPr lang="en-US" sz="2400" dirty="0"/>
              <a:t> </a:t>
            </a:r>
            <a:r>
              <a:rPr lang="en-US" sz="2400" dirty="0" err="1"/>
              <a:t>arah</a:t>
            </a:r>
            <a:r>
              <a:rPr lang="en-US" sz="2400" dirty="0"/>
              <a:t> </a:t>
            </a:r>
            <a:r>
              <a:rPr lang="en-US" sz="2400" dirty="0" err="1"/>
              <a:t>kanan</a:t>
            </a:r>
            <a:endParaRPr lang="en-US" sz="2400" dirty="0"/>
          </a:p>
        </p:txBody>
      </p:sp>
      <p:sp>
        <p:nvSpPr>
          <p:cNvPr id="12" name="Oval 11"/>
          <p:cNvSpPr>
            <a:spLocks noChangeArrowheads="1"/>
          </p:cNvSpPr>
          <p:nvPr/>
        </p:nvSpPr>
        <p:spPr bwMode="auto">
          <a:xfrm>
            <a:off x="4953000" y="2133600"/>
            <a:ext cx="3810000" cy="457200"/>
          </a:xfrm>
          <a:prstGeom prst="ellipse">
            <a:avLst/>
          </a:prstGeom>
          <a:solidFill>
            <a:srgbClr val="FC0404"/>
          </a:solidFill>
          <a:ln w="38100">
            <a:solidFill>
              <a:srgbClr val="FFFF00"/>
            </a:solidFill>
            <a:round/>
            <a:headEnd/>
            <a:tailEnd/>
          </a:ln>
        </p:spPr>
        <p:txBody>
          <a:bodyPr wrap="none" anchor="ctr"/>
          <a:lstStyle/>
          <a:p>
            <a:pPr lvl="0" algn="ctr"/>
            <a:endParaRPr lang="en-US" sz="2800" dirty="0"/>
          </a:p>
          <a:p>
            <a:pPr lvl="0" algn="ctr"/>
            <a:r>
              <a:rPr lang="en-US" sz="2400" dirty="0" err="1"/>
              <a:t>Pengujian</a:t>
            </a:r>
            <a:r>
              <a:rPr lang="en-US" sz="2400" dirty="0"/>
              <a:t> </a:t>
            </a:r>
            <a:r>
              <a:rPr lang="en-US" sz="2400" dirty="0" err="1"/>
              <a:t>satu</a:t>
            </a:r>
            <a:r>
              <a:rPr lang="en-US" sz="2400" dirty="0"/>
              <a:t> </a:t>
            </a:r>
            <a:r>
              <a:rPr lang="en-US" sz="2400" dirty="0" err="1"/>
              <a:t>arah</a:t>
            </a:r>
            <a:r>
              <a:rPr lang="en-US" sz="2400" dirty="0"/>
              <a:t> </a:t>
            </a:r>
            <a:r>
              <a:rPr lang="en-US" sz="2400" dirty="0" err="1"/>
              <a:t>kiri</a:t>
            </a:r>
            <a:endParaRPr lang="en-US" sz="2400" dirty="0"/>
          </a:p>
          <a:p>
            <a:pPr algn="ctr"/>
            <a:endParaRPr lang="en-US" sz="2800" b="1" dirty="0">
              <a:latin typeface="Arial Narrow" pitchFamily="34" charset="0"/>
            </a:endParaRPr>
          </a:p>
        </p:txBody>
      </p:sp>
      <p:sp>
        <p:nvSpPr>
          <p:cNvPr id="13" name="AutoShape 13"/>
          <p:cNvSpPr>
            <a:spLocks noChangeArrowheads="1"/>
          </p:cNvSpPr>
          <p:nvPr/>
        </p:nvSpPr>
        <p:spPr bwMode="auto">
          <a:xfrm>
            <a:off x="381000" y="3429000"/>
            <a:ext cx="3733800" cy="1981200"/>
          </a:xfrm>
          <a:prstGeom prst="wedgeRectCallout">
            <a:avLst>
              <a:gd name="adj1" fmla="val -32389"/>
              <a:gd name="adj2" fmla="val -75375"/>
            </a:avLst>
          </a:prstGeom>
          <a:gradFill rotWithShape="1">
            <a:gsLst>
              <a:gs pos="0">
                <a:srgbClr val="00FFFF"/>
              </a:gs>
              <a:gs pos="100000">
                <a:srgbClr val="FFFF00"/>
              </a:gs>
            </a:gsLst>
            <a:lin ang="5400000" scaled="1"/>
          </a:gradFill>
          <a:ln w="38100">
            <a:solidFill>
              <a:srgbClr val="0000FF"/>
            </a:solidFill>
            <a:miter lim="800000"/>
            <a:headEnd/>
            <a:tailEnd/>
          </a:ln>
        </p:spPr>
        <p:txBody>
          <a:bodyPr/>
          <a:lstStyle/>
          <a:p>
            <a:endParaRPr lang="en-US" sz="2000" dirty="0"/>
          </a:p>
        </p:txBody>
      </p:sp>
      <p:sp>
        <p:nvSpPr>
          <p:cNvPr id="14" name="AutoShape 14"/>
          <p:cNvSpPr>
            <a:spLocks noChangeArrowheads="1"/>
          </p:cNvSpPr>
          <p:nvPr/>
        </p:nvSpPr>
        <p:spPr bwMode="auto">
          <a:xfrm>
            <a:off x="4267200" y="3429000"/>
            <a:ext cx="3581400" cy="2057400"/>
          </a:xfrm>
          <a:prstGeom prst="wedgeRectCallout">
            <a:avLst>
              <a:gd name="adj1" fmla="val -2917"/>
              <a:gd name="adj2" fmla="val -73380"/>
            </a:avLst>
          </a:prstGeom>
          <a:gradFill rotWithShape="1">
            <a:gsLst>
              <a:gs pos="0">
                <a:srgbClr val="00FFFF"/>
              </a:gs>
              <a:gs pos="100000">
                <a:srgbClr val="FFFF00"/>
              </a:gs>
            </a:gsLst>
            <a:lin ang="5400000" scaled="1"/>
          </a:gradFill>
          <a:ln w="38100">
            <a:solidFill>
              <a:srgbClr val="0000FF"/>
            </a:solidFill>
            <a:miter lim="800000"/>
            <a:headEnd/>
            <a:tailEnd/>
          </a:ln>
        </p:spPr>
        <p:txBody>
          <a:bodyPr/>
          <a:lstStyle/>
          <a:p>
            <a:r>
              <a:rPr lang="id-ID" dirty="0"/>
              <a:t> </a:t>
            </a:r>
            <a:endParaRPr lang="en-US" dirty="0"/>
          </a:p>
          <a:p>
            <a:r>
              <a:rPr lang="id-ID" dirty="0"/>
              <a:t> </a:t>
            </a:r>
            <a:endParaRPr lang="en-US"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145" name="Object 1"/>
          <p:cNvGraphicFramePr>
            <a:graphicFrameLocks noChangeAspect="1"/>
          </p:cNvGraphicFramePr>
          <p:nvPr/>
        </p:nvGraphicFramePr>
        <p:xfrm>
          <a:off x="762000" y="3810000"/>
          <a:ext cx="2943225" cy="1257300"/>
        </p:xfrm>
        <a:graphic>
          <a:graphicData uri="http://schemas.openxmlformats.org/presentationml/2006/ole">
            <mc:AlternateContent xmlns:mc="http://schemas.openxmlformats.org/markup-compatibility/2006">
              <mc:Choice xmlns:v="urn:schemas-microsoft-com:vml" Requires="v">
                <p:oleObj spid="_x0000_s6145" r:id="rId4" imgW="2938780" imgH="1257300" progId="">
                  <p:embed/>
                </p:oleObj>
              </mc:Choice>
              <mc:Fallback>
                <p:oleObj r:id="rId4" imgW="2938780" imgH="1257300" progId="">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3810000"/>
                        <a:ext cx="2943225"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149" name="Object 5"/>
          <p:cNvGraphicFramePr>
            <a:graphicFrameLocks noChangeAspect="1"/>
          </p:cNvGraphicFramePr>
          <p:nvPr/>
        </p:nvGraphicFramePr>
        <p:xfrm>
          <a:off x="4800600" y="3810000"/>
          <a:ext cx="2609850" cy="1304925"/>
        </p:xfrm>
        <a:graphic>
          <a:graphicData uri="http://schemas.openxmlformats.org/presentationml/2006/ole">
            <mc:AlternateContent xmlns:mc="http://schemas.openxmlformats.org/markup-compatibility/2006">
              <mc:Choice xmlns:v="urn:schemas-microsoft-com:vml" Requires="v">
                <p:oleObj spid="_x0000_s6149" r:id="rId6" imgW="2614064" imgH="1305607" progId="">
                  <p:embed/>
                </p:oleObj>
              </mc:Choice>
              <mc:Fallback>
                <p:oleObj r:id="rId6" imgW="2614064" imgH="1305607" progId="">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0600" y="3810000"/>
                        <a:ext cx="2609850" cy="1304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1000"/>
                                        <p:tgtEl>
                                          <p:spTgt spid="24"/>
                                        </p:tgtEl>
                                      </p:cBhvr>
                                    </p:animEffect>
                                    <p:anim calcmode="lin" valueType="num">
                                      <p:cBhvr>
                                        <p:cTn id="15" dur="1000" fill="hold"/>
                                        <p:tgtEl>
                                          <p:spTgt spid="24"/>
                                        </p:tgtEl>
                                        <p:attrNameLst>
                                          <p:attrName>ppt_x</p:attrName>
                                        </p:attrNameLst>
                                      </p:cBhvr>
                                      <p:tavLst>
                                        <p:tav tm="0">
                                          <p:val>
                                            <p:strVal val="#ppt_x"/>
                                          </p:val>
                                        </p:tav>
                                        <p:tav tm="100000">
                                          <p:val>
                                            <p:strVal val="#ppt_x"/>
                                          </p:val>
                                        </p:tav>
                                      </p:tavLst>
                                    </p:anim>
                                    <p:anim calcmode="lin" valueType="num">
                                      <p:cBhvr>
                                        <p:cTn id="16"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grpId="0" nodeType="clickEffect">
                                  <p:stCondLst>
                                    <p:cond delay="0"/>
                                  </p:stCondLst>
                                  <p:childTnLst>
                                    <p:animEffect transition="out" filter="dissolve">
                                      <p:cBhvr>
                                        <p:cTn id="20" dur="500"/>
                                        <p:tgtEl>
                                          <p:spTgt spid="10"/>
                                        </p:tgtEl>
                                      </p:cBhvr>
                                    </p:animEffect>
                                    <p:set>
                                      <p:cBhvr>
                                        <p:cTn id="21" dur="1" fill="hold">
                                          <p:stCondLst>
                                            <p:cond delay="499"/>
                                          </p:stCondLst>
                                        </p:cTn>
                                        <p:tgtEl>
                                          <p:spTgt spid="10"/>
                                        </p:tgtEl>
                                        <p:attrNameLst>
                                          <p:attrName>style.visibility</p:attrName>
                                        </p:attrNameLst>
                                      </p:cBhvr>
                                      <p:to>
                                        <p:strVal val="hidden"/>
                                      </p:to>
                                    </p:set>
                                  </p:childTnLst>
                                </p:cTn>
                              </p:par>
                              <p:par>
                                <p:cTn id="22" presetID="9" presetClass="exit" presetSubtype="0" fill="hold" grpId="1" nodeType="withEffect">
                                  <p:stCondLst>
                                    <p:cond delay="0"/>
                                  </p:stCondLst>
                                  <p:childTnLst>
                                    <p:animEffect transition="out" filter="dissolve">
                                      <p:cBhvr>
                                        <p:cTn id="23" dur="500"/>
                                        <p:tgtEl>
                                          <p:spTgt spid="23"/>
                                        </p:tgtEl>
                                      </p:cBhvr>
                                    </p:animEffect>
                                    <p:set>
                                      <p:cBhvr>
                                        <p:cTn id="24" dur="1" fill="hold">
                                          <p:stCondLst>
                                            <p:cond delay="499"/>
                                          </p:stCondLst>
                                        </p:cTn>
                                        <p:tgtEl>
                                          <p:spTgt spid="23"/>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64" presetClass="path" presetSubtype="0" accel="50000" decel="50000" fill="hold" grpId="1" nodeType="clickEffect">
                                  <p:stCondLst>
                                    <p:cond delay="0"/>
                                  </p:stCondLst>
                                  <p:childTnLst>
                                    <p:animMotion origin="layout" path="M 0 0  L 0 -0.33302  E" pathEditMode="relative" ptsTypes="">
                                      <p:cBhvr>
                                        <p:cTn id="28" dur="2000" fill="hold"/>
                                        <p:tgtEl>
                                          <p:spTgt spid="24"/>
                                        </p:tgtEl>
                                        <p:attrNameLst>
                                          <p:attrName>ppt_x</p:attrName>
                                          <p:attrName>ppt_y</p:attrName>
                                        </p:attrNameLst>
                                      </p:cBhvr>
                                    </p:animMotion>
                                  </p:childTnLst>
                                </p:cTn>
                              </p:par>
                            </p:childTnLst>
                          </p:cTn>
                        </p:par>
                        <p:par>
                          <p:cTn id="29" fill="hold">
                            <p:stCondLst>
                              <p:cond delay="2000"/>
                            </p:stCondLst>
                            <p:childTnLst>
                              <p:par>
                                <p:cTn id="30" presetID="27" presetClass="entr" presetSubtype="0" fill="hold" grpId="0" nodeType="afterEffect">
                                  <p:stCondLst>
                                    <p:cond delay="0"/>
                                  </p:stCondLst>
                                  <p:iterate type="lt">
                                    <p:tmPct val="50000"/>
                                  </p:iterate>
                                  <p:childTnLst>
                                    <p:set>
                                      <p:cBhvr>
                                        <p:cTn id="31" dur="1" fill="hold">
                                          <p:stCondLst>
                                            <p:cond delay="0"/>
                                          </p:stCondLst>
                                        </p:cTn>
                                        <p:tgtEl>
                                          <p:spTgt spid="11"/>
                                        </p:tgtEl>
                                        <p:attrNameLst>
                                          <p:attrName>style.visibility</p:attrName>
                                        </p:attrNameLst>
                                      </p:cBhvr>
                                      <p:to>
                                        <p:strVal val="visible"/>
                                      </p:to>
                                    </p:set>
                                    <p:anim calcmode="discrete" valueType="clr">
                                      <p:cBhvr override="childStyle">
                                        <p:cTn id="32" dur="5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33" dur="50"/>
                                        <p:tgtEl>
                                          <p:spTgt spid="11"/>
                                        </p:tgtEl>
                                        <p:attrNameLst>
                                          <p:attrName>fillcolor</p:attrName>
                                        </p:attrNameLst>
                                      </p:cBhvr>
                                      <p:tavLst>
                                        <p:tav tm="0">
                                          <p:val>
                                            <p:clrVal>
                                              <a:schemeClr val="accent2"/>
                                            </p:clrVal>
                                          </p:val>
                                        </p:tav>
                                        <p:tav tm="50000">
                                          <p:val>
                                            <p:clrVal>
                                              <a:schemeClr val="hlink"/>
                                            </p:clrVal>
                                          </p:val>
                                        </p:tav>
                                      </p:tavLst>
                                    </p:anim>
                                    <p:set>
                                      <p:cBhvr>
                                        <p:cTn id="34" dur="50"/>
                                        <p:tgtEl>
                                          <p:spTgt spid="11"/>
                                        </p:tgtEl>
                                        <p:attrNameLst>
                                          <p:attrName>fill.type</p:attrName>
                                        </p:attrNameLst>
                                      </p:cBhvr>
                                      <p:to>
                                        <p:strVal val="solid"/>
                                      </p:to>
                                    </p:set>
                                  </p:childTnLst>
                                </p:cTn>
                              </p:par>
                            </p:childTnLst>
                          </p:cTn>
                        </p:par>
                        <p:par>
                          <p:cTn id="35" fill="hold">
                            <p:stCondLst>
                              <p:cond delay="2575"/>
                            </p:stCondLst>
                            <p:childTnLst>
                              <p:par>
                                <p:cTn id="36" presetID="27" presetClass="entr" presetSubtype="0" fill="hold" grpId="0" nodeType="afterEffect">
                                  <p:stCondLst>
                                    <p:cond delay="0"/>
                                  </p:stCondLst>
                                  <p:iterate type="lt">
                                    <p:tmPct val="50000"/>
                                  </p:iterate>
                                  <p:childTnLst>
                                    <p:set>
                                      <p:cBhvr>
                                        <p:cTn id="37" dur="1" fill="hold">
                                          <p:stCondLst>
                                            <p:cond delay="0"/>
                                          </p:stCondLst>
                                        </p:cTn>
                                        <p:tgtEl>
                                          <p:spTgt spid="12"/>
                                        </p:tgtEl>
                                        <p:attrNameLst>
                                          <p:attrName>style.visibility</p:attrName>
                                        </p:attrNameLst>
                                      </p:cBhvr>
                                      <p:to>
                                        <p:strVal val="visible"/>
                                      </p:to>
                                    </p:set>
                                    <p:anim calcmode="discrete" valueType="clr">
                                      <p:cBhvr override="childStyle">
                                        <p:cTn id="38" dur="5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39" dur="50"/>
                                        <p:tgtEl>
                                          <p:spTgt spid="12"/>
                                        </p:tgtEl>
                                        <p:attrNameLst>
                                          <p:attrName>fillcolor</p:attrName>
                                        </p:attrNameLst>
                                      </p:cBhvr>
                                      <p:tavLst>
                                        <p:tav tm="0">
                                          <p:val>
                                            <p:clrVal>
                                              <a:schemeClr val="accent2"/>
                                            </p:clrVal>
                                          </p:val>
                                        </p:tav>
                                        <p:tav tm="50000">
                                          <p:val>
                                            <p:clrVal>
                                              <a:schemeClr val="hlink"/>
                                            </p:clrVal>
                                          </p:val>
                                        </p:tav>
                                      </p:tavLst>
                                    </p:anim>
                                    <p:set>
                                      <p:cBhvr>
                                        <p:cTn id="40" dur="50"/>
                                        <p:tgtEl>
                                          <p:spTgt spid="12"/>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1" presetClass="emph" presetSubtype="2" fill="hold" nodeType="clickEffect">
                                  <p:stCondLst>
                                    <p:cond delay="0"/>
                                  </p:stCondLst>
                                  <p:childTnLst>
                                    <p:animClr clrSpc="rgb" dir="cw">
                                      <p:cBhvr>
                                        <p:cTn id="44" dur="500" fill="hold"/>
                                        <p:tgtEl>
                                          <p:spTgt spid="11"/>
                                        </p:tgtEl>
                                        <p:attrNameLst>
                                          <p:attrName>fillcolor</p:attrName>
                                        </p:attrNameLst>
                                      </p:cBhvr>
                                      <p:to>
                                        <a:srgbClr val="0000FF"/>
                                      </p:to>
                                    </p:animClr>
                                    <p:set>
                                      <p:cBhvr>
                                        <p:cTn id="45" dur="500" fill="hold"/>
                                        <p:tgtEl>
                                          <p:spTgt spid="11"/>
                                        </p:tgtEl>
                                        <p:attrNameLst>
                                          <p:attrName>fill.type</p:attrName>
                                        </p:attrNameLst>
                                      </p:cBhvr>
                                      <p:to>
                                        <p:strVal val="solid"/>
                                      </p:to>
                                    </p:set>
                                    <p:set>
                                      <p:cBhvr>
                                        <p:cTn id="46" dur="500" fill="hold"/>
                                        <p:tgtEl>
                                          <p:spTgt spid="11"/>
                                        </p:tgtEl>
                                        <p:attrNameLst>
                                          <p:attrName>fill.on</p:attrName>
                                        </p:attrNameLst>
                                      </p:cBhvr>
                                      <p:to>
                                        <p:strVal val="true"/>
                                      </p:to>
                                    </p:set>
                                  </p:childTnLst>
                                </p:cTn>
                              </p:par>
                            </p:childTnLst>
                          </p:cTn>
                        </p:par>
                        <p:par>
                          <p:cTn id="47" fill="hold">
                            <p:stCondLst>
                              <p:cond delay="500"/>
                            </p:stCondLst>
                            <p:childTnLst>
                              <p:par>
                                <p:cTn id="48" presetID="47" presetClass="entr" presetSubtype="0"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500"/>
                                        <p:tgtEl>
                                          <p:spTgt spid="13"/>
                                        </p:tgtEl>
                                      </p:cBhvr>
                                    </p:animEffect>
                                    <p:anim calcmode="lin" valueType="num">
                                      <p:cBhvr>
                                        <p:cTn id="51" dur="500" fill="hold"/>
                                        <p:tgtEl>
                                          <p:spTgt spid="13"/>
                                        </p:tgtEl>
                                        <p:attrNameLst>
                                          <p:attrName>ppt_x</p:attrName>
                                        </p:attrNameLst>
                                      </p:cBhvr>
                                      <p:tavLst>
                                        <p:tav tm="0">
                                          <p:val>
                                            <p:strVal val="#ppt_x"/>
                                          </p:val>
                                        </p:tav>
                                        <p:tav tm="100000">
                                          <p:val>
                                            <p:strVal val="#ppt_x"/>
                                          </p:val>
                                        </p:tav>
                                      </p:tavLst>
                                    </p:anim>
                                    <p:anim calcmode="lin" valueType="num">
                                      <p:cBhvr>
                                        <p:cTn id="52" dur="500" fill="hold"/>
                                        <p:tgtEl>
                                          <p:spTgt spid="13"/>
                                        </p:tgtEl>
                                        <p:attrNameLst>
                                          <p:attrName>ppt_y</p:attrName>
                                        </p:attrNameLst>
                                      </p:cBhvr>
                                      <p:tavLst>
                                        <p:tav tm="0">
                                          <p:val>
                                            <p:strVal val="#ppt_y-.1"/>
                                          </p:val>
                                        </p:tav>
                                        <p:tav tm="100000">
                                          <p:val>
                                            <p:strVal val="#ppt_y"/>
                                          </p:val>
                                        </p:tav>
                                      </p:tavLst>
                                    </p:anim>
                                  </p:childTnLst>
                                </p:cTn>
                              </p:par>
                            </p:childTnLst>
                          </p:cTn>
                        </p:par>
                        <p:par>
                          <p:cTn id="53" fill="hold">
                            <p:stCondLst>
                              <p:cond delay="1000"/>
                            </p:stCondLst>
                            <p:childTnLst>
                              <p:par>
                                <p:cTn id="54" presetID="47" presetClass="entr" presetSubtype="0" fill="hold" nodeType="afterEffect">
                                  <p:stCondLst>
                                    <p:cond delay="0"/>
                                  </p:stCondLst>
                                  <p:childTnLst>
                                    <p:set>
                                      <p:cBhvr>
                                        <p:cTn id="55" dur="1" fill="hold">
                                          <p:stCondLst>
                                            <p:cond delay="0"/>
                                          </p:stCondLst>
                                        </p:cTn>
                                        <p:tgtEl>
                                          <p:spTgt spid="6145"/>
                                        </p:tgtEl>
                                        <p:attrNameLst>
                                          <p:attrName>style.visibility</p:attrName>
                                        </p:attrNameLst>
                                      </p:cBhvr>
                                      <p:to>
                                        <p:strVal val="visible"/>
                                      </p:to>
                                    </p:set>
                                    <p:animEffect transition="in" filter="fade">
                                      <p:cBhvr>
                                        <p:cTn id="56" dur="1000"/>
                                        <p:tgtEl>
                                          <p:spTgt spid="6145"/>
                                        </p:tgtEl>
                                      </p:cBhvr>
                                    </p:animEffect>
                                    <p:anim calcmode="lin" valueType="num">
                                      <p:cBhvr>
                                        <p:cTn id="57" dur="1000" fill="hold"/>
                                        <p:tgtEl>
                                          <p:spTgt spid="6145"/>
                                        </p:tgtEl>
                                        <p:attrNameLst>
                                          <p:attrName>ppt_x</p:attrName>
                                        </p:attrNameLst>
                                      </p:cBhvr>
                                      <p:tavLst>
                                        <p:tav tm="0">
                                          <p:val>
                                            <p:strVal val="#ppt_x"/>
                                          </p:val>
                                        </p:tav>
                                        <p:tav tm="100000">
                                          <p:val>
                                            <p:strVal val="#ppt_x"/>
                                          </p:val>
                                        </p:tav>
                                      </p:tavLst>
                                    </p:anim>
                                    <p:anim calcmode="lin" valueType="num">
                                      <p:cBhvr>
                                        <p:cTn id="58" dur="1000" fill="hold"/>
                                        <p:tgtEl>
                                          <p:spTgt spid="6145"/>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0" presetClass="exit" presetSubtype="0" fill="hold" grpId="1" nodeType="clickEffect">
                                  <p:stCondLst>
                                    <p:cond delay="0"/>
                                  </p:stCondLst>
                                  <p:childTnLst>
                                    <p:animEffect transition="out" filter="fade">
                                      <p:cBhvr>
                                        <p:cTn id="62" dur="500"/>
                                        <p:tgtEl>
                                          <p:spTgt spid="13"/>
                                        </p:tgtEl>
                                      </p:cBhvr>
                                    </p:animEffect>
                                    <p:set>
                                      <p:cBhvr>
                                        <p:cTn id="63" dur="1" fill="hold">
                                          <p:stCondLst>
                                            <p:cond delay="499"/>
                                          </p:stCondLst>
                                        </p:cTn>
                                        <p:tgtEl>
                                          <p:spTgt spid="13"/>
                                        </p:tgtEl>
                                        <p:attrNameLst>
                                          <p:attrName>style.visibility</p:attrName>
                                        </p:attrNameLst>
                                      </p:cBhvr>
                                      <p:to>
                                        <p:strVal val="hidden"/>
                                      </p:to>
                                    </p:set>
                                  </p:childTnLst>
                                </p:cTn>
                              </p:par>
                              <p:par>
                                <p:cTn id="64" presetID="10" presetClass="exit" presetSubtype="0" fill="hold" nodeType="withEffect">
                                  <p:stCondLst>
                                    <p:cond delay="0"/>
                                  </p:stCondLst>
                                  <p:childTnLst>
                                    <p:animEffect transition="out" filter="fade">
                                      <p:cBhvr>
                                        <p:cTn id="65" dur="2000"/>
                                        <p:tgtEl>
                                          <p:spTgt spid="6145"/>
                                        </p:tgtEl>
                                      </p:cBhvr>
                                    </p:animEffect>
                                    <p:set>
                                      <p:cBhvr>
                                        <p:cTn id="66" dur="1" fill="hold">
                                          <p:stCondLst>
                                            <p:cond delay="1999"/>
                                          </p:stCondLst>
                                        </p:cTn>
                                        <p:tgtEl>
                                          <p:spTgt spid="6145"/>
                                        </p:tgtEl>
                                        <p:attrNameLst>
                                          <p:attrName>style.visibility</p:attrName>
                                        </p:attrNameLst>
                                      </p:cBhvr>
                                      <p:to>
                                        <p:strVal val="hidden"/>
                                      </p:to>
                                    </p:set>
                                  </p:childTnLst>
                                </p:cTn>
                              </p:par>
                            </p:childTnLst>
                          </p:cTn>
                        </p:par>
                        <p:par>
                          <p:cTn id="67" fill="hold">
                            <p:stCondLst>
                              <p:cond delay="2000"/>
                            </p:stCondLst>
                            <p:childTnLst>
                              <p:par>
                                <p:cTn id="68" presetID="1" presetClass="emph" presetSubtype="2" fill="hold" nodeType="afterEffect">
                                  <p:stCondLst>
                                    <p:cond delay="0"/>
                                  </p:stCondLst>
                                  <p:childTnLst>
                                    <p:animClr clrSpc="rgb" dir="cw">
                                      <p:cBhvr>
                                        <p:cTn id="69" dur="500" fill="hold"/>
                                        <p:tgtEl>
                                          <p:spTgt spid="11"/>
                                        </p:tgtEl>
                                        <p:attrNameLst>
                                          <p:attrName>fillcolor</p:attrName>
                                        </p:attrNameLst>
                                      </p:cBhvr>
                                      <p:to>
                                        <a:srgbClr val="FC0404"/>
                                      </p:to>
                                    </p:animClr>
                                    <p:set>
                                      <p:cBhvr>
                                        <p:cTn id="70" dur="500" fill="hold"/>
                                        <p:tgtEl>
                                          <p:spTgt spid="11"/>
                                        </p:tgtEl>
                                        <p:attrNameLst>
                                          <p:attrName>fill.type</p:attrName>
                                        </p:attrNameLst>
                                      </p:cBhvr>
                                      <p:to>
                                        <p:strVal val="solid"/>
                                      </p:to>
                                    </p:set>
                                    <p:set>
                                      <p:cBhvr>
                                        <p:cTn id="71" dur="500" fill="hold"/>
                                        <p:tgtEl>
                                          <p:spTgt spid="11"/>
                                        </p:tgtEl>
                                        <p:attrNameLst>
                                          <p:attrName>fill.on</p:attrName>
                                        </p:attrNameLst>
                                      </p:cBhvr>
                                      <p:to>
                                        <p:strVal val="true"/>
                                      </p:to>
                                    </p:set>
                                  </p:childTnLst>
                                </p:cTn>
                              </p:par>
                            </p:childTnLst>
                          </p:cTn>
                        </p:par>
                        <p:par>
                          <p:cTn id="72" fill="hold">
                            <p:stCondLst>
                              <p:cond delay="2500"/>
                            </p:stCondLst>
                            <p:childTnLst>
                              <p:par>
                                <p:cTn id="73" presetID="1" presetClass="emph" presetSubtype="2" fill="hold" nodeType="afterEffect">
                                  <p:stCondLst>
                                    <p:cond delay="0"/>
                                  </p:stCondLst>
                                  <p:childTnLst>
                                    <p:animClr clrSpc="rgb" dir="cw">
                                      <p:cBhvr>
                                        <p:cTn id="74" dur="500" fill="hold"/>
                                        <p:tgtEl>
                                          <p:spTgt spid="12"/>
                                        </p:tgtEl>
                                        <p:attrNameLst>
                                          <p:attrName>fillcolor</p:attrName>
                                        </p:attrNameLst>
                                      </p:cBhvr>
                                      <p:to>
                                        <a:srgbClr val="0000FF"/>
                                      </p:to>
                                    </p:animClr>
                                    <p:set>
                                      <p:cBhvr>
                                        <p:cTn id="75" dur="500" fill="hold"/>
                                        <p:tgtEl>
                                          <p:spTgt spid="12"/>
                                        </p:tgtEl>
                                        <p:attrNameLst>
                                          <p:attrName>fill.type</p:attrName>
                                        </p:attrNameLst>
                                      </p:cBhvr>
                                      <p:to>
                                        <p:strVal val="solid"/>
                                      </p:to>
                                    </p:set>
                                    <p:set>
                                      <p:cBhvr>
                                        <p:cTn id="76" dur="500" fill="hold"/>
                                        <p:tgtEl>
                                          <p:spTgt spid="12"/>
                                        </p:tgtEl>
                                        <p:attrNameLst>
                                          <p:attrName>fill.on</p:attrName>
                                        </p:attrNameLst>
                                      </p:cBhvr>
                                      <p:to>
                                        <p:strVal val="true"/>
                                      </p:to>
                                    </p:set>
                                  </p:childTnLst>
                                </p:cTn>
                              </p:par>
                            </p:childTnLst>
                          </p:cTn>
                        </p:par>
                        <p:par>
                          <p:cTn id="77" fill="hold">
                            <p:stCondLst>
                              <p:cond delay="3000"/>
                            </p:stCondLst>
                            <p:childTnLst>
                              <p:par>
                                <p:cTn id="78" presetID="47" presetClass="entr" presetSubtype="0" fill="hold" grpId="0" nodeType="after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fade">
                                      <p:cBhvr>
                                        <p:cTn id="80" dur="500"/>
                                        <p:tgtEl>
                                          <p:spTgt spid="14"/>
                                        </p:tgtEl>
                                      </p:cBhvr>
                                    </p:animEffect>
                                    <p:anim calcmode="lin" valueType="num">
                                      <p:cBhvr>
                                        <p:cTn id="81" dur="500" fill="hold"/>
                                        <p:tgtEl>
                                          <p:spTgt spid="14"/>
                                        </p:tgtEl>
                                        <p:attrNameLst>
                                          <p:attrName>ppt_x</p:attrName>
                                        </p:attrNameLst>
                                      </p:cBhvr>
                                      <p:tavLst>
                                        <p:tav tm="0">
                                          <p:val>
                                            <p:strVal val="#ppt_x"/>
                                          </p:val>
                                        </p:tav>
                                        <p:tav tm="100000">
                                          <p:val>
                                            <p:strVal val="#ppt_x"/>
                                          </p:val>
                                        </p:tav>
                                      </p:tavLst>
                                    </p:anim>
                                    <p:anim calcmode="lin" valueType="num">
                                      <p:cBhvr>
                                        <p:cTn id="82" dur="500" fill="hold"/>
                                        <p:tgtEl>
                                          <p:spTgt spid="14"/>
                                        </p:tgtEl>
                                        <p:attrNameLst>
                                          <p:attrName>ppt_y</p:attrName>
                                        </p:attrNameLst>
                                      </p:cBhvr>
                                      <p:tavLst>
                                        <p:tav tm="0">
                                          <p:val>
                                            <p:strVal val="#ppt_y-.1"/>
                                          </p:val>
                                        </p:tav>
                                        <p:tav tm="100000">
                                          <p:val>
                                            <p:strVal val="#ppt_y"/>
                                          </p:val>
                                        </p:tav>
                                      </p:tavLst>
                                    </p:anim>
                                  </p:childTnLst>
                                </p:cTn>
                              </p:par>
                              <p:par>
                                <p:cTn id="83" presetID="47" presetClass="entr" presetSubtype="0" fill="hold" nodeType="withEffect">
                                  <p:stCondLst>
                                    <p:cond delay="0"/>
                                  </p:stCondLst>
                                  <p:childTnLst>
                                    <p:set>
                                      <p:cBhvr>
                                        <p:cTn id="84" dur="1" fill="hold">
                                          <p:stCondLst>
                                            <p:cond delay="0"/>
                                          </p:stCondLst>
                                        </p:cTn>
                                        <p:tgtEl>
                                          <p:spTgt spid="6149"/>
                                        </p:tgtEl>
                                        <p:attrNameLst>
                                          <p:attrName>style.visibility</p:attrName>
                                        </p:attrNameLst>
                                      </p:cBhvr>
                                      <p:to>
                                        <p:strVal val="visible"/>
                                      </p:to>
                                    </p:set>
                                    <p:animEffect transition="in" filter="fade">
                                      <p:cBhvr>
                                        <p:cTn id="85" dur="1000"/>
                                        <p:tgtEl>
                                          <p:spTgt spid="6149"/>
                                        </p:tgtEl>
                                      </p:cBhvr>
                                    </p:animEffect>
                                    <p:anim calcmode="lin" valueType="num">
                                      <p:cBhvr>
                                        <p:cTn id="86" dur="1000" fill="hold"/>
                                        <p:tgtEl>
                                          <p:spTgt spid="6149"/>
                                        </p:tgtEl>
                                        <p:attrNameLst>
                                          <p:attrName>ppt_x</p:attrName>
                                        </p:attrNameLst>
                                      </p:cBhvr>
                                      <p:tavLst>
                                        <p:tav tm="0">
                                          <p:val>
                                            <p:strVal val="#ppt_x"/>
                                          </p:val>
                                        </p:tav>
                                        <p:tav tm="100000">
                                          <p:val>
                                            <p:strVal val="#ppt_x"/>
                                          </p:val>
                                        </p:tav>
                                      </p:tavLst>
                                    </p:anim>
                                    <p:anim calcmode="lin" valueType="num">
                                      <p:cBhvr>
                                        <p:cTn id="87" dur="1000" fill="hold"/>
                                        <p:tgtEl>
                                          <p:spTgt spid="6149"/>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grpId="1" nodeType="clickEffect">
                                  <p:stCondLst>
                                    <p:cond delay="0"/>
                                  </p:stCondLst>
                                  <p:childTnLst>
                                    <p:animEffect transition="out" filter="fade">
                                      <p:cBhvr>
                                        <p:cTn id="91" dur="500"/>
                                        <p:tgtEl>
                                          <p:spTgt spid="14"/>
                                        </p:tgtEl>
                                      </p:cBhvr>
                                    </p:animEffect>
                                    <p:set>
                                      <p:cBhvr>
                                        <p:cTn id="92" dur="1" fill="hold">
                                          <p:stCondLst>
                                            <p:cond delay="499"/>
                                          </p:stCondLst>
                                        </p:cTn>
                                        <p:tgtEl>
                                          <p:spTgt spid="14"/>
                                        </p:tgtEl>
                                        <p:attrNameLst>
                                          <p:attrName>style.visibility</p:attrName>
                                        </p:attrNameLst>
                                      </p:cBhvr>
                                      <p:to>
                                        <p:strVal val="hidden"/>
                                      </p:to>
                                    </p:set>
                                  </p:childTnLst>
                                </p:cTn>
                              </p:par>
                              <p:par>
                                <p:cTn id="93" presetID="10" presetClass="exit" presetSubtype="0" fill="hold" nodeType="withEffect">
                                  <p:stCondLst>
                                    <p:cond delay="0"/>
                                  </p:stCondLst>
                                  <p:childTnLst>
                                    <p:animEffect transition="out" filter="fade">
                                      <p:cBhvr>
                                        <p:cTn id="94" dur="2000"/>
                                        <p:tgtEl>
                                          <p:spTgt spid="6149"/>
                                        </p:tgtEl>
                                      </p:cBhvr>
                                    </p:animEffect>
                                    <p:set>
                                      <p:cBhvr>
                                        <p:cTn id="95" dur="1" fill="hold">
                                          <p:stCondLst>
                                            <p:cond delay="1999"/>
                                          </p:stCondLst>
                                        </p:cTn>
                                        <p:tgtEl>
                                          <p:spTgt spid="6149"/>
                                        </p:tgtEl>
                                        <p:attrNameLst>
                                          <p:attrName>style.visibility</p:attrName>
                                        </p:attrNameLst>
                                      </p:cBhvr>
                                      <p:to>
                                        <p:strVal val="hidden"/>
                                      </p:to>
                                    </p:set>
                                  </p:childTnLst>
                                </p:cTn>
                              </p:par>
                            </p:childTnLst>
                          </p:cTn>
                        </p:par>
                        <p:par>
                          <p:cTn id="96" fill="hold">
                            <p:stCondLst>
                              <p:cond delay="2000"/>
                            </p:stCondLst>
                            <p:childTnLst>
                              <p:par>
                                <p:cTn id="97" presetID="1" presetClass="emph" presetSubtype="2" fill="hold" nodeType="afterEffect">
                                  <p:stCondLst>
                                    <p:cond delay="0"/>
                                  </p:stCondLst>
                                  <p:childTnLst>
                                    <p:animClr clrSpc="rgb" dir="cw">
                                      <p:cBhvr>
                                        <p:cTn id="98" dur="500" fill="hold"/>
                                        <p:tgtEl>
                                          <p:spTgt spid="12"/>
                                        </p:tgtEl>
                                        <p:attrNameLst>
                                          <p:attrName>fillcolor</p:attrName>
                                        </p:attrNameLst>
                                      </p:cBhvr>
                                      <p:to>
                                        <a:srgbClr val="FC0404"/>
                                      </p:to>
                                    </p:animClr>
                                    <p:set>
                                      <p:cBhvr>
                                        <p:cTn id="99" dur="500" fill="hold"/>
                                        <p:tgtEl>
                                          <p:spTgt spid="12"/>
                                        </p:tgtEl>
                                        <p:attrNameLst>
                                          <p:attrName>fill.type</p:attrName>
                                        </p:attrNameLst>
                                      </p:cBhvr>
                                      <p:to>
                                        <p:strVal val="solid"/>
                                      </p:to>
                                    </p:set>
                                    <p:set>
                                      <p:cBhvr>
                                        <p:cTn id="100" dur="500" fill="hold"/>
                                        <p:tgtEl>
                                          <p:spTgt spid="12"/>
                                        </p:tgtEl>
                                        <p:attrNameLst>
                                          <p:attrName>fill.on</p:attrName>
                                        </p:attrNameLst>
                                      </p:cBhvr>
                                      <p:to>
                                        <p:strVal val="true"/>
                                      </p:to>
                                    </p:set>
                                  </p:childTnLst>
                                </p:cTn>
                              </p:par>
                            </p:childTnLst>
                          </p:cTn>
                        </p:par>
                      </p:childTnLst>
                    </p:cTn>
                  </p:par>
                  <p:par>
                    <p:cTn id="101" fill="hold">
                      <p:stCondLst>
                        <p:cond delay="indefinite"/>
                      </p:stCondLst>
                      <p:childTnLst>
                        <p:par>
                          <p:cTn id="102" fill="hold">
                            <p:stCondLst>
                              <p:cond delay="0"/>
                            </p:stCondLst>
                            <p:childTnLst>
                              <p:par>
                                <p:cTn id="103" presetID="10" presetClass="exit" presetSubtype="0" fill="hold" grpId="1" nodeType="clickEffect">
                                  <p:stCondLst>
                                    <p:cond delay="0"/>
                                  </p:stCondLst>
                                  <p:iterate type="lt">
                                    <p:tmPct val="0"/>
                                  </p:iterate>
                                  <p:childTnLst>
                                    <p:animEffect transition="out" filter="fade">
                                      <p:cBhvr>
                                        <p:cTn id="104" dur="500"/>
                                        <p:tgtEl>
                                          <p:spTgt spid="12"/>
                                        </p:tgtEl>
                                      </p:cBhvr>
                                    </p:animEffect>
                                    <p:set>
                                      <p:cBhvr>
                                        <p:cTn id="105" dur="1" fill="hold">
                                          <p:stCondLst>
                                            <p:cond delay="499"/>
                                          </p:stCondLst>
                                        </p:cTn>
                                        <p:tgtEl>
                                          <p:spTgt spid="12"/>
                                        </p:tgtEl>
                                        <p:attrNameLst>
                                          <p:attrName>style.visibility</p:attrName>
                                        </p:attrNameLst>
                                      </p:cBhvr>
                                      <p:to>
                                        <p:strVal val="hidden"/>
                                      </p:to>
                                    </p:set>
                                  </p:childTnLst>
                                </p:cTn>
                              </p:par>
                              <p:par>
                                <p:cTn id="106" presetID="10" presetClass="exit" presetSubtype="0" fill="hold" grpId="1" nodeType="withEffect">
                                  <p:stCondLst>
                                    <p:cond delay="0"/>
                                  </p:stCondLst>
                                  <p:iterate type="lt">
                                    <p:tmPct val="0"/>
                                  </p:iterate>
                                  <p:childTnLst>
                                    <p:animEffect transition="out" filter="fade">
                                      <p:cBhvr>
                                        <p:cTn id="107" dur="500"/>
                                        <p:tgtEl>
                                          <p:spTgt spid="11"/>
                                        </p:tgtEl>
                                      </p:cBhvr>
                                    </p:animEffect>
                                    <p:set>
                                      <p:cBhvr>
                                        <p:cTn id="108" dur="1" fill="hold">
                                          <p:stCondLst>
                                            <p:cond delay="499"/>
                                          </p:stCondLst>
                                        </p:cTn>
                                        <p:tgtEl>
                                          <p:spTgt spid="11"/>
                                        </p:tgtEl>
                                        <p:attrNameLst>
                                          <p:attrName>style.visibility</p:attrName>
                                        </p:attrNameLst>
                                      </p:cBhvr>
                                      <p:to>
                                        <p:strVal val="hidden"/>
                                      </p:to>
                                    </p:set>
                                  </p:childTnLst>
                                </p:cTn>
                              </p:par>
                              <p:par>
                                <p:cTn id="109" presetID="3" presetClass="exit" presetSubtype="10" fill="hold" grpId="2" nodeType="withEffect">
                                  <p:stCondLst>
                                    <p:cond delay="0"/>
                                  </p:stCondLst>
                                  <p:iterate type="lt">
                                    <p:tmPct val="0"/>
                                  </p:iterate>
                                  <p:childTnLst>
                                    <p:animEffect transition="out" filter="blinds(horizontal)">
                                      <p:cBhvr>
                                        <p:cTn id="110" dur="500"/>
                                        <p:tgtEl>
                                          <p:spTgt spid="11"/>
                                        </p:tgtEl>
                                      </p:cBhvr>
                                    </p:animEffect>
                                    <p:set>
                                      <p:cBhvr>
                                        <p:cTn id="111" dur="1" fill="hold">
                                          <p:stCondLst>
                                            <p:cond delay="499"/>
                                          </p:stCondLst>
                                        </p:cTn>
                                        <p:tgtEl>
                                          <p:spTgt spid="11"/>
                                        </p:tgtEl>
                                        <p:attrNameLst>
                                          <p:attrName>style.visibility</p:attrName>
                                        </p:attrNameLst>
                                      </p:cBhvr>
                                      <p:to>
                                        <p:strVal val="hidden"/>
                                      </p:to>
                                    </p:set>
                                  </p:childTnLst>
                                </p:cTn>
                              </p:par>
                              <p:par>
                                <p:cTn id="112" presetID="3" presetClass="exit" presetSubtype="10" fill="hold" grpId="2" nodeType="withEffect">
                                  <p:stCondLst>
                                    <p:cond delay="0"/>
                                  </p:stCondLst>
                                  <p:iterate type="lt">
                                    <p:tmPct val="0"/>
                                  </p:iterate>
                                  <p:childTnLst>
                                    <p:animEffect transition="out" filter="blinds(horizontal)">
                                      <p:cBhvr>
                                        <p:cTn id="113" dur="500"/>
                                        <p:tgtEl>
                                          <p:spTgt spid="12"/>
                                        </p:tgtEl>
                                      </p:cBhvr>
                                    </p:animEffect>
                                    <p:set>
                                      <p:cBhvr>
                                        <p:cTn id="114"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24" grpId="0" animBg="1"/>
      <p:bldP spid="24" grpId="1" animBg="1"/>
      <p:bldP spid="10" grpId="0" animBg="1"/>
      <p:bldP spid="11" grpId="0" animBg="1"/>
      <p:bldP spid="11" grpId="1" animBg="1"/>
      <p:bldP spid="11" grpId="2" animBg="1"/>
      <p:bldP spid="12" grpId="0" animBg="1"/>
      <p:bldP spid="12" grpId="1" animBg="1"/>
      <p:bldP spid="12" grpId="2" animBg="1"/>
      <p:bldP spid="13" grpId="0" animBg="1"/>
      <p:bldP spid="13" grpId="1" animBg="1"/>
      <p:bldP spid="14" grpId="0" animBg="1"/>
      <p:bldP spid="14"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lowchart: Alternate Process 6"/>
          <p:cNvSpPr/>
          <p:nvPr/>
        </p:nvSpPr>
        <p:spPr>
          <a:xfrm>
            <a:off x="228600" y="7620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HOW</a:t>
            </a:r>
            <a:endParaRPr lang="id-ID" sz="3200" dirty="0">
              <a:solidFill>
                <a:srgbClr val="000000"/>
              </a:solidFill>
              <a:latin typeface="Arial Rounded MT Bold" pitchFamily="34" charset="0"/>
            </a:endParaRPr>
          </a:p>
        </p:txBody>
      </p:sp>
      <p:pic>
        <p:nvPicPr>
          <p:cNvPr id="21" name="Picture 11" descr="worlds"/>
          <p:cNvPicPr>
            <a:picLocks noChangeAspect="1" noChangeArrowheads="1" noCrop="1"/>
          </p:cNvPicPr>
          <p:nvPr/>
        </p:nvPicPr>
        <p:blipFill>
          <a:blip r:embed="rId3"/>
          <a:srcRect/>
          <a:stretch>
            <a:fillRect/>
          </a:stretch>
        </p:blipFill>
        <p:spPr bwMode="auto">
          <a:xfrm>
            <a:off x="228600" y="228600"/>
            <a:ext cx="533400" cy="533400"/>
          </a:xfrm>
          <a:prstGeom prst="rect">
            <a:avLst/>
          </a:prstGeom>
          <a:noFill/>
          <a:ln w="9525">
            <a:noFill/>
            <a:miter lim="800000"/>
            <a:headEnd/>
            <a:tailEnd/>
          </a:ln>
        </p:spPr>
      </p:pic>
      <p:sp>
        <p:nvSpPr>
          <p:cNvPr id="24" name="Plaque 23"/>
          <p:cNvSpPr/>
          <p:nvPr/>
        </p:nvSpPr>
        <p:spPr>
          <a:xfrm>
            <a:off x="685800" y="1066800"/>
            <a:ext cx="7391400" cy="914400"/>
          </a:xfrm>
          <a:prstGeom prst="plaque">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dirty="0">
              <a:solidFill>
                <a:srgbClr val="000000"/>
              </a:solidFill>
            </a:endParaRPr>
          </a:p>
          <a:p>
            <a:pPr algn="ctr">
              <a:defRPr/>
            </a:pPr>
            <a:r>
              <a:rPr lang="id-ID" dirty="0">
                <a:solidFill>
                  <a:srgbClr val="000000"/>
                </a:solidFill>
              </a:rPr>
              <a:t>Membuat kriteria pengujian berupa penerimaan dan penolakan H₀</a:t>
            </a:r>
            <a:endParaRPr lang="en-US" dirty="0">
              <a:solidFill>
                <a:srgbClr val="000000"/>
              </a:solidFill>
            </a:endParaRPr>
          </a:p>
          <a:p>
            <a:pPr algn="ctr">
              <a:defRPr/>
            </a:pPr>
            <a:endParaRPr lang="id-ID" sz="1600" b="1" dirty="0">
              <a:solidFill>
                <a:srgbClr val="FF0000"/>
              </a:solidFill>
              <a:latin typeface="Arial Narrow" pitchFamily="34" charset="0"/>
            </a:endParaRPr>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6" name="Oval 12"/>
          <p:cNvSpPr>
            <a:spLocks noChangeArrowheads="1"/>
          </p:cNvSpPr>
          <p:nvPr/>
        </p:nvSpPr>
        <p:spPr bwMode="auto">
          <a:xfrm>
            <a:off x="1981200" y="2362200"/>
            <a:ext cx="4267200" cy="457200"/>
          </a:xfrm>
          <a:prstGeom prst="ellipse">
            <a:avLst/>
          </a:prstGeom>
          <a:solidFill>
            <a:srgbClr val="FC0404"/>
          </a:solidFill>
          <a:ln w="38100">
            <a:solidFill>
              <a:srgbClr val="FFFF00"/>
            </a:solidFill>
            <a:round/>
            <a:headEnd/>
            <a:tailEnd/>
          </a:ln>
        </p:spPr>
        <p:txBody>
          <a:bodyPr wrap="none" anchor="ctr"/>
          <a:lstStyle/>
          <a:p>
            <a:pPr lvl="0"/>
            <a:r>
              <a:rPr lang="en-US" sz="2400" dirty="0" err="1"/>
              <a:t>Pengujian</a:t>
            </a:r>
            <a:r>
              <a:rPr lang="en-US" sz="2400" dirty="0"/>
              <a:t> </a:t>
            </a:r>
            <a:r>
              <a:rPr lang="en-US" sz="2400" dirty="0" err="1"/>
              <a:t>dua</a:t>
            </a:r>
            <a:r>
              <a:rPr lang="en-US" sz="2400" dirty="0"/>
              <a:t> </a:t>
            </a:r>
            <a:r>
              <a:rPr lang="en-US" sz="2400" dirty="0" err="1"/>
              <a:t>arah</a:t>
            </a:r>
            <a:endParaRPr lang="en-US" sz="2400" dirty="0"/>
          </a:p>
        </p:txBody>
      </p:sp>
      <p:sp>
        <p:nvSpPr>
          <p:cNvPr id="17" name="AutoShape 13"/>
          <p:cNvSpPr>
            <a:spLocks noChangeArrowheads="1"/>
          </p:cNvSpPr>
          <p:nvPr/>
        </p:nvSpPr>
        <p:spPr bwMode="auto">
          <a:xfrm>
            <a:off x="2819400" y="3581400"/>
            <a:ext cx="3733800" cy="1981200"/>
          </a:xfrm>
          <a:prstGeom prst="wedgeRectCallout">
            <a:avLst>
              <a:gd name="adj1" fmla="val -32389"/>
              <a:gd name="adj2" fmla="val -75375"/>
            </a:avLst>
          </a:prstGeom>
          <a:gradFill rotWithShape="1">
            <a:gsLst>
              <a:gs pos="0">
                <a:srgbClr val="00FFFF"/>
              </a:gs>
              <a:gs pos="100000">
                <a:srgbClr val="FFFF00"/>
              </a:gs>
            </a:gsLst>
            <a:lin ang="5400000" scaled="1"/>
          </a:gradFill>
          <a:ln w="38100">
            <a:solidFill>
              <a:srgbClr val="0000FF"/>
            </a:solidFill>
            <a:miter lim="800000"/>
            <a:headEnd/>
            <a:tailEnd/>
          </a:ln>
        </p:spPr>
        <p:txBody>
          <a:bodyPr/>
          <a:lstStyle/>
          <a:p>
            <a:endParaRPr lang="en-US" sz="2000" dirty="0"/>
          </a:p>
        </p:txBody>
      </p:sp>
      <p:sp>
        <p:nvSpPr>
          <p:cNvPr id="3277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72" name="Object 4"/>
          <p:cNvGraphicFramePr>
            <a:graphicFrameLocks noChangeAspect="1"/>
          </p:cNvGraphicFramePr>
          <p:nvPr/>
        </p:nvGraphicFramePr>
        <p:xfrm>
          <a:off x="3200400" y="3962400"/>
          <a:ext cx="2971800" cy="1285875"/>
        </p:xfrm>
        <a:graphic>
          <a:graphicData uri="http://schemas.openxmlformats.org/presentationml/2006/ole">
            <mc:AlternateContent xmlns:mc="http://schemas.openxmlformats.org/markup-compatibility/2006">
              <mc:Choice xmlns:v="urn:schemas-microsoft-com:vml" Requires="v">
                <p:oleObj spid="_x0000_s32772" r:id="rId4" imgW="2977735" imgH="1279970" progId="">
                  <p:embed/>
                </p:oleObj>
              </mc:Choice>
              <mc:Fallback>
                <p:oleObj r:id="rId4" imgW="2977735" imgH="1279970" progId="">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3962400"/>
                        <a:ext cx="2971800" cy="1285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16"/>
                                        </p:tgtEl>
                                        <p:attrNameLst>
                                          <p:attrName>style.visibility</p:attrName>
                                        </p:attrNameLst>
                                      </p:cBhvr>
                                      <p:to>
                                        <p:strVal val="visible"/>
                                      </p:to>
                                    </p:set>
                                  </p:childTnLst>
                                </p:cTn>
                              </p:par>
                            </p:childTnLst>
                          </p:cTn>
                        </p:par>
                        <p:par>
                          <p:cTn id="7" fill="hold">
                            <p:stCondLst>
                              <p:cond delay="1200"/>
                            </p:stCondLst>
                            <p:childTnLst>
                              <p:par>
                                <p:cTn id="8" presetID="1" presetClass="entr" presetSubtype="0" fill="hold" grpId="0" nodeType="afterEffect">
                                  <p:stCondLst>
                                    <p:cond delay="0"/>
                                  </p:stCondLst>
                                  <p:childTnLst>
                                    <p:set>
                                      <p:cBhvr>
                                        <p:cTn id="9" dur="1" fill="hold">
                                          <p:stCondLst>
                                            <p:cond delay="499"/>
                                          </p:stCondLst>
                                        </p:cTn>
                                        <p:tgtEl>
                                          <p:spTgt spid="17"/>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327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autoUpdateAnimBg="0"/>
      <p:bldP spid="17"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lowchart: Alternate Process 6"/>
          <p:cNvSpPr/>
          <p:nvPr/>
        </p:nvSpPr>
        <p:spPr>
          <a:xfrm>
            <a:off x="228600" y="7620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HOW</a:t>
            </a:r>
            <a:endParaRPr lang="id-ID" sz="3200" dirty="0">
              <a:solidFill>
                <a:srgbClr val="000000"/>
              </a:solidFill>
              <a:latin typeface="Arial Rounded MT Bold" pitchFamily="34" charset="0"/>
            </a:endParaRPr>
          </a:p>
        </p:txBody>
      </p:sp>
      <p:pic>
        <p:nvPicPr>
          <p:cNvPr id="21" name="Picture 11" descr="worlds"/>
          <p:cNvPicPr>
            <a:picLocks noChangeAspect="1" noChangeArrowheads="1" noCrop="1"/>
          </p:cNvPicPr>
          <p:nvPr/>
        </p:nvPicPr>
        <p:blipFill>
          <a:blip r:embed="rId3"/>
          <a:srcRect/>
          <a:stretch>
            <a:fillRect/>
          </a:stretch>
        </p:blipFill>
        <p:spPr bwMode="auto">
          <a:xfrm>
            <a:off x="228600" y="228600"/>
            <a:ext cx="533400" cy="533400"/>
          </a:xfrm>
          <a:prstGeom prst="rect">
            <a:avLst/>
          </a:prstGeom>
          <a:noFill/>
          <a:ln w="9525">
            <a:noFill/>
            <a:miter lim="800000"/>
            <a:headEnd/>
            <a:tailEnd/>
          </a:ln>
        </p:spPr>
      </p:pic>
      <p:sp>
        <p:nvSpPr>
          <p:cNvPr id="29" name="Plaque 28"/>
          <p:cNvSpPr/>
          <p:nvPr/>
        </p:nvSpPr>
        <p:spPr>
          <a:xfrm>
            <a:off x="685800" y="2209800"/>
            <a:ext cx="7391400" cy="914400"/>
          </a:xfrm>
          <a:prstGeom prst="plaque">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dirty="0">
              <a:solidFill>
                <a:srgbClr val="000000"/>
              </a:solidFill>
            </a:endParaRPr>
          </a:p>
          <a:p>
            <a:pPr algn="ctr">
              <a:defRPr/>
            </a:pPr>
            <a:r>
              <a:rPr lang="id-ID" dirty="0">
                <a:solidFill>
                  <a:srgbClr val="000000"/>
                </a:solidFill>
              </a:rPr>
              <a:t>Melakukan Uji statistik</a:t>
            </a:r>
            <a:endParaRPr lang="en-US" dirty="0">
              <a:solidFill>
                <a:srgbClr val="000000"/>
              </a:solidFill>
            </a:endParaRPr>
          </a:p>
          <a:p>
            <a:pPr algn="ctr">
              <a:defRPr/>
            </a:pPr>
            <a:endParaRPr lang="id-ID" sz="1600" b="1" dirty="0">
              <a:solidFill>
                <a:srgbClr val="FF0000"/>
              </a:solidFill>
              <a:latin typeface="Arial Narrow" pitchFamily="34" charset="0"/>
            </a:endParaRPr>
          </a:p>
        </p:txBody>
      </p:sp>
      <p:sp>
        <p:nvSpPr>
          <p:cNvPr id="30" name="Plaque 29"/>
          <p:cNvSpPr/>
          <p:nvPr/>
        </p:nvSpPr>
        <p:spPr>
          <a:xfrm>
            <a:off x="685800" y="3352800"/>
            <a:ext cx="7467600" cy="914400"/>
          </a:xfrm>
          <a:prstGeom prst="plaque">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dirty="0">
              <a:solidFill>
                <a:srgbClr val="000000"/>
              </a:solidFill>
            </a:endParaRPr>
          </a:p>
          <a:p>
            <a:pPr algn="ctr">
              <a:defRPr/>
            </a:pPr>
            <a:r>
              <a:rPr lang="id-ID" dirty="0">
                <a:solidFill>
                  <a:srgbClr val="000000"/>
                </a:solidFill>
              </a:rPr>
              <a:t>Membuat kesimpulannya dalam hal penerimaan dan penolakan H₀</a:t>
            </a:r>
            <a:endParaRPr lang="en-US" dirty="0">
              <a:solidFill>
                <a:srgbClr val="000000"/>
              </a:solidFill>
            </a:endParaRPr>
          </a:p>
          <a:p>
            <a:pPr algn="ctr">
              <a:defRPr/>
            </a:pPr>
            <a:endParaRPr lang="id-ID" b="1" dirty="0">
              <a:solidFill>
                <a:srgbClr val="000000"/>
              </a:solidFill>
              <a:latin typeface="Arial Narrow" pitchFamily="34" charset="0"/>
            </a:endParaRPr>
          </a:p>
        </p:txBody>
      </p:sp>
      <p:sp>
        <p:nvSpPr>
          <p:cNvPr id="9" name="Plaque 8"/>
          <p:cNvSpPr/>
          <p:nvPr/>
        </p:nvSpPr>
        <p:spPr>
          <a:xfrm>
            <a:off x="685800" y="1066800"/>
            <a:ext cx="7391400" cy="914400"/>
          </a:xfrm>
          <a:prstGeom prst="plaque">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dirty="0">
              <a:solidFill>
                <a:srgbClr val="000000"/>
              </a:solidFill>
            </a:endParaRPr>
          </a:p>
          <a:p>
            <a:pPr algn="ctr">
              <a:defRPr/>
            </a:pPr>
            <a:r>
              <a:rPr lang="id-ID" dirty="0">
                <a:solidFill>
                  <a:srgbClr val="000000"/>
                </a:solidFill>
              </a:rPr>
              <a:t>Membuat kriteria pengujian berupa penerimaan dan penolakan H₀</a:t>
            </a:r>
            <a:endParaRPr lang="en-US" dirty="0">
              <a:solidFill>
                <a:srgbClr val="000000"/>
              </a:solidFill>
            </a:endParaRPr>
          </a:p>
          <a:p>
            <a:pPr algn="ctr">
              <a:defRPr/>
            </a:pPr>
            <a:endParaRPr lang="id-ID" sz="1600" b="1" dirty="0">
              <a:solidFill>
                <a:srgbClr val="FF00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1000"/>
                                        <p:tgtEl>
                                          <p:spTgt spid="29"/>
                                        </p:tgtEl>
                                      </p:cBhvr>
                                    </p:animEffect>
                                    <p:anim calcmode="lin" valueType="num">
                                      <p:cBhvr>
                                        <p:cTn id="8" dur="1000" fill="hold"/>
                                        <p:tgtEl>
                                          <p:spTgt spid="29"/>
                                        </p:tgtEl>
                                        <p:attrNameLst>
                                          <p:attrName>ppt_x</p:attrName>
                                        </p:attrNameLst>
                                      </p:cBhvr>
                                      <p:tavLst>
                                        <p:tav tm="0">
                                          <p:val>
                                            <p:strVal val="#ppt_x"/>
                                          </p:val>
                                        </p:tav>
                                        <p:tav tm="100000">
                                          <p:val>
                                            <p:strVal val="#ppt_x"/>
                                          </p:val>
                                        </p:tav>
                                      </p:tavLst>
                                    </p:anim>
                                    <p:anim calcmode="lin" valueType="num">
                                      <p:cBhvr>
                                        <p:cTn id="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0"/>
                                        </p:tgtEl>
                                        <p:attrNameLst>
                                          <p:attrName>style.visibility</p:attrName>
                                        </p:attrNameLst>
                                      </p:cBhvr>
                                      <p:to>
                                        <p:strVal val="visible"/>
                                      </p:to>
                                    </p:set>
                                    <p:animEffect transition="in" filter="fade">
                                      <p:cBhvr>
                                        <p:cTn id="14" dur="1000"/>
                                        <p:tgtEl>
                                          <p:spTgt spid="30"/>
                                        </p:tgtEl>
                                      </p:cBhvr>
                                    </p:animEffect>
                                    <p:anim calcmode="lin" valueType="num">
                                      <p:cBhvr>
                                        <p:cTn id="15" dur="1000" fill="hold"/>
                                        <p:tgtEl>
                                          <p:spTgt spid="30"/>
                                        </p:tgtEl>
                                        <p:attrNameLst>
                                          <p:attrName>ppt_x</p:attrName>
                                        </p:attrNameLst>
                                      </p:cBhvr>
                                      <p:tavLst>
                                        <p:tav tm="0">
                                          <p:val>
                                            <p:strVal val="#ppt_x"/>
                                          </p:val>
                                        </p:tav>
                                        <p:tav tm="100000">
                                          <p:val>
                                            <p:strVal val="#ppt_x"/>
                                          </p:val>
                                        </p:tav>
                                      </p:tavLst>
                                    </p:anim>
                                    <p:anim calcmode="lin" valueType="num">
                                      <p:cBhvr>
                                        <p:cTn id="16"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Alternate Process 6"/>
          <p:cNvSpPr/>
          <p:nvPr/>
        </p:nvSpPr>
        <p:spPr>
          <a:xfrm>
            <a:off x="228600" y="9525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SOAL</a:t>
            </a:r>
            <a:endParaRPr lang="id-ID" sz="3200" dirty="0">
              <a:solidFill>
                <a:srgbClr val="000000"/>
              </a:solidFill>
              <a:latin typeface="Arial Rounded MT Bold" pitchFamily="34" charset="0"/>
            </a:endParaRPr>
          </a:p>
        </p:txBody>
      </p:sp>
      <p:pic>
        <p:nvPicPr>
          <p:cNvPr id="3" name="Picture 11" descr="worlds"/>
          <p:cNvPicPr>
            <a:picLocks noChangeAspect="1" noChangeArrowheads="1" noCrop="1"/>
          </p:cNvPicPr>
          <p:nvPr/>
        </p:nvPicPr>
        <p:blipFill>
          <a:blip r:embed="rId2"/>
          <a:srcRect/>
          <a:stretch>
            <a:fillRect/>
          </a:stretch>
        </p:blipFill>
        <p:spPr bwMode="auto">
          <a:xfrm>
            <a:off x="228600" y="228600"/>
            <a:ext cx="533400" cy="533400"/>
          </a:xfrm>
          <a:prstGeom prst="rect">
            <a:avLst/>
          </a:prstGeom>
          <a:noFill/>
          <a:ln w="9525">
            <a:noFill/>
            <a:miter lim="800000"/>
            <a:headEnd/>
            <a:tailEnd/>
          </a:ln>
        </p:spPr>
      </p:pic>
      <p:sp>
        <p:nvSpPr>
          <p:cNvPr id="4" name="Oval 3"/>
          <p:cNvSpPr/>
          <p:nvPr/>
        </p:nvSpPr>
        <p:spPr>
          <a:xfrm>
            <a:off x="1905000" y="990600"/>
            <a:ext cx="304800" cy="3048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 name="Oval 4"/>
          <p:cNvSpPr/>
          <p:nvPr/>
        </p:nvSpPr>
        <p:spPr>
          <a:xfrm>
            <a:off x="2209800" y="1371600"/>
            <a:ext cx="228600" cy="2286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 name="Oval 5"/>
          <p:cNvSpPr/>
          <p:nvPr/>
        </p:nvSpPr>
        <p:spPr>
          <a:xfrm>
            <a:off x="2438400" y="1676400"/>
            <a:ext cx="228600" cy="2286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 name="Cloud 6"/>
          <p:cNvSpPr/>
          <p:nvPr/>
        </p:nvSpPr>
        <p:spPr>
          <a:xfrm>
            <a:off x="0" y="1752600"/>
            <a:ext cx="8382000" cy="46482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endParaRPr lang="en-US" dirty="0"/>
          </a:p>
          <a:p>
            <a:pPr lvl="0" algn="ctr"/>
            <a:endParaRPr lang="en-US" sz="2000" dirty="0"/>
          </a:p>
          <a:p>
            <a:pPr lvl="0" algn="ctr"/>
            <a:r>
              <a:rPr lang="id-ID" sz="2000" dirty="0"/>
              <a:t>Pimpinan bagian pengendalian mutu barang pabrik susu merek AKU SEHAT ingin mengetahui apakah rata-rata berat bersih satu kaleng susu bubuk yang diproduksi dan dipasarkan masih tetap 400 gram atau sudah lebih kecil dari itu. diketahui bahwa simpangan baku bersih per kaleng sama dengan 125 gram. Dari sampel 50 kaleng yang diteliti, diperoleh rata-rata berat bersih 375 gram. Dapatkah diterima bahwa berat bersih rata-rata yang dipasarkan tetep 400 gram? Ujilah dengan taraf nyata 5 % !</a:t>
            </a:r>
            <a:endParaRPr lang="en-US" dirty="0"/>
          </a:p>
          <a:p>
            <a:pPr algn="ctr"/>
            <a:endParaRPr lang="en-US" dirty="0"/>
          </a:p>
        </p:txBody>
      </p:sp>
      <p:sp>
        <p:nvSpPr>
          <p:cNvPr id="10" name="Flowchart: Alternate Process 6"/>
          <p:cNvSpPr/>
          <p:nvPr/>
        </p:nvSpPr>
        <p:spPr>
          <a:xfrm>
            <a:off x="228600" y="7620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PENYELESAIAN</a:t>
            </a:r>
            <a:endParaRPr lang="id-ID" sz="3200" dirty="0">
              <a:solidFill>
                <a:srgbClr val="000000"/>
              </a:solidFill>
              <a:latin typeface="Arial Rounded MT Bold" pitchFamily="34" charset="0"/>
            </a:endParaRPr>
          </a:p>
        </p:txBody>
      </p:sp>
      <p:pic>
        <p:nvPicPr>
          <p:cNvPr id="11" name="Picture 11" descr="worlds"/>
          <p:cNvPicPr>
            <a:picLocks noChangeAspect="1" noChangeArrowheads="1" noCrop="1"/>
          </p:cNvPicPr>
          <p:nvPr/>
        </p:nvPicPr>
        <p:blipFill>
          <a:blip r:embed="rId2"/>
          <a:srcRect/>
          <a:stretch>
            <a:fillRect/>
          </a:stretch>
        </p:blipFill>
        <p:spPr bwMode="auto">
          <a:xfrm>
            <a:off x="381000" y="228600"/>
            <a:ext cx="533400" cy="533400"/>
          </a:xfrm>
          <a:prstGeom prst="rect">
            <a:avLst/>
          </a:prstGeom>
          <a:noFill/>
          <a:ln w="9525">
            <a:noFill/>
            <a:miter lim="800000"/>
            <a:headEnd/>
            <a:tailEnd/>
          </a:ln>
        </p:spPr>
      </p:pic>
      <p:sp>
        <p:nvSpPr>
          <p:cNvPr id="12" name="TextBox 11"/>
          <p:cNvSpPr txBox="1"/>
          <p:nvPr/>
        </p:nvSpPr>
        <p:spPr>
          <a:xfrm>
            <a:off x="1143000" y="2667000"/>
            <a:ext cx="5867400" cy="2554545"/>
          </a:xfrm>
          <a:prstGeom prst="rect">
            <a:avLst/>
          </a:prstGeom>
          <a:noFill/>
        </p:spPr>
        <p:txBody>
          <a:bodyPr wrap="square" rtlCol="0">
            <a:spAutoFit/>
          </a:bodyPr>
          <a:lstStyle/>
          <a:p>
            <a:r>
              <a:rPr lang="id-ID" sz="2000" dirty="0"/>
              <a:t>n = 50;		X = 375			</a:t>
            </a:r>
            <a:endParaRPr lang="en-US" sz="2000" dirty="0"/>
          </a:p>
          <a:p>
            <a:pPr lvl="0"/>
            <a:r>
              <a:rPr lang="id-ID" sz="2000" dirty="0"/>
              <a:t>Formulasi hipotesisnya</a:t>
            </a:r>
            <a:endParaRPr lang="en-US" sz="2000" dirty="0"/>
          </a:p>
          <a:p>
            <a:r>
              <a:rPr lang="id-ID" sz="2000" dirty="0"/>
              <a:t>H₀ : µ = 400</a:t>
            </a:r>
            <a:endParaRPr lang="en-US" sz="2000" dirty="0"/>
          </a:p>
          <a:p>
            <a:r>
              <a:rPr lang="id-ID" sz="2000" dirty="0"/>
              <a:t>H₁ : µ ˂ 400</a:t>
            </a:r>
            <a:endParaRPr lang="en-US" sz="2000" dirty="0"/>
          </a:p>
          <a:p>
            <a:pPr lvl="0"/>
            <a:r>
              <a:rPr lang="id-ID" sz="2000" dirty="0"/>
              <a:t>Taraf nyata dan nilai Tabelnya:</a:t>
            </a:r>
            <a:endParaRPr lang="en-US" sz="2000" dirty="0"/>
          </a:p>
          <a:p>
            <a:r>
              <a:rPr lang="id-ID" sz="2000" dirty="0"/>
              <a:t>α  	 =   5%   =   0,05</a:t>
            </a:r>
            <a:endParaRPr lang="en-US" sz="2000" dirty="0"/>
          </a:p>
          <a:p>
            <a:r>
              <a:rPr lang="id-ID" sz="2000" dirty="0"/>
              <a:t>Z₀‚₀₅	= -1,64 (pengujian sisi kiri)</a:t>
            </a:r>
            <a:endParaRPr lang="en-US" sz="2000" dirty="0"/>
          </a:p>
          <a:p>
            <a:endParaRPr lang="en-US" sz="2000" dirty="0"/>
          </a:p>
        </p:txBody>
      </p:sp>
      <p:sp>
        <p:nvSpPr>
          <p:cNvPr id="13" name="TextBox 12"/>
          <p:cNvSpPr txBox="1"/>
          <p:nvPr/>
        </p:nvSpPr>
        <p:spPr>
          <a:xfrm>
            <a:off x="1524000" y="2286000"/>
            <a:ext cx="5638800" cy="3970318"/>
          </a:xfrm>
          <a:prstGeom prst="rect">
            <a:avLst/>
          </a:prstGeom>
          <a:noFill/>
        </p:spPr>
        <p:txBody>
          <a:bodyPr wrap="square" rtlCol="0">
            <a:spAutoFit/>
          </a:bodyPr>
          <a:lstStyle/>
          <a:p>
            <a:pPr lvl="0"/>
            <a:r>
              <a:rPr lang="id-ID" dirty="0"/>
              <a:t>Kriteria pengujian</a:t>
            </a:r>
            <a:endParaRPr lang="en-US" dirty="0"/>
          </a:p>
          <a:p>
            <a:r>
              <a:rPr lang="id-ID" dirty="0"/>
              <a:t>	</a:t>
            </a:r>
            <a:endParaRPr lang="en-US" dirty="0"/>
          </a:p>
          <a:p>
            <a:r>
              <a:rPr lang="id-ID" dirty="0"/>
              <a:t>	</a:t>
            </a: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id-ID" dirty="0"/>
              <a:t>H₀ diterima apabila Z₀   -1,64</a:t>
            </a:r>
            <a:endParaRPr lang="en-US" dirty="0"/>
          </a:p>
          <a:p>
            <a:r>
              <a:rPr lang="id-ID" dirty="0"/>
              <a:t>	H₀ ditolak apabila Z₀ &lt; -1,64</a:t>
            </a:r>
            <a:endParaRPr lang="en-US" dirty="0"/>
          </a:p>
          <a:p>
            <a:endParaRPr lang="en-US" dirty="0"/>
          </a:p>
        </p:txBody>
      </p:sp>
      <p:pic>
        <p:nvPicPr>
          <p:cNvPr id="14" name="Picture 13" descr="Untitled.png"/>
          <p:cNvPicPr/>
          <p:nvPr/>
        </p:nvPicPr>
        <p:blipFill>
          <a:blip r:embed="rId3"/>
          <a:stretch>
            <a:fillRect/>
          </a:stretch>
        </p:blipFill>
        <p:spPr>
          <a:xfrm>
            <a:off x="2133600" y="2743200"/>
            <a:ext cx="3276600" cy="2438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anim calcmode="lin" valueType="num">
                                      <p:cBhvr>
                                        <p:cTn id="13" dur="500" fill="hold"/>
                                        <p:tgtEl>
                                          <p:spTgt spid="3"/>
                                        </p:tgtEl>
                                        <p:attrNameLst>
                                          <p:attrName>ppt_x</p:attrName>
                                        </p:attrNameLst>
                                      </p:cBhvr>
                                      <p:tavLst>
                                        <p:tav tm="0">
                                          <p:val>
                                            <p:strVal val="#ppt_x"/>
                                          </p:val>
                                        </p:tav>
                                        <p:tav tm="100000">
                                          <p:val>
                                            <p:strVal val="#ppt_x"/>
                                          </p:val>
                                        </p:tav>
                                      </p:tavLst>
                                    </p:anim>
                                    <p:anim calcmode="lin" valueType="num">
                                      <p:cBhvr>
                                        <p:cTn id="14" dur="500" fill="hold"/>
                                        <p:tgtEl>
                                          <p:spTgt spid="3"/>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34"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 from="(-#ppt_w/2)" to="(#ppt_x)" calcmode="lin" valueType="num">
                                      <p:cBhvr>
                                        <p:cTn id="18" dur="300" fill="hold">
                                          <p:stCondLst>
                                            <p:cond delay="0"/>
                                          </p:stCondLst>
                                        </p:cTn>
                                        <p:tgtEl>
                                          <p:spTgt spid="4"/>
                                        </p:tgtEl>
                                        <p:attrNameLst>
                                          <p:attrName>ppt_x</p:attrName>
                                        </p:attrNameLst>
                                      </p:cBhvr>
                                    </p:anim>
                                    <p:anim from="0" to="-1.0" calcmode="lin" valueType="num">
                                      <p:cBhvr>
                                        <p:cTn id="19" dur="100" decel="50000" autoRev="1" fill="hold">
                                          <p:stCondLst>
                                            <p:cond delay="300"/>
                                          </p:stCondLst>
                                        </p:cTn>
                                        <p:tgtEl>
                                          <p:spTgt spid="4"/>
                                        </p:tgtEl>
                                        <p:attrNameLst>
                                          <p:attrName>xshear</p:attrName>
                                        </p:attrNameLst>
                                      </p:cBhvr>
                                    </p:anim>
                                    <p:animScale>
                                      <p:cBhvr>
                                        <p:cTn id="20" dur="100" decel="100000" autoRev="1" fill="hold">
                                          <p:stCondLst>
                                            <p:cond delay="300"/>
                                          </p:stCondLst>
                                        </p:cTn>
                                        <p:tgtEl>
                                          <p:spTgt spid="4"/>
                                        </p:tgtEl>
                                      </p:cBhvr>
                                      <p:from x="100000" y="100000"/>
                                      <p:to x="80000" y="100000"/>
                                    </p:animScale>
                                    <p:anim by="(#ppt_h/3+#ppt_w*0.1)" calcmode="lin" valueType="num">
                                      <p:cBhvr additive="sum">
                                        <p:cTn id="21" dur="100" decel="100000" autoRev="1" fill="hold">
                                          <p:stCondLst>
                                            <p:cond delay="300"/>
                                          </p:stCondLst>
                                        </p:cTn>
                                        <p:tgtEl>
                                          <p:spTgt spid="4"/>
                                        </p:tgtEl>
                                        <p:attrNameLst>
                                          <p:attrName>ppt_x</p:attrName>
                                        </p:attrNameLst>
                                      </p:cBhvr>
                                    </p:anim>
                                  </p:childTnLst>
                                </p:cTn>
                              </p:par>
                            </p:childTnLst>
                          </p:cTn>
                        </p:par>
                        <p:par>
                          <p:cTn id="22" fill="hold">
                            <p:stCondLst>
                              <p:cond delay="1000"/>
                            </p:stCondLst>
                            <p:childTnLst>
                              <p:par>
                                <p:cTn id="23" presetID="34"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 from="(-#ppt_w/2)" to="(#ppt_x)" calcmode="lin" valueType="num">
                                      <p:cBhvr>
                                        <p:cTn id="25" dur="300" fill="hold">
                                          <p:stCondLst>
                                            <p:cond delay="0"/>
                                          </p:stCondLst>
                                        </p:cTn>
                                        <p:tgtEl>
                                          <p:spTgt spid="5"/>
                                        </p:tgtEl>
                                        <p:attrNameLst>
                                          <p:attrName>ppt_x</p:attrName>
                                        </p:attrNameLst>
                                      </p:cBhvr>
                                    </p:anim>
                                    <p:anim from="0" to="-1.0" calcmode="lin" valueType="num">
                                      <p:cBhvr>
                                        <p:cTn id="26" dur="100" decel="50000" autoRev="1" fill="hold">
                                          <p:stCondLst>
                                            <p:cond delay="300"/>
                                          </p:stCondLst>
                                        </p:cTn>
                                        <p:tgtEl>
                                          <p:spTgt spid="5"/>
                                        </p:tgtEl>
                                        <p:attrNameLst>
                                          <p:attrName>xshear</p:attrName>
                                        </p:attrNameLst>
                                      </p:cBhvr>
                                    </p:anim>
                                    <p:animScale>
                                      <p:cBhvr>
                                        <p:cTn id="27" dur="100" decel="100000" autoRev="1" fill="hold">
                                          <p:stCondLst>
                                            <p:cond delay="300"/>
                                          </p:stCondLst>
                                        </p:cTn>
                                        <p:tgtEl>
                                          <p:spTgt spid="5"/>
                                        </p:tgtEl>
                                      </p:cBhvr>
                                      <p:from x="100000" y="100000"/>
                                      <p:to x="80000" y="100000"/>
                                    </p:animScale>
                                    <p:anim by="(#ppt_h/3+#ppt_w*0.1)" calcmode="lin" valueType="num">
                                      <p:cBhvr additive="sum">
                                        <p:cTn id="28" dur="100" decel="100000" autoRev="1" fill="hold">
                                          <p:stCondLst>
                                            <p:cond delay="300"/>
                                          </p:stCondLst>
                                        </p:cTn>
                                        <p:tgtEl>
                                          <p:spTgt spid="5"/>
                                        </p:tgtEl>
                                        <p:attrNameLst>
                                          <p:attrName>ppt_x</p:attrName>
                                        </p:attrNameLst>
                                      </p:cBhvr>
                                    </p:anim>
                                  </p:childTnLst>
                                </p:cTn>
                              </p:par>
                            </p:childTnLst>
                          </p:cTn>
                        </p:par>
                        <p:par>
                          <p:cTn id="29" fill="hold">
                            <p:stCondLst>
                              <p:cond delay="1500"/>
                            </p:stCondLst>
                            <p:childTnLst>
                              <p:par>
                                <p:cTn id="30" presetID="34"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from="(-#ppt_w/2)" to="(#ppt_x)" calcmode="lin" valueType="num">
                                      <p:cBhvr>
                                        <p:cTn id="32" dur="300" fill="hold">
                                          <p:stCondLst>
                                            <p:cond delay="0"/>
                                          </p:stCondLst>
                                        </p:cTn>
                                        <p:tgtEl>
                                          <p:spTgt spid="6"/>
                                        </p:tgtEl>
                                        <p:attrNameLst>
                                          <p:attrName>ppt_x</p:attrName>
                                        </p:attrNameLst>
                                      </p:cBhvr>
                                    </p:anim>
                                    <p:anim from="0" to="-1.0" calcmode="lin" valueType="num">
                                      <p:cBhvr>
                                        <p:cTn id="33" dur="100" decel="50000" autoRev="1" fill="hold">
                                          <p:stCondLst>
                                            <p:cond delay="300"/>
                                          </p:stCondLst>
                                        </p:cTn>
                                        <p:tgtEl>
                                          <p:spTgt spid="6"/>
                                        </p:tgtEl>
                                        <p:attrNameLst>
                                          <p:attrName>xshear</p:attrName>
                                        </p:attrNameLst>
                                      </p:cBhvr>
                                    </p:anim>
                                    <p:animScale>
                                      <p:cBhvr>
                                        <p:cTn id="34" dur="100" decel="100000" autoRev="1" fill="hold">
                                          <p:stCondLst>
                                            <p:cond delay="300"/>
                                          </p:stCondLst>
                                        </p:cTn>
                                        <p:tgtEl>
                                          <p:spTgt spid="6"/>
                                        </p:tgtEl>
                                      </p:cBhvr>
                                      <p:from x="100000" y="100000"/>
                                      <p:to x="80000" y="100000"/>
                                    </p:animScale>
                                    <p:anim by="(#ppt_h/3+#ppt_w*0.1)" calcmode="lin" valueType="num">
                                      <p:cBhvr additive="sum">
                                        <p:cTn id="35" dur="100" decel="100000" autoRev="1" fill="hold">
                                          <p:stCondLst>
                                            <p:cond delay="300"/>
                                          </p:stCondLst>
                                        </p:cTn>
                                        <p:tgtEl>
                                          <p:spTgt spid="6"/>
                                        </p:tgtEl>
                                        <p:attrNameLst>
                                          <p:attrName>ppt_x</p:attrName>
                                        </p:attrNameLst>
                                      </p:cBhvr>
                                    </p:anim>
                                  </p:childTnLst>
                                </p:cTn>
                              </p:par>
                            </p:childTnLst>
                          </p:cTn>
                        </p:par>
                        <p:par>
                          <p:cTn id="36" fill="hold">
                            <p:stCondLst>
                              <p:cond delay="2000"/>
                            </p:stCondLst>
                            <p:childTnLst>
                              <p:par>
                                <p:cTn id="37" presetID="34" presetClass="entr" presetSubtype="0" fill="hold" grpId="0" nodeType="afterEffect">
                                  <p:stCondLst>
                                    <p:cond delay="0"/>
                                  </p:stCondLst>
                                  <p:childTnLst>
                                    <p:set>
                                      <p:cBhvr>
                                        <p:cTn id="38" dur="1" fill="hold">
                                          <p:stCondLst>
                                            <p:cond delay="0"/>
                                          </p:stCondLst>
                                        </p:cTn>
                                        <p:tgtEl>
                                          <p:spTgt spid="7">
                                            <p:bg/>
                                          </p:spTgt>
                                        </p:tgtEl>
                                        <p:attrNameLst>
                                          <p:attrName>style.visibility</p:attrName>
                                        </p:attrNameLst>
                                      </p:cBhvr>
                                      <p:to>
                                        <p:strVal val="visible"/>
                                      </p:to>
                                    </p:set>
                                    <p:anim from="(-#ppt_w/2)" to="(#ppt_x)" calcmode="lin" valueType="num">
                                      <p:cBhvr>
                                        <p:cTn id="39" dur="300" fill="hold">
                                          <p:stCondLst>
                                            <p:cond delay="0"/>
                                          </p:stCondLst>
                                        </p:cTn>
                                        <p:tgtEl>
                                          <p:spTgt spid="7">
                                            <p:bg/>
                                          </p:spTgt>
                                        </p:tgtEl>
                                        <p:attrNameLst>
                                          <p:attrName>ppt_x</p:attrName>
                                        </p:attrNameLst>
                                      </p:cBhvr>
                                    </p:anim>
                                    <p:anim from="0" to="-1.0" calcmode="lin" valueType="num">
                                      <p:cBhvr>
                                        <p:cTn id="40" dur="100" decel="50000" autoRev="1" fill="hold">
                                          <p:stCondLst>
                                            <p:cond delay="300"/>
                                          </p:stCondLst>
                                        </p:cTn>
                                        <p:tgtEl>
                                          <p:spTgt spid="7">
                                            <p:bg/>
                                          </p:spTgt>
                                        </p:tgtEl>
                                        <p:attrNameLst>
                                          <p:attrName>xshear</p:attrName>
                                        </p:attrNameLst>
                                      </p:cBhvr>
                                    </p:anim>
                                    <p:animScale>
                                      <p:cBhvr>
                                        <p:cTn id="41" dur="100" decel="100000" autoRev="1" fill="hold">
                                          <p:stCondLst>
                                            <p:cond delay="300"/>
                                          </p:stCondLst>
                                        </p:cTn>
                                        <p:tgtEl>
                                          <p:spTgt spid="7">
                                            <p:bg/>
                                          </p:spTgt>
                                        </p:tgtEl>
                                      </p:cBhvr>
                                      <p:from x="100000" y="100000"/>
                                      <p:to x="80000" y="100000"/>
                                    </p:animScale>
                                    <p:anim by="(#ppt_h/3+#ppt_w*0.1)" calcmode="lin" valueType="num">
                                      <p:cBhvr additive="sum">
                                        <p:cTn id="42" dur="100" decel="100000" autoRev="1" fill="hold">
                                          <p:stCondLst>
                                            <p:cond delay="300"/>
                                          </p:stCondLst>
                                        </p:cTn>
                                        <p:tgtEl>
                                          <p:spTgt spid="7">
                                            <p:bg/>
                                          </p:spTgt>
                                        </p:tgtEl>
                                        <p:attrNameLst>
                                          <p:attrName>ppt_x</p:attrName>
                                        </p:attrNameLst>
                                      </p:cBhvr>
                                    </p:anim>
                                  </p:childTnLst>
                                </p:cTn>
                              </p:par>
                              <p:par>
                                <p:cTn id="43" presetID="34" presetClass="entr" presetSubtype="0" fill="hold" grpId="0" nodeType="withEffect">
                                  <p:stCondLst>
                                    <p:cond delay="0"/>
                                  </p:stCondLst>
                                  <p:childTnLst>
                                    <p:set>
                                      <p:cBhvr>
                                        <p:cTn id="44" dur="1" fill="hold">
                                          <p:stCondLst>
                                            <p:cond delay="0"/>
                                          </p:stCondLst>
                                        </p:cTn>
                                        <p:tgtEl>
                                          <p:spTgt spid="7">
                                            <p:txEl>
                                              <p:pRg st="2" end="2"/>
                                            </p:txEl>
                                          </p:spTgt>
                                        </p:tgtEl>
                                        <p:attrNameLst>
                                          <p:attrName>style.visibility</p:attrName>
                                        </p:attrNameLst>
                                      </p:cBhvr>
                                      <p:to>
                                        <p:strVal val="visible"/>
                                      </p:to>
                                    </p:set>
                                    <p:anim from="(-#ppt_w/2)" to="(#ppt_x)" calcmode="lin" valueType="num">
                                      <p:cBhvr>
                                        <p:cTn id="45" dur="300" fill="hold">
                                          <p:stCondLst>
                                            <p:cond delay="0"/>
                                          </p:stCondLst>
                                        </p:cTn>
                                        <p:tgtEl>
                                          <p:spTgt spid="7">
                                            <p:txEl>
                                              <p:pRg st="2" end="2"/>
                                            </p:txEl>
                                          </p:spTgt>
                                        </p:tgtEl>
                                        <p:attrNameLst>
                                          <p:attrName>ppt_x</p:attrName>
                                        </p:attrNameLst>
                                      </p:cBhvr>
                                    </p:anim>
                                    <p:anim from="0" to="-1.0" calcmode="lin" valueType="num">
                                      <p:cBhvr>
                                        <p:cTn id="46" dur="100" decel="50000" autoRev="1" fill="hold">
                                          <p:stCondLst>
                                            <p:cond delay="300"/>
                                          </p:stCondLst>
                                        </p:cTn>
                                        <p:tgtEl>
                                          <p:spTgt spid="7">
                                            <p:txEl>
                                              <p:pRg st="2" end="2"/>
                                            </p:txEl>
                                          </p:spTgt>
                                        </p:tgtEl>
                                        <p:attrNameLst>
                                          <p:attrName>xshear</p:attrName>
                                        </p:attrNameLst>
                                      </p:cBhvr>
                                    </p:anim>
                                    <p:animScale>
                                      <p:cBhvr>
                                        <p:cTn id="47" dur="100" decel="100000" autoRev="1" fill="hold">
                                          <p:stCondLst>
                                            <p:cond delay="300"/>
                                          </p:stCondLst>
                                        </p:cTn>
                                        <p:tgtEl>
                                          <p:spTgt spid="7">
                                            <p:txEl>
                                              <p:pRg st="2" end="2"/>
                                            </p:txEl>
                                          </p:spTgt>
                                        </p:tgtEl>
                                      </p:cBhvr>
                                      <p:from x="100000" y="100000"/>
                                      <p:to x="80000" y="100000"/>
                                    </p:animScale>
                                    <p:anim by="(#ppt_h/3+#ppt_w*0.1)" calcmode="lin" valueType="num">
                                      <p:cBhvr additive="sum">
                                        <p:cTn id="48" dur="100" decel="100000" autoRev="1" fill="hold">
                                          <p:stCondLst>
                                            <p:cond delay="300"/>
                                          </p:stCondLst>
                                        </p:cTn>
                                        <p:tgtEl>
                                          <p:spTgt spid="7">
                                            <p:txEl>
                                              <p:pRg st="2" end="2"/>
                                            </p:txEl>
                                          </p:spTgt>
                                        </p:tgtEl>
                                        <p:attrNameLst>
                                          <p:attrName>ppt_x</p:attrName>
                                        </p:attrNameLst>
                                      </p:cBhvr>
                                    </p:anim>
                                  </p:childTnLst>
                                </p:cTn>
                              </p:par>
                            </p:childTnLst>
                          </p:cTn>
                        </p:par>
                      </p:childTnLst>
                    </p:cTn>
                  </p:par>
                  <p:par>
                    <p:cTn id="49" fill="hold">
                      <p:stCondLst>
                        <p:cond delay="indefinite"/>
                      </p:stCondLst>
                      <p:childTnLst>
                        <p:par>
                          <p:cTn id="50" fill="hold">
                            <p:stCondLst>
                              <p:cond delay="0"/>
                            </p:stCondLst>
                            <p:childTnLst>
                              <p:par>
                                <p:cTn id="51" presetID="34" presetClass="exit" presetSubtype="0" fill="hold" grpId="0" nodeType="clickEffect">
                                  <p:stCondLst>
                                    <p:cond delay="0"/>
                                  </p:stCondLst>
                                  <p:childTnLst>
                                    <p:anim from="(ppt_x)" to="(ppt_x+1)" calcmode="lin" valueType="num">
                                      <p:cBhvr>
                                        <p:cTn id="52" dur="1000">
                                          <p:stCondLst>
                                            <p:cond delay="0"/>
                                          </p:stCondLst>
                                        </p:cTn>
                                        <p:tgtEl>
                                          <p:spTgt spid="2"/>
                                        </p:tgtEl>
                                        <p:attrNameLst>
                                          <p:attrName>ppt_x</p:attrName>
                                        </p:attrNameLst>
                                      </p:cBhvr>
                                    </p:anim>
                                    <p:anim from="0" to="-1.0" calcmode="lin" valueType="num">
                                      <p:cBhvr>
                                        <p:cTn id="53" dur="200" accel="50000">
                                          <p:stCondLst>
                                            <p:cond delay="0"/>
                                          </p:stCondLst>
                                        </p:cTn>
                                        <p:tgtEl>
                                          <p:spTgt spid="2"/>
                                        </p:tgtEl>
                                        <p:attrNameLst>
                                          <p:attrName>xshear</p:attrName>
                                        </p:attrNameLst>
                                      </p:cBhvr>
                                    </p:anim>
                                    <p:set>
                                      <p:cBhvr>
                                        <p:cTn id="54" dur="800">
                                          <p:stCondLst>
                                            <p:cond delay="200"/>
                                          </p:stCondLst>
                                        </p:cTn>
                                        <p:tgtEl>
                                          <p:spTgt spid="2"/>
                                        </p:tgtEl>
                                        <p:attrNameLst>
                                          <p:attrName>xshear</p:attrName>
                                        </p:attrNameLst>
                                      </p:cBhvr>
                                      <p:to>
                                        <p:strVal val="-1.0"/>
                                      </p:to>
                                    </p:set>
                                    <p:set>
                                      <p:cBhvr>
                                        <p:cTn id="55" dur="1" fill="hold">
                                          <p:stCondLst>
                                            <p:cond delay="999"/>
                                          </p:stCondLst>
                                        </p:cTn>
                                        <p:tgtEl>
                                          <p:spTgt spid="2"/>
                                        </p:tgtEl>
                                        <p:attrNameLst>
                                          <p:attrName>style.visibility</p:attrName>
                                        </p:attrNameLst>
                                      </p:cBhvr>
                                      <p:to>
                                        <p:strVal val="hidden"/>
                                      </p:to>
                                    </p:set>
                                  </p:childTnLst>
                                </p:cTn>
                              </p:par>
                              <p:par>
                                <p:cTn id="56" presetID="34" presetClass="exit" presetSubtype="0" fill="hold" nodeType="withEffect">
                                  <p:stCondLst>
                                    <p:cond delay="0"/>
                                  </p:stCondLst>
                                  <p:childTnLst>
                                    <p:anim from="(ppt_x)" to="(ppt_x+1)" calcmode="lin" valueType="num">
                                      <p:cBhvr>
                                        <p:cTn id="57" dur="1000">
                                          <p:stCondLst>
                                            <p:cond delay="0"/>
                                          </p:stCondLst>
                                        </p:cTn>
                                        <p:tgtEl>
                                          <p:spTgt spid="3"/>
                                        </p:tgtEl>
                                        <p:attrNameLst>
                                          <p:attrName>ppt_x</p:attrName>
                                        </p:attrNameLst>
                                      </p:cBhvr>
                                    </p:anim>
                                    <p:anim from="0" to="-1.0" calcmode="lin" valueType="num">
                                      <p:cBhvr>
                                        <p:cTn id="58" dur="200" accel="50000">
                                          <p:stCondLst>
                                            <p:cond delay="0"/>
                                          </p:stCondLst>
                                        </p:cTn>
                                        <p:tgtEl>
                                          <p:spTgt spid="3"/>
                                        </p:tgtEl>
                                        <p:attrNameLst>
                                          <p:attrName>xshear</p:attrName>
                                        </p:attrNameLst>
                                      </p:cBhvr>
                                    </p:anim>
                                    <p:set>
                                      <p:cBhvr>
                                        <p:cTn id="59" dur="800">
                                          <p:stCondLst>
                                            <p:cond delay="200"/>
                                          </p:stCondLst>
                                        </p:cTn>
                                        <p:tgtEl>
                                          <p:spTgt spid="3"/>
                                        </p:tgtEl>
                                        <p:attrNameLst>
                                          <p:attrName>xshear</p:attrName>
                                        </p:attrNameLst>
                                      </p:cBhvr>
                                      <p:to>
                                        <p:strVal val="-1.0"/>
                                      </p:to>
                                    </p:set>
                                    <p:set>
                                      <p:cBhvr>
                                        <p:cTn id="60" dur="1" fill="hold">
                                          <p:stCondLst>
                                            <p:cond delay="999"/>
                                          </p:stCondLst>
                                        </p:cTn>
                                        <p:tgtEl>
                                          <p:spTgt spid="3"/>
                                        </p:tgtEl>
                                        <p:attrNameLst>
                                          <p:attrName>style.visibility</p:attrName>
                                        </p:attrNameLst>
                                      </p:cBhvr>
                                      <p:to>
                                        <p:strVal val="hidden"/>
                                      </p:to>
                                    </p:set>
                                  </p:childTnLst>
                                </p:cTn>
                              </p:par>
                            </p:childTnLst>
                          </p:cTn>
                        </p:par>
                        <p:par>
                          <p:cTn id="61" fill="hold">
                            <p:stCondLst>
                              <p:cond delay="1000"/>
                            </p:stCondLst>
                            <p:childTnLst>
                              <p:par>
                                <p:cTn id="62" presetID="34" presetClass="entr" presetSubtype="0" fill="hold" nodeType="afterEffect">
                                  <p:stCondLst>
                                    <p:cond delay="0"/>
                                  </p:stCondLst>
                                  <p:childTnLst>
                                    <p:set>
                                      <p:cBhvr>
                                        <p:cTn id="63" dur="1" fill="hold">
                                          <p:stCondLst>
                                            <p:cond delay="0"/>
                                          </p:stCondLst>
                                        </p:cTn>
                                        <p:tgtEl>
                                          <p:spTgt spid="10"/>
                                        </p:tgtEl>
                                        <p:attrNameLst>
                                          <p:attrName>style.visibility</p:attrName>
                                        </p:attrNameLst>
                                      </p:cBhvr>
                                      <p:to>
                                        <p:strVal val="visible"/>
                                      </p:to>
                                    </p:set>
                                    <p:anim from="(-#ppt_w/2)" to="(#ppt_x)" calcmode="lin" valueType="num">
                                      <p:cBhvr>
                                        <p:cTn id="64" dur="600" fill="hold">
                                          <p:stCondLst>
                                            <p:cond delay="0"/>
                                          </p:stCondLst>
                                        </p:cTn>
                                        <p:tgtEl>
                                          <p:spTgt spid="10"/>
                                        </p:tgtEl>
                                        <p:attrNameLst>
                                          <p:attrName>ppt_x</p:attrName>
                                        </p:attrNameLst>
                                      </p:cBhvr>
                                    </p:anim>
                                    <p:anim from="0" to="-1.0" calcmode="lin" valueType="num">
                                      <p:cBhvr>
                                        <p:cTn id="65" dur="200" decel="50000" autoRev="1" fill="hold">
                                          <p:stCondLst>
                                            <p:cond delay="600"/>
                                          </p:stCondLst>
                                        </p:cTn>
                                        <p:tgtEl>
                                          <p:spTgt spid="10"/>
                                        </p:tgtEl>
                                        <p:attrNameLst>
                                          <p:attrName>xshear</p:attrName>
                                        </p:attrNameLst>
                                      </p:cBhvr>
                                    </p:anim>
                                    <p:animScale>
                                      <p:cBhvr>
                                        <p:cTn id="66" dur="200" decel="100000" autoRev="1" fill="hold">
                                          <p:stCondLst>
                                            <p:cond delay="600"/>
                                          </p:stCondLst>
                                        </p:cTn>
                                        <p:tgtEl>
                                          <p:spTgt spid="10"/>
                                        </p:tgtEl>
                                      </p:cBhvr>
                                      <p:from x="100000" y="100000"/>
                                      <p:to x="80000" y="100000"/>
                                    </p:animScale>
                                    <p:anim by="(#ppt_h/3+#ppt_w*0.1)" calcmode="lin" valueType="num">
                                      <p:cBhvr additive="sum">
                                        <p:cTn id="67" dur="200" decel="100000" autoRev="1" fill="hold">
                                          <p:stCondLst>
                                            <p:cond delay="600"/>
                                          </p:stCondLst>
                                        </p:cTn>
                                        <p:tgtEl>
                                          <p:spTgt spid="10"/>
                                        </p:tgtEl>
                                        <p:attrNameLst>
                                          <p:attrName>ppt_x</p:attrName>
                                        </p:attrNameLst>
                                      </p:cBhvr>
                                    </p:anim>
                                  </p:childTnLst>
                                </p:cTn>
                              </p:par>
                              <p:par>
                                <p:cTn id="68" presetID="34" presetClass="entr" presetSubtype="0" fill="hold" nodeType="withEffect">
                                  <p:stCondLst>
                                    <p:cond delay="0"/>
                                  </p:stCondLst>
                                  <p:childTnLst>
                                    <p:set>
                                      <p:cBhvr>
                                        <p:cTn id="69" dur="1" fill="hold">
                                          <p:stCondLst>
                                            <p:cond delay="0"/>
                                          </p:stCondLst>
                                        </p:cTn>
                                        <p:tgtEl>
                                          <p:spTgt spid="11"/>
                                        </p:tgtEl>
                                        <p:attrNameLst>
                                          <p:attrName>style.visibility</p:attrName>
                                        </p:attrNameLst>
                                      </p:cBhvr>
                                      <p:to>
                                        <p:strVal val="visible"/>
                                      </p:to>
                                    </p:set>
                                    <p:anim from="(-#ppt_w/2)" to="(#ppt_x)" calcmode="lin" valueType="num">
                                      <p:cBhvr>
                                        <p:cTn id="70" dur="600" fill="hold">
                                          <p:stCondLst>
                                            <p:cond delay="0"/>
                                          </p:stCondLst>
                                        </p:cTn>
                                        <p:tgtEl>
                                          <p:spTgt spid="11"/>
                                        </p:tgtEl>
                                        <p:attrNameLst>
                                          <p:attrName>ppt_x</p:attrName>
                                        </p:attrNameLst>
                                      </p:cBhvr>
                                    </p:anim>
                                    <p:anim from="0" to="-1.0" calcmode="lin" valueType="num">
                                      <p:cBhvr>
                                        <p:cTn id="71" dur="200" decel="50000" autoRev="1" fill="hold">
                                          <p:stCondLst>
                                            <p:cond delay="600"/>
                                          </p:stCondLst>
                                        </p:cTn>
                                        <p:tgtEl>
                                          <p:spTgt spid="11"/>
                                        </p:tgtEl>
                                        <p:attrNameLst>
                                          <p:attrName>xshear</p:attrName>
                                        </p:attrNameLst>
                                      </p:cBhvr>
                                    </p:anim>
                                    <p:animScale>
                                      <p:cBhvr>
                                        <p:cTn id="72" dur="200" decel="100000" autoRev="1" fill="hold">
                                          <p:stCondLst>
                                            <p:cond delay="600"/>
                                          </p:stCondLst>
                                        </p:cTn>
                                        <p:tgtEl>
                                          <p:spTgt spid="11"/>
                                        </p:tgtEl>
                                      </p:cBhvr>
                                      <p:from x="100000" y="100000"/>
                                      <p:to x="80000" y="100000"/>
                                    </p:animScale>
                                    <p:anim by="(#ppt_h/3+#ppt_w*0.1)" calcmode="lin" valueType="num">
                                      <p:cBhvr additive="sum">
                                        <p:cTn id="73" dur="200" decel="100000" autoRev="1" fill="hold">
                                          <p:stCondLst>
                                            <p:cond delay="600"/>
                                          </p:stCondLst>
                                        </p:cTn>
                                        <p:tgtEl>
                                          <p:spTgt spid="11"/>
                                        </p:tgtEl>
                                        <p:attrNameLst>
                                          <p:attrName>ppt_x</p:attrName>
                                        </p:attrNameLst>
                                      </p:cBhvr>
                                    </p:anim>
                                  </p:childTnLst>
                                </p:cTn>
                              </p:par>
                            </p:childTnLst>
                          </p:cTn>
                        </p:par>
                        <p:par>
                          <p:cTn id="74" fill="hold">
                            <p:stCondLst>
                              <p:cond delay="2000"/>
                            </p:stCondLst>
                            <p:childTnLst>
                              <p:par>
                                <p:cTn id="75" presetID="30" presetClass="exit" presetSubtype="0" fill="hold" nodeType="afterEffect">
                                  <p:stCondLst>
                                    <p:cond delay="0"/>
                                  </p:stCondLst>
                                  <p:childTnLst>
                                    <p:animEffect transition="out" filter="fade">
                                      <p:cBhvr>
                                        <p:cTn id="76" dur="400" accel="100000">
                                          <p:stCondLst>
                                            <p:cond delay="100"/>
                                          </p:stCondLst>
                                        </p:cTn>
                                        <p:tgtEl>
                                          <p:spTgt spid="7">
                                            <p:txEl>
                                              <p:pRg st="2" end="2"/>
                                            </p:txEl>
                                          </p:spTgt>
                                        </p:tgtEl>
                                      </p:cBhvr>
                                    </p:animEffect>
                                    <p:anim calcmode="lin" valueType="num">
                                      <p:cBhvr>
                                        <p:cTn id="77" dur="400" accel="100000">
                                          <p:stCondLst>
                                            <p:cond delay="100"/>
                                          </p:stCondLst>
                                        </p:cTn>
                                        <p:tgtEl>
                                          <p:spTgt spid="7">
                                            <p:txEl>
                                              <p:pRg st="2" end="2"/>
                                            </p:txEl>
                                          </p:spTgt>
                                        </p:tgtEl>
                                        <p:attrNameLst>
                                          <p:attrName>style.rotation</p:attrName>
                                        </p:attrNameLst>
                                      </p:cBhvr>
                                      <p:tavLst>
                                        <p:tav tm="0">
                                          <p:val>
                                            <p:fltVal val="0"/>
                                          </p:val>
                                        </p:tav>
                                        <p:tav tm="100000">
                                          <p:val>
                                            <p:fltVal val="-90"/>
                                          </p:val>
                                        </p:tav>
                                      </p:tavLst>
                                    </p:anim>
                                    <p:anim calcmode="lin" valueType="num">
                                      <p:cBhvr>
                                        <p:cTn id="78" dur="100" decel="100000"/>
                                        <p:tgtEl>
                                          <p:spTgt spid="7">
                                            <p:txEl>
                                              <p:pRg st="2" end="2"/>
                                            </p:txEl>
                                          </p:spTgt>
                                        </p:tgtEl>
                                        <p:attrNameLst>
                                          <p:attrName>ppt_x</p:attrName>
                                        </p:attrNameLst>
                                      </p:cBhvr>
                                      <p:tavLst>
                                        <p:tav tm="0">
                                          <p:val>
                                            <p:strVal val="ppt_x"/>
                                          </p:val>
                                        </p:tav>
                                        <p:tav tm="100000">
                                          <p:val>
                                            <p:strVal val="ppt_x-0.05"/>
                                          </p:val>
                                        </p:tav>
                                      </p:tavLst>
                                    </p:anim>
                                    <p:anim calcmode="lin" valueType="num">
                                      <p:cBhvr>
                                        <p:cTn id="79" dur="100" decel="100000"/>
                                        <p:tgtEl>
                                          <p:spTgt spid="7">
                                            <p:txEl>
                                              <p:pRg st="2" end="2"/>
                                            </p:txEl>
                                          </p:spTgt>
                                        </p:tgtEl>
                                        <p:attrNameLst>
                                          <p:attrName>ppt_y</p:attrName>
                                        </p:attrNameLst>
                                      </p:cBhvr>
                                      <p:tavLst>
                                        <p:tav tm="0">
                                          <p:val>
                                            <p:strVal val="ppt_y"/>
                                          </p:val>
                                        </p:tav>
                                        <p:tav tm="100000">
                                          <p:val>
                                            <p:strVal val="ppt_y+0.1"/>
                                          </p:val>
                                        </p:tav>
                                      </p:tavLst>
                                    </p:anim>
                                    <p:anim calcmode="lin" valueType="num">
                                      <p:cBhvr>
                                        <p:cTn id="80" dur="400" accel="100000">
                                          <p:stCondLst>
                                            <p:cond delay="100"/>
                                          </p:stCondLst>
                                        </p:cTn>
                                        <p:tgtEl>
                                          <p:spTgt spid="7">
                                            <p:txEl>
                                              <p:pRg st="2" end="2"/>
                                            </p:txEl>
                                          </p:spTgt>
                                        </p:tgtEl>
                                        <p:attrNameLst>
                                          <p:attrName>ppt_x</p:attrName>
                                        </p:attrNameLst>
                                      </p:cBhvr>
                                      <p:tavLst>
                                        <p:tav tm="0">
                                          <p:val>
                                            <p:strVal val="ppt_x"/>
                                          </p:val>
                                        </p:tav>
                                        <p:tav tm="100000">
                                          <p:val>
                                            <p:strVal val="ppt_x+0.4+0.05"/>
                                          </p:val>
                                        </p:tav>
                                      </p:tavLst>
                                    </p:anim>
                                    <p:anim calcmode="lin" valueType="num">
                                      <p:cBhvr>
                                        <p:cTn id="81" dur="400" accel="100000">
                                          <p:stCondLst>
                                            <p:cond delay="100"/>
                                          </p:stCondLst>
                                        </p:cTn>
                                        <p:tgtEl>
                                          <p:spTgt spid="7">
                                            <p:txEl>
                                              <p:pRg st="2" end="2"/>
                                            </p:txEl>
                                          </p:spTgt>
                                        </p:tgtEl>
                                        <p:attrNameLst>
                                          <p:attrName>ppt_y</p:attrName>
                                        </p:attrNameLst>
                                      </p:cBhvr>
                                      <p:tavLst>
                                        <p:tav tm="0">
                                          <p:val>
                                            <p:strVal val="ppt_y"/>
                                          </p:val>
                                        </p:tav>
                                        <p:tav tm="100000">
                                          <p:val>
                                            <p:strVal val="ppt_y-0.4-0.1"/>
                                          </p:val>
                                        </p:tav>
                                      </p:tavLst>
                                    </p:anim>
                                    <p:set>
                                      <p:cBhvr>
                                        <p:cTn id="82" dur="1" fill="hold">
                                          <p:stCondLst>
                                            <p:cond delay="499"/>
                                          </p:stCondLst>
                                        </p:cTn>
                                        <p:tgtEl>
                                          <p:spTgt spid="7">
                                            <p:txEl>
                                              <p:pRg st="2" end="2"/>
                                            </p:txEl>
                                          </p:spTgt>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47" presetClass="entr" presetSubtype="0" fill="hold" nodeType="clickEffect">
                                  <p:stCondLst>
                                    <p:cond delay="0"/>
                                  </p:stCondLst>
                                  <p:childTnLst>
                                    <p:set>
                                      <p:cBhvr>
                                        <p:cTn id="86" dur="1" fill="hold">
                                          <p:stCondLst>
                                            <p:cond delay="0"/>
                                          </p:stCondLst>
                                        </p:cTn>
                                        <p:tgtEl>
                                          <p:spTgt spid="12">
                                            <p:txEl>
                                              <p:pRg st="0" end="0"/>
                                            </p:txEl>
                                          </p:spTgt>
                                        </p:tgtEl>
                                        <p:attrNameLst>
                                          <p:attrName>style.visibility</p:attrName>
                                        </p:attrNameLst>
                                      </p:cBhvr>
                                      <p:to>
                                        <p:strVal val="visible"/>
                                      </p:to>
                                    </p:set>
                                    <p:animEffect transition="in" filter="fade">
                                      <p:cBhvr>
                                        <p:cTn id="87" dur="1000"/>
                                        <p:tgtEl>
                                          <p:spTgt spid="12">
                                            <p:txEl>
                                              <p:pRg st="0" end="0"/>
                                            </p:txEl>
                                          </p:spTgt>
                                        </p:tgtEl>
                                      </p:cBhvr>
                                    </p:animEffect>
                                    <p:anim calcmode="lin" valueType="num">
                                      <p:cBhvr>
                                        <p:cTn id="88"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89" dur="1000" fill="hold"/>
                                        <p:tgtEl>
                                          <p:spTgt spid="12">
                                            <p:txEl>
                                              <p:pRg st="0" end="0"/>
                                            </p:txEl>
                                          </p:spTgt>
                                        </p:tgtEl>
                                        <p:attrNameLst>
                                          <p:attrName>ppt_y</p:attrName>
                                        </p:attrNameLst>
                                      </p:cBhvr>
                                      <p:tavLst>
                                        <p:tav tm="0">
                                          <p:val>
                                            <p:strVal val="#ppt_y-.1"/>
                                          </p:val>
                                        </p:tav>
                                        <p:tav tm="100000">
                                          <p:val>
                                            <p:strVal val="#ppt_y"/>
                                          </p:val>
                                        </p:tav>
                                      </p:tavLst>
                                    </p:anim>
                                  </p:childTnLst>
                                </p:cTn>
                              </p:par>
                              <p:par>
                                <p:cTn id="90" presetID="47" presetClass="entr" presetSubtype="0" fill="hold" nodeType="withEffect">
                                  <p:stCondLst>
                                    <p:cond delay="0"/>
                                  </p:stCondLst>
                                  <p:childTnLst>
                                    <p:set>
                                      <p:cBhvr>
                                        <p:cTn id="91" dur="1" fill="hold">
                                          <p:stCondLst>
                                            <p:cond delay="0"/>
                                          </p:stCondLst>
                                        </p:cTn>
                                        <p:tgtEl>
                                          <p:spTgt spid="12">
                                            <p:txEl>
                                              <p:pRg st="1" end="1"/>
                                            </p:txEl>
                                          </p:spTgt>
                                        </p:tgtEl>
                                        <p:attrNameLst>
                                          <p:attrName>style.visibility</p:attrName>
                                        </p:attrNameLst>
                                      </p:cBhvr>
                                      <p:to>
                                        <p:strVal val="visible"/>
                                      </p:to>
                                    </p:set>
                                    <p:animEffect transition="in" filter="fade">
                                      <p:cBhvr>
                                        <p:cTn id="92" dur="1000"/>
                                        <p:tgtEl>
                                          <p:spTgt spid="12">
                                            <p:txEl>
                                              <p:pRg st="1" end="1"/>
                                            </p:txEl>
                                          </p:spTgt>
                                        </p:tgtEl>
                                      </p:cBhvr>
                                    </p:animEffect>
                                    <p:anim calcmode="lin" valueType="num">
                                      <p:cBhvr>
                                        <p:cTn id="93"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94" dur="1000" fill="hold"/>
                                        <p:tgtEl>
                                          <p:spTgt spid="12">
                                            <p:txEl>
                                              <p:pRg st="1" end="1"/>
                                            </p:txEl>
                                          </p:spTgt>
                                        </p:tgtEl>
                                        <p:attrNameLst>
                                          <p:attrName>ppt_y</p:attrName>
                                        </p:attrNameLst>
                                      </p:cBhvr>
                                      <p:tavLst>
                                        <p:tav tm="0">
                                          <p:val>
                                            <p:strVal val="#ppt_y-.1"/>
                                          </p:val>
                                        </p:tav>
                                        <p:tav tm="100000">
                                          <p:val>
                                            <p:strVal val="#ppt_y"/>
                                          </p:val>
                                        </p:tav>
                                      </p:tavLst>
                                    </p:anim>
                                  </p:childTnLst>
                                </p:cTn>
                              </p:par>
                              <p:par>
                                <p:cTn id="95" presetID="47" presetClass="entr" presetSubtype="0" fill="hold" nodeType="withEffect">
                                  <p:stCondLst>
                                    <p:cond delay="0"/>
                                  </p:stCondLst>
                                  <p:childTnLst>
                                    <p:set>
                                      <p:cBhvr>
                                        <p:cTn id="96" dur="1" fill="hold">
                                          <p:stCondLst>
                                            <p:cond delay="0"/>
                                          </p:stCondLst>
                                        </p:cTn>
                                        <p:tgtEl>
                                          <p:spTgt spid="12">
                                            <p:txEl>
                                              <p:pRg st="2" end="2"/>
                                            </p:txEl>
                                          </p:spTgt>
                                        </p:tgtEl>
                                        <p:attrNameLst>
                                          <p:attrName>style.visibility</p:attrName>
                                        </p:attrNameLst>
                                      </p:cBhvr>
                                      <p:to>
                                        <p:strVal val="visible"/>
                                      </p:to>
                                    </p:set>
                                    <p:animEffect transition="in" filter="fade">
                                      <p:cBhvr>
                                        <p:cTn id="97" dur="1000"/>
                                        <p:tgtEl>
                                          <p:spTgt spid="12">
                                            <p:txEl>
                                              <p:pRg st="2" end="2"/>
                                            </p:txEl>
                                          </p:spTgt>
                                        </p:tgtEl>
                                      </p:cBhvr>
                                    </p:animEffect>
                                    <p:anim calcmode="lin" valueType="num">
                                      <p:cBhvr>
                                        <p:cTn id="98"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99" dur="1000" fill="hold"/>
                                        <p:tgtEl>
                                          <p:spTgt spid="12">
                                            <p:txEl>
                                              <p:pRg st="2" end="2"/>
                                            </p:txEl>
                                          </p:spTgt>
                                        </p:tgtEl>
                                        <p:attrNameLst>
                                          <p:attrName>ppt_y</p:attrName>
                                        </p:attrNameLst>
                                      </p:cBhvr>
                                      <p:tavLst>
                                        <p:tav tm="0">
                                          <p:val>
                                            <p:strVal val="#ppt_y-.1"/>
                                          </p:val>
                                        </p:tav>
                                        <p:tav tm="100000">
                                          <p:val>
                                            <p:strVal val="#ppt_y"/>
                                          </p:val>
                                        </p:tav>
                                      </p:tavLst>
                                    </p:anim>
                                  </p:childTnLst>
                                </p:cTn>
                              </p:par>
                              <p:par>
                                <p:cTn id="100" presetID="47" presetClass="entr" presetSubtype="0" fill="hold" nodeType="withEffect">
                                  <p:stCondLst>
                                    <p:cond delay="0"/>
                                  </p:stCondLst>
                                  <p:childTnLst>
                                    <p:set>
                                      <p:cBhvr>
                                        <p:cTn id="101" dur="1" fill="hold">
                                          <p:stCondLst>
                                            <p:cond delay="0"/>
                                          </p:stCondLst>
                                        </p:cTn>
                                        <p:tgtEl>
                                          <p:spTgt spid="12">
                                            <p:txEl>
                                              <p:pRg st="3" end="3"/>
                                            </p:txEl>
                                          </p:spTgt>
                                        </p:tgtEl>
                                        <p:attrNameLst>
                                          <p:attrName>style.visibility</p:attrName>
                                        </p:attrNameLst>
                                      </p:cBhvr>
                                      <p:to>
                                        <p:strVal val="visible"/>
                                      </p:to>
                                    </p:set>
                                    <p:animEffect transition="in" filter="fade">
                                      <p:cBhvr>
                                        <p:cTn id="102" dur="1000"/>
                                        <p:tgtEl>
                                          <p:spTgt spid="12">
                                            <p:txEl>
                                              <p:pRg st="3" end="3"/>
                                            </p:txEl>
                                          </p:spTgt>
                                        </p:tgtEl>
                                      </p:cBhvr>
                                    </p:animEffect>
                                    <p:anim calcmode="lin" valueType="num">
                                      <p:cBhvr>
                                        <p:cTn id="103" dur="1000" fill="hold"/>
                                        <p:tgtEl>
                                          <p:spTgt spid="12">
                                            <p:txEl>
                                              <p:pRg st="3" end="3"/>
                                            </p:txEl>
                                          </p:spTgt>
                                        </p:tgtEl>
                                        <p:attrNameLst>
                                          <p:attrName>ppt_x</p:attrName>
                                        </p:attrNameLst>
                                      </p:cBhvr>
                                      <p:tavLst>
                                        <p:tav tm="0">
                                          <p:val>
                                            <p:strVal val="#ppt_x"/>
                                          </p:val>
                                        </p:tav>
                                        <p:tav tm="100000">
                                          <p:val>
                                            <p:strVal val="#ppt_x"/>
                                          </p:val>
                                        </p:tav>
                                      </p:tavLst>
                                    </p:anim>
                                    <p:anim calcmode="lin" valueType="num">
                                      <p:cBhvr>
                                        <p:cTn id="104" dur="1000" fill="hold"/>
                                        <p:tgtEl>
                                          <p:spTgt spid="12">
                                            <p:txEl>
                                              <p:pRg st="3" end="3"/>
                                            </p:txEl>
                                          </p:spTgt>
                                        </p:tgtEl>
                                        <p:attrNameLst>
                                          <p:attrName>ppt_y</p:attrName>
                                        </p:attrNameLst>
                                      </p:cBhvr>
                                      <p:tavLst>
                                        <p:tav tm="0">
                                          <p:val>
                                            <p:strVal val="#ppt_y-.1"/>
                                          </p:val>
                                        </p:tav>
                                        <p:tav tm="100000">
                                          <p:val>
                                            <p:strVal val="#ppt_y"/>
                                          </p:val>
                                        </p:tav>
                                      </p:tavLst>
                                    </p:anim>
                                  </p:childTnLst>
                                </p:cTn>
                              </p:par>
                              <p:par>
                                <p:cTn id="105" presetID="47" presetClass="entr" presetSubtype="0" fill="hold" nodeType="withEffect">
                                  <p:stCondLst>
                                    <p:cond delay="0"/>
                                  </p:stCondLst>
                                  <p:childTnLst>
                                    <p:set>
                                      <p:cBhvr>
                                        <p:cTn id="106" dur="1" fill="hold">
                                          <p:stCondLst>
                                            <p:cond delay="0"/>
                                          </p:stCondLst>
                                        </p:cTn>
                                        <p:tgtEl>
                                          <p:spTgt spid="12">
                                            <p:txEl>
                                              <p:pRg st="4" end="4"/>
                                            </p:txEl>
                                          </p:spTgt>
                                        </p:tgtEl>
                                        <p:attrNameLst>
                                          <p:attrName>style.visibility</p:attrName>
                                        </p:attrNameLst>
                                      </p:cBhvr>
                                      <p:to>
                                        <p:strVal val="visible"/>
                                      </p:to>
                                    </p:set>
                                    <p:animEffect transition="in" filter="fade">
                                      <p:cBhvr>
                                        <p:cTn id="107" dur="1000"/>
                                        <p:tgtEl>
                                          <p:spTgt spid="12">
                                            <p:txEl>
                                              <p:pRg st="4" end="4"/>
                                            </p:txEl>
                                          </p:spTgt>
                                        </p:tgtEl>
                                      </p:cBhvr>
                                    </p:animEffect>
                                    <p:anim calcmode="lin" valueType="num">
                                      <p:cBhvr>
                                        <p:cTn id="108" dur="1000" fill="hold"/>
                                        <p:tgtEl>
                                          <p:spTgt spid="12">
                                            <p:txEl>
                                              <p:pRg st="4" end="4"/>
                                            </p:txEl>
                                          </p:spTgt>
                                        </p:tgtEl>
                                        <p:attrNameLst>
                                          <p:attrName>ppt_x</p:attrName>
                                        </p:attrNameLst>
                                      </p:cBhvr>
                                      <p:tavLst>
                                        <p:tav tm="0">
                                          <p:val>
                                            <p:strVal val="#ppt_x"/>
                                          </p:val>
                                        </p:tav>
                                        <p:tav tm="100000">
                                          <p:val>
                                            <p:strVal val="#ppt_x"/>
                                          </p:val>
                                        </p:tav>
                                      </p:tavLst>
                                    </p:anim>
                                    <p:anim calcmode="lin" valueType="num">
                                      <p:cBhvr>
                                        <p:cTn id="109" dur="1000" fill="hold"/>
                                        <p:tgtEl>
                                          <p:spTgt spid="12">
                                            <p:txEl>
                                              <p:pRg st="4" end="4"/>
                                            </p:txEl>
                                          </p:spTgt>
                                        </p:tgtEl>
                                        <p:attrNameLst>
                                          <p:attrName>ppt_y</p:attrName>
                                        </p:attrNameLst>
                                      </p:cBhvr>
                                      <p:tavLst>
                                        <p:tav tm="0">
                                          <p:val>
                                            <p:strVal val="#ppt_y-.1"/>
                                          </p:val>
                                        </p:tav>
                                        <p:tav tm="100000">
                                          <p:val>
                                            <p:strVal val="#ppt_y"/>
                                          </p:val>
                                        </p:tav>
                                      </p:tavLst>
                                    </p:anim>
                                  </p:childTnLst>
                                </p:cTn>
                              </p:par>
                              <p:par>
                                <p:cTn id="110" presetID="47" presetClass="entr" presetSubtype="0" fill="hold" nodeType="withEffect">
                                  <p:stCondLst>
                                    <p:cond delay="0"/>
                                  </p:stCondLst>
                                  <p:childTnLst>
                                    <p:set>
                                      <p:cBhvr>
                                        <p:cTn id="111" dur="1" fill="hold">
                                          <p:stCondLst>
                                            <p:cond delay="0"/>
                                          </p:stCondLst>
                                        </p:cTn>
                                        <p:tgtEl>
                                          <p:spTgt spid="12">
                                            <p:txEl>
                                              <p:pRg st="5" end="5"/>
                                            </p:txEl>
                                          </p:spTgt>
                                        </p:tgtEl>
                                        <p:attrNameLst>
                                          <p:attrName>style.visibility</p:attrName>
                                        </p:attrNameLst>
                                      </p:cBhvr>
                                      <p:to>
                                        <p:strVal val="visible"/>
                                      </p:to>
                                    </p:set>
                                    <p:animEffect transition="in" filter="fade">
                                      <p:cBhvr>
                                        <p:cTn id="112" dur="1000"/>
                                        <p:tgtEl>
                                          <p:spTgt spid="12">
                                            <p:txEl>
                                              <p:pRg st="5" end="5"/>
                                            </p:txEl>
                                          </p:spTgt>
                                        </p:tgtEl>
                                      </p:cBhvr>
                                    </p:animEffect>
                                    <p:anim calcmode="lin" valueType="num">
                                      <p:cBhvr>
                                        <p:cTn id="113" dur="1000" fill="hold"/>
                                        <p:tgtEl>
                                          <p:spTgt spid="12">
                                            <p:txEl>
                                              <p:pRg st="5" end="5"/>
                                            </p:txEl>
                                          </p:spTgt>
                                        </p:tgtEl>
                                        <p:attrNameLst>
                                          <p:attrName>ppt_x</p:attrName>
                                        </p:attrNameLst>
                                      </p:cBhvr>
                                      <p:tavLst>
                                        <p:tav tm="0">
                                          <p:val>
                                            <p:strVal val="#ppt_x"/>
                                          </p:val>
                                        </p:tav>
                                        <p:tav tm="100000">
                                          <p:val>
                                            <p:strVal val="#ppt_x"/>
                                          </p:val>
                                        </p:tav>
                                      </p:tavLst>
                                    </p:anim>
                                    <p:anim calcmode="lin" valueType="num">
                                      <p:cBhvr>
                                        <p:cTn id="114" dur="1000" fill="hold"/>
                                        <p:tgtEl>
                                          <p:spTgt spid="12">
                                            <p:txEl>
                                              <p:pRg st="5" end="5"/>
                                            </p:txEl>
                                          </p:spTgt>
                                        </p:tgtEl>
                                        <p:attrNameLst>
                                          <p:attrName>ppt_y</p:attrName>
                                        </p:attrNameLst>
                                      </p:cBhvr>
                                      <p:tavLst>
                                        <p:tav tm="0">
                                          <p:val>
                                            <p:strVal val="#ppt_y-.1"/>
                                          </p:val>
                                        </p:tav>
                                        <p:tav tm="100000">
                                          <p:val>
                                            <p:strVal val="#ppt_y"/>
                                          </p:val>
                                        </p:tav>
                                      </p:tavLst>
                                    </p:anim>
                                  </p:childTnLst>
                                </p:cTn>
                              </p:par>
                              <p:par>
                                <p:cTn id="115" presetID="47" presetClass="entr" presetSubtype="0" fill="hold" nodeType="withEffect">
                                  <p:stCondLst>
                                    <p:cond delay="0"/>
                                  </p:stCondLst>
                                  <p:childTnLst>
                                    <p:set>
                                      <p:cBhvr>
                                        <p:cTn id="116" dur="1" fill="hold">
                                          <p:stCondLst>
                                            <p:cond delay="0"/>
                                          </p:stCondLst>
                                        </p:cTn>
                                        <p:tgtEl>
                                          <p:spTgt spid="12">
                                            <p:txEl>
                                              <p:pRg st="6" end="6"/>
                                            </p:txEl>
                                          </p:spTgt>
                                        </p:tgtEl>
                                        <p:attrNameLst>
                                          <p:attrName>style.visibility</p:attrName>
                                        </p:attrNameLst>
                                      </p:cBhvr>
                                      <p:to>
                                        <p:strVal val="visible"/>
                                      </p:to>
                                    </p:set>
                                    <p:animEffect transition="in" filter="fade">
                                      <p:cBhvr>
                                        <p:cTn id="117" dur="1000"/>
                                        <p:tgtEl>
                                          <p:spTgt spid="12">
                                            <p:txEl>
                                              <p:pRg st="6" end="6"/>
                                            </p:txEl>
                                          </p:spTgt>
                                        </p:tgtEl>
                                      </p:cBhvr>
                                    </p:animEffect>
                                    <p:anim calcmode="lin" valueType="num">
                                      <p:cBhvr>
                                        <p:cTn id="118" dur="1000" fill="hold"/>
                                        <p:tgtEl>
                                          <p:spTgt spid="12">
                                            <p:txEl>
                                              <p:pRg st="6" end="6"/>
                                            </p:txEl>
                                          </p:spTgt>
                                        </p:tgtEl>
                                        <p:attrNameLst>
                                          <p:attrName>ppt_x</p:attrName>
                                        </p:attrNameLst>
                                      </p:cBhvr>
                                      <p:tavLst>
                                        <p:tav tm="0">
                                          <p:val>
                                            <p:strVal val="#ppt_x"/>
                                          </p:val>
                                        </p:tav>
                                        <p:tav tm="100000">
                                          <p:val>
                                            <p:strVal val="#ppt_x"/>
                                          </p:val>
                                        </p:tav>
                                      </p:tavLst>
                                    </p:anim>
                                    <p:anim calcmode="lin" valueType="num">
                                      <p:cBhvr>
                                        <p:cTn id="119" dur="1000" fill="hold"/>
                                        <p:tgtEl>
                                          <p:spTgt spid="1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30" presetClass="exit" presetSubtype="0" fill="hold" nodeType="clickEffect">
                                  <p:stCondLst>
                                    <p:cond delay="0"/>
                                  </p:stCondLst>
                                  <p:childTnLst>
                                    <p:animEffect transition="out" filter="fade">
                                      <p:cBhvr>
                                        <p:cTn id="123" dur="800" accel="100000">
                                          <p:stCondLst>
                                            <p:cond delay="200"/>
                                          </p:stCondLst>
                                        </p:cTn>
                                        <p:tgtEl>
                                          <p:spTgt spid="12">
                                            <p:txEl>
                                              <p:pRg st="0" end="0"/>
                                            </p:txEl>
                                          </p:spTgt>
                                        </p:tgtEl>
                                      </p:cBhvr>
                                    </p:animEffect>
                                    <p:anim calcmode="lin" valueType="num">
                                      <p:cBhvr>
                                        <p:cTn id="124" dur="800" accel="100000">
                                          <p:stCondLst>
                                            <p:cond delay="200"/>
                                          </p:stCondLst>
                                        </p:cTn>
                                        <p:tgtEl>
                                          <p:spTgt spid="12">
                                            <p:txEl>
                                              <p:pRg st="0" end="0"/>
                                            </p:txEl>
                                          </p:spTgt>
                                        </p:tgtEl>
                                        <p:attrNameLst>
                                          <p:attrName>style.rotation</p:attrName>
                                        </p:attrNameLst>
                                      </p:cBhvr>
                                      <p:tavLst>
                                        <p:tav tm="0">
                                          <p:val>
                                            <p:fltVal val="0"/>
                                          </p:val>
                                        </p:tav>
                                        <p:tav tm="100000">
                                          <p:val>
                                            <p:fltVal val="-90"/>
                                          </p:val>
                                        </p:tav>
                                      </p:tavLst>
                                    </p:anim>
                                    <p:anim calcmode="lin" valueType="num">
                                      <p:cBhvr>
                                        <p:cTn id="125" dur="200" decel="100000"/>
                                        <p:tgtEl>
                                          <p:spTgt spid="12">
                                            <p:txEl>
                                              <p:pRg st="0" end="0"/>
                                            </p:txEl>
                                          </p:spTgt>
                                        </p:tgtEl>
                                        <p:attrNameLst>
                                          <p:attrName>ppt_x</p:attrName>
                                        </p:attrNameLst>
                                      </p:cBhvr>
                                      <p:tavLst>
                                        <p:tav tm="0">
                                          <p:val>
                                            <p:strVal val="ppt_x"/>
                                          </p:val>
                                        </p:tav>
                                        <p:tav tm="100000">
                                          <p:val>
                                            <p:strVal val="ppt_x-0.05"/>
                                          </p:val>
                                        </p:tav>
                                      </p:tavLst>
                                    </p:anim>
                                    <p:anim calcmode="lin" valueType="num">
                                      <p:cBhvr>
                                        <p:cTn id="126" dur="200" decel="100000"/>
                                        <p:tgtEl>
                                          <p:spTgt spid="12">
                                            <p:txEl>
                                              <p:pRg st="0" end="0"/>
                                            </p:txEl>
                                          </p:spTgt>
                                        </p:tgtEl>
                                        <p:attrNameLst>
                                          <p:attrName>ppt_y</p:attrName>
                                        </p:attrNameLst>
                                      </p:cBhvr>
                                      <p:tavLst>
                                        <p:tav tm="0">
                                          <p:val>
                                            <p:strVal val="ppt_y"/>
                                          </p:val>
                                        </p:tav>
                                        <p:tav tm="100000">
                                          <p:val>
                                            <p:strVal val="ppt_y+0.1"/>
                                          </p:val>
                                        </p:tav>
                                      </p:tavLst>
                                    </p:anim>
                                    <p:anim calcmode="lin" valueType="num">
                                      <p:cBhvr>
                                        <p:cTn id="127" dur="800" accel="100000">
                                          <p:stCondLst>
                                            <p:cond delay="200"/>
                                          </p:stCondLst>
                                        </p:cTn>
                                        <p:tgtEl>
                                          <p:spTgt spid="12">
                                            <p:txEl>
                                              <p:pRg st="0" end="0"/>
                                            </p:txEl>
                                          </p:spTgt>
                                        </p:tgtEl>
                                        <p:attrNameLst>
                                          <p:attrName>ppt_x</p:attrName>
                                        </p:attrNameLst>
                                      </p:cBhvr>
                                      <p:tavLst>
                                        <p:tav tm="0">
                                          <p:val>
                                            <p:strVal val="ppt_x"/>
                                          </p:val>
                                        </p:tav>
                                        <p:tav tm="100000">
                                          <p:val>
                                            <p:strVal val="ppt_x+0.4+0.05"/>
                                          </p:val>
                                        </p:tav>
                                      </p:tavLst>
                                    </p:anim>
                                    <p:anim calcmode="lin" valueType="num">
                                      <p:cBhvr>
                                        <p:cTn id="128" dur="800" accel="100000">
                                          <p:stCondLst>
                                            <p:cond delay="200"/>
                                          </p:stCondLst>
                                        </p:cTn>
                                        <p:tgtEl>
                                          <p:spTgt spid="12">
                                            <p:txEl>
                                              <p:pRg st="0" end="0"/>
                                            </p:txEl>
                                          </p:spTgt>
                                        </p:tgtEl>
                                        <p:attrNameLst>
                                          <p:attrName>ppt_y</p:attrName>
                                        </p:attrNameLst>
                                      </p:cBhvr>
                                      <p:tavLst>
                                        <p:tav tm="0">
                                          <p:val>
                                            <p:strVal val="ppt_y"/>
                                          </p:val>
                                        </p:tav>
                                        <p:tav tm="100000">
                                          <p:val>
                                            <p:strVal val="ppt_y-0.4-0.1"/>
                                          </p:val>
                                        </p:tav>
                                      </p:tavLst>
                                    </p:anim>
                                    <p:set>
                                      <p:cBhvr>
                                        <p:cTn id="129" dur="1" fill="hold">
                                          <p:stCondLst>
                                            <p:cond delay="999"/>
                                          </p:stCondLst>
                                        </p:cTn>
                                        <p:tgtEl>
                                          <p:spTgt spid="12">
                                            <p:txEl>
                                              <p:pRg st="0" end="0"/>
                                            </p:txEl>
                                          </p:spTgt>
                                        </p:tgtEl>
                                        <p:attrNameLst>
                                          <p:attrName>style.visibility</p:attrName>
                                        </p:attrNameLst>
                                      </p:cBhvr>
                                      <p:to>
                                        <p:strVal val="hidden"/>
                                      </p:to>
                                    </p:set>
                                  </p:childTnLst>
                                </p:cTn>
                              </p:par>
                              <p:par>
                                <p:cTn id="130" presetID="30" presetClass="exit" presetSubtype="0" fill="hold" nodeType="withEffect">
                                  <p:stCondLst>
                                    <p:cond delay="0"/>
                                  </p:stCondLst>
                                  <p:childTnLst>
                                    <p:animEffect transition="out" filter="fade">
                                      <p:cBhvr>
                                        <p:cTn id="131" dur="800" accel="100000">
                                          <p:stCondLst>
                                            <p:cond delay="200"/>
                                          </p:stCondLst>
                                        </p:cTn>
                                        <p:tgtEl>
                                          <p:spTgt spid="12">
                                            <p:txEl>
                                              <p:pRg st="1" end="1"/>
                                            </p:txEl>
                                          </p:spTgt>
                                        </p:tgtEl>
                                      </p:cBhvr>
                                    </p:animEffect>
                                    <p:anim calcmode="lin" valueType="num">
                                      <p:cBhvr>
                                        <p:cTn id="132" dur="800" accel="100000">
                                          <p:stCondLst>
                                            <p:cond delay="200"/>
                                          </p:stCondLst>
                                        </p:cTn>
                                        <p:tgtEl>
                                          <p:spTgt spid="12">
                                            <p:txEl>
                                              <p:pRg st="1" end="1"/>
                                            </p:txEl>
                                          </p:spTgt>
                                        </p:tgtEl>
                                        <p:attrNameLst>
                                          <p:attrName>style.rotation</p:attrName>
                                        </p:attrNameLst>
                                      </p:cBhvr>
                                      <p:tavLst>
                                        <p:tav tm="0">
                                          <p:val>
                                            <p:fltVal val="0"/>
                                          </p:val>
                                        </p:tav>
                                        <p:tav tm="100000">
                                          <p:val>
                                            <p:fltVal val="-90"/>
                                          </p:val>
                                        </p:tav>
                                      </p:tavLst>
                                    </p:anim>
                                    <p:anim calcmode="lin" valueType="num">
                                      <p:cBhvr>
                                        <p:cTn id="133" dur="200" decel="100000"/>
                                        <p:tgtEl>
                                          <p:spTgt spid="12">
                                            <p:txEl>
                                              <p:pRg st="1" end="1"/>
                                            </p:txEl>
                                          </p:spTgt>
                                        </p:tgtEl>
                                        <p:attrNameLst>
                                          <p:attrName>ppt_x</p:attrName>
                                        </p:attrNameLst>
                                      </p:cBhvr>
                                      <p:tavLst>
                                        <p:tav tm="0">
                                          <p:val>
                                            <p:strVal val="ppt_x"/>
                                          </p:val>
                                        </p:tav>
                                        <p:tav tm="100000">
                                          <p:val>
                                            <p:strVal val="ppt_x-0.05"/>
                                          </p:val>
                                        </p:tav>
                                      </p:tavLst>
                                    </p:anim>
                                    <p:anim calcmode="lin" valueType="num">
                                      <p:cBhvr>
                                        <p:cTn id="134" dur="200" decel="100000"/>
                                        <p:tgtEl>
                                          <p:spTgt spid="12">
                                            <p:txEl>
                                              <p:pRg st="1" end="1"/>
                                            </p:txEl>
                                          </p:spTgt>
                                        </p:tgtEl>
                                        <p:attrNameLst>
                                          <p:attrName>ppt_y</p:attrName>
                                        </p:attrNameLst>
                                      </p:cBhvr>
                                      <p:tavLst>
                                        <p:tav tm="0">
                                          <p:val>
                                            <p:strVal val="ppt_y"/>
                                          </p:val>
                                        </p:tav>
                                        <p:tav tm="100000">
                                          <p:val>
                                            <p:strVal val="ppt_y+0.1"/>
                                          </p:val>
                                        </p:tav>
                                      </p:tavLst>
                                    </p:anim>
                                    <p:anim calcmode="lin" valueType="num">
                                      <p:cBhvr>
                                        <p:cTn id="135" dur="800" accel="100000">
                                          <p:stCondLst>
                                            <p:cond delay="200"/>
                                          </p:stCondLst>
                                        </p:cTn>
                                        <p:tgtEl>
                                          <p:spTgt spid="12">
                                            <p:txEl>
                                              <p:pRg st="1" end="1"/>
                                            </p:txEl>
                                          </p:spTgt>
                                        </p:tgtEl>
                                        <p:attrNameLst>
                                          <p:attrName>ppt_x</p:attrName>
                                        </p:attrNameLst>
                                      </p:cBhvr>
                                      <p:tavLst>
                                        <p:tav tm="0">
                                          <p:val>
                                            <p:strVal val="ppt_x"/>
                                          </p:val>
                                        </p:tav>
                                        <p:tav tm="100000">
                                          <p:val>
                                            <p:strVal val="ppt_x+0.4+0.05"/>
                                          </p:val>
                                        </p:tav>
                                      </p:tavLst>
                                    </p:anim>
                                    <p:anim calcmode="lin" valueType="num">
                                      <p:cBhvr>
                                        <p:cTn id="136" dur="800" accel="100000">
                                          <p:stCondLst>
                                            <p:cond delay="200"/>
                                          </p:stCondLst>
                                        </p:cTn>
                                        <p:tgtEl>
                                          <p:spTgt spid="12">
                                            <p:txEl>
                                              <p:pRg st="1" end="1"/>
                                            </p:txEl>
                                          </p:spTgt>
                                        </p:tgtEl>
                                        <p:attrNameLst>
                                          <p:attrName>ppt_y</p:attrName>
                                        </p:attrNameLst>
                                      </p:cBhvr>
                                      <p:tavLst>
                                        <p:tav tm="0">
                                          <p:val>
                                            <p:strVal val="ppt_y"/>
                                          </p:val>
                                        </p:tav>
                                        <p:tav tm="100000">
                                          <p:val>
                                            <p:strVal val="ppt_y-0.4-0.1"/>
                                          </p:val>
                                        </p:tav>
                                      </p:tavLst>
                                    </p:anim>
                                    <p:set>
                                      <p:cBhvr>
                                        <p:cTn id="137" dur="1" fill="hold">
                                          <p:stCondLst>
                                            <p:cond delay="999"/>
                                          </p:stCondLst>
                                        </p:cTn>
                                        <p:tgtEl>
                                          <p:spTgt spid="12">
                                            <p:txEl>
                                              <p:pRg st="1" end="1"/>
                                            </p:txEl>
                                          </p:spTgt>
                                        </p:tgtEl>
                                        <p:attrNameLst>
                                          <p:attrName>style.visibility</p:attrName>
                                        </p:attrNameLst>
                                      </p:cBhvr>
                                      <p:to>
                                        <p:strVal val="hidden"/>
                                      </p:to>
                                    </p:set>
                                  </p:childTnLst>
                                </p:cTn>
                              </p:par>
                              <p:par>
                                <p:cTn id="138" presetID="30" presetClass="exit" presetSubtype="0" fill="hold" nodeType="withEffect">
                                  <p:stCondLst>
                                    <p:cond delay="0"/>
                                  </p:stCondLst>
                                  <p:childTnLst>
                                    <p:animEffect transition="out" filter="fade">
                                      <p:cBhvr>
                                        <p:cTn id="139" dur="800" accel="100000">
                                          <p:stCondLst>
                                            <p:cond delay="200"/>
                                          </p:stCondLst>
                                        </p:cTn>
                                        <p:tgtEl>
                                          <p:spTgt spid="12">
                                            <p:txEl>
                                              <p:pRg st="2" end="2"/>
                                            </p:txEl>
                                          </p:spTgt>
                                        </p:tgtEl>
                                      </p:cBhvr>
                                    </p:animEffect>
                                    <p:anim calcmode="lin" valueType="num">
                                      <p:cBhvr>
                                        <p:cTn id="140" dur="800" accel="100000">
                                          <p:stCondLst>
                                            <p:cond delay="200"/>
                                          </p:stCondLst>
                                        </p:cTn>
                                        <p:tgtEl>
                                          <p:spTgt spid="12">
                                            <p:txEl>
                                              <p:pRg st="2" end="2"/>
                                            </p:txEl>
                                          </p:spTgt>
                                        </p:tgtEl>
                                        <p:attrNameLst>
                                          <p:attrName>style.rotation</p:attrName>
                                        </p:attrNameLst>
                                      </p:cBhvr>
                                      <p:tavLst>
                                        <p:tav tm="0">
                                          <p:val>
                                            <p:fltVal val="0"/>
                                          </p:val>
                                        </p:tav>
                                        <p:tav tm="100000">
                                          <p:val>
                                            <p:fltVal val="-90"/>
                                          </p:val>
                                        </p:tav>
                                      </p:tavLst>
                                    </p:anim>
                                    <p:anim calcmode="lin" valueType="num">
                                      <p:cBhvr>
                                        <p:cTn id="141" dur="200" decel="100000"/>
                                        <p:tgtEl>
                                          <p:spTgt spid="12">
                                            <p:txEl>
                                              <p:pRg st="2" end="2"/>
                                            </p:txEl>
                                          </p:spTgt>
                                        </p:tgtEl>
                                        <p:attrNameLst>
                                          <p:attrName>ppt_x</p:attrName>
                                        </p:attrNameLst>
                                      </p:cBhvr>
                                      <p:tavLst>
                                        <p:tav tm="0">
                                          <p:val>
                                            <p:strVal val="ppt_x"/>
                                          </p:val>
                                        </p:tav>
                                        <p:tav tm="100000">
                                          <p:val>
                                            <p:strVal val="ppt_x-0.05"/>
                                          </p:val>
                                        </p:tav>
                                      </p:tavLst>
                                    </p:anim>
                                    <p:anim calcmode="lin" valueType="num">
                                      <p:cBhvr>
                                        <p:cTn id="142" dur="200" decel="100000"/>
                                        <p:tgtEl>
                                          <p:spTgt spid="12">
                                            <p:txEl>
                                              <p:pRg st="2" end="2"/>
                                            </p:txEl>
                                          </p:spTgt>
                                        </p:tgtEl>
                                        <p:attrNameLst>
                                          <p:attrName>ppt_y</p:attrName>
                                        </p:attrNameLst>
                                      </p:cBhvr>
                                      <p:tavLst>
                                        <p:tav tm="0">
                                          <p:val>
                                            <p:strVal val="ppt_y"/>
                                          </p:val>
                                        </p:tav>
                                        <p:tav tm="100000">
                                          <p:val>
                                            <p:strVal val="ppt_y+0.1"/>
                                          </p:val>
                                        </p:tav>
                                      </p:tavLst>
                                    </p:anim>
                                    <p:anim calcmode="lin" valueType="num">
                                      <p:cBhvr>
                                        <p:cTn id="143" dur="800" accel="100000">
                                          <p:stCondLst>
                                            <p:cond delay="200"/>
                                          </p:stCondLst>
                                        </p:cTn>
                                        <p:tgtEl>
                                          <p:spTgt spid="12">
                                            <p:txEl>
                                              <p:pRg st="2" end="2"/>
                                            </p:txEl>
                                          </p:spTgt>
                                        </p:tgtEl>
                                        <p:attrNameLst>
                                          <p:attrName>ppt_x</p:attrName>
                                        </p:attrNameLst>
                                      </p:cBhvr>
                                      <p:tavLst>
                                        <p:tav tm="0">
                                          <p:val>
                                            <p:strVal val="ppt_x"/>
                                          </p:val>
                                        </p:tav>
                                        <p:tav tm="100000">
                                          <p:val>
                                            <p:strVal val="ppt_x+0.4+0.05"/>
                                          </p:val>
                                        </p:tav>
                                      </p:tavLst>
                                    </p:anim>
                                    <p:anim calcmode="lin" valueType="num">
                                      <p:cBhvr>
                                        <p:cTn id="144" dur="800" accel="100000">
                                          <p:stCondLst>
                                            <p:cond delay="200"/>
                                          </p:stCondLst>
                                        </p:cTn>
                                        <p:tgtEl>
                                          <p:spTgt spid="12">
                                            <p:txEl>
                                              <p:pRg st="2" end="2"/>
                                            </p:txEl>
                                          </p:spTgt>
                                        </p:tgtEl>
                                        <p:attrNameLst>
                                          <p:attrName>ppt_y</p:attrName>
                                        </p:attrNameLst>
                                      </p:cBhvr>
                                      <p:tavLst>
                                        <p:tav tm="0">
                                          <p:val>
                                            <p:strVal val="ppt_y"/>
                                          </p:val>
                                        </p:tav>
                                        <p:tav tm="100000">
                                          <p:val>
                                            <p:strVal val="ppt_y-0.4-0.1"/>
                                          </p:val>
                                        </p:tav>
                                      </p:tavLst>
                                    </p:anim>
                                    <p:set>
                                      <p:cBhvr>
                                        <p:cTn id="145" dur="1" fill="hold">
                                          <p:stCondLst>
                                            <p:cond delay="999"/>
                                          </p:stCondLst>
                                        </p:cTn>
                                        <p:tgtEl>
                                          <p:spTgt spid="12">
                                            <p:txEl>
                                              <p:pRg st="2" end="2"/>
                                            </p:txEl>
                                          </p:spTgt>
                                        </p:tgtEl>
                                        <p:attrNameLst>
                                          <p:attrName>style.visibility</p:attrName>
                                        </p:attrNameLst>
                                      </p:cBhvr>
                                      <p:to>
                                        <p:strVal val="hidden"/>
                                      </p:to>
                                    </p:set>
                                  </p:childTnLst>
                                </p:cTn>
                              </p:par>
                              <p:par>
                                <p:cTn id="146" presetID="30" presetClass="exit" presetSubtype="0" fill="hold" nodeType="withEffect">
                                  <p:stCondLst>
                                    <p:cond delay="0"/>
                                  </p:stCondLst>
                                  <p:childTnLst>
                                    <p:animEffect transition="out" filter="fade">
                                      <p:cBhvr>
                                        <p:cTn id="147" dur="800" accel="100000">
                                          <p:stCondLst>
                                            <p:cond delay="200"/>
                                          </p:stCondLst>
                                        </p:cTn>
                                        <p:tgtEl>
                                          <p:spTgt spid="12">
                                            <p:txEl>
                                              <p:pRg st="3" end="3"/>
                                            </p:txEl>
                                          </p:spTgt>
                                        </p:tgtEl>
                                      </p:cBhvr>
                                    </p:animEffect>
                                    <p:anim calcmode="lin" valueType="num">
                                      <p:cBhvr>
                                        <p:cTn id="148" dur="800" accel="100000">
                                          <p:stCondLst>
                                            <p:cond delay="200"/>
                                          </p:stCondLst>
                                        </p:cTn>
                                        <p:tgtEl>
                                          <p:spTgt spid="12">
                                            <p:txEl>
                                              <p:pRg st="3" end="3"/>
                                            </p:txEl>
                                          </p:spTgt>
                                        </p:tgtEl>
                                        <p:attrNameLst>
                                          <p:attrName>style.rotation</p:attrName>
                                        </p:attrNameLst>
                                      </p:cBhvr>
                                      <p:tavLst>
                                        <p:tav tm="0">
                                          <p:val>
                                            <p:fltVal val="0"/>
                                          </p:val>
                                        </p:tav>
                                        <p:tav tm="100000">
                                          <p:val>
                                            <p:fltVal val="-90"/>
                                          </p:val>
                                        </p:tav>
                                      </p:tavLst>
                                    </p:anim>
                                    <p:anim calcmode="lin" valueType="num">
                                      <p:cBhvr>
                                        <p:cTn id="149" dur="200" decel="100000"/>
                                        <p:tgtEl>
                                          <p:spTgt spid="12">
                                            <p:txEl>
                                              <p:pRg st="3" end="3"/>
                                            </p:txEl>
                                          </p:spTgt>
                                        </p:tgtEl>
                                        <p:attrNameLst>
                                          <p:attrName>ppt_x</p:attrName>
                                        </p:attrNameLst>
                                      </p:cBhvr>
                                      <p:tavLst>
                                        <p:tav tm="0">
                                          <p:val>
                                            <p:strVal val="ppt_x"/>
                                          </p:val>
                                        </p:tav>
                                        <p:tav tm="100000">
                                          <p:val>
                                            <p:strVal val="ppt_x-0.05"/>
                                          </p:val>
                                        </p:tav>
                                      </p:tavLst>
                                    </p:anim>
                                    <p:anim calcmode="lin" valueType="num">
                                      <p:cBhvr>
                                        <p:cTn id="150" dur="200" decel="100000"/>
                                        <p:tgtEl>
                                          <p:spTgt spid="12">
                                            <p:txEl>
                                              <p:pRg st="3" end="3"/>
                                            </p:txEl>
                                          </p:spTgt>
                                        </p:tgtEl>
                                        <p:attrNameLst>
                                          <p:attrName>ppt_y</p:attrName>
                                        </p:attrNameLst>
                                      </p:cBhvr>
                                      <p:tavLst>
                                        <p:tav tm="0">
                                          <p:val>
                                            <p:strVal val="ppt_y"/>
                                          </p:val>
                                        </p:tav>
                                        <p:tav tm="100000">
                                          <p:val>
                                            <p:strVal val="ppt_y+0.1"/>
                                          </p:val>
                                        </p:tav>
                                      </p:tavLst>
                                    </p:anim>
                                    <p:anim calcmode="lin" valueType="num">
                                      <p:cBhvr>
                                        <p:cTn id="151" dur="800" accel="100000">
                                          <p:stCondLst>
                                            <p:cond delay="200"/>
                                          </p:stCondLst>
                                        </p:cTn>
                                        <p:tgtEl>
                                          <p:spTgt spid="12">
                                            <p:txEl>
                                              <p:pRg st="3" end="3"/>
                                            </p:txEl>
                                          </p:spTgt>
                                        </p:tgtEl>
                                        <p:attrNameLst>
                                          <p:attrName>ppt_x</p:attrName>
                                        </p:attrNameLst>
                                      </p:cBhvr>
                                      <p:tavLst>
                                        <p:tav tm="0">
                                          <p:val>
                                            <p:strVal val="ppt_x"/>
                                          </p:val>
                                        </p:tav>
                                        <p:tav tm="100000">
                                          <p:val>
                                            <p:strVal val="ppt_x+0.4+0.05"/>
                                          </p:val>
                                        </p:tav>
                                      </p:tavLst>
                                    </p:anim>
                                    <p:anim calcmode="lin" valueType="num">
                                      <p:cBhvr>
                                        <p:cTn id="152" dur="800" accel="100000">
                                          <p:stCondLst>
                                            <p:cond delay="200"/>
                                          </p:stCondLst>
                                        </p:cTn>
                                        <p:tgtEl>
                                          <p:spTgt spid="12">
                                            <p:txEl>
                                              <p:pRg st="3" end="3"/>
                                            </p:txEl>
                                          </p:spTgt>
                                        </p:tgtEl>
                                        <p:attrNameLst>
                                          <p:attrName>ppt_y</p:attrName>
                                        </p:attrNameLst>
                                      </p:cBhvr>
                                      <p:tavLst>
                                        <p:tav tm="0">
                                          <p:val>
                                            <p:strVal val="ppt_y"/>
                                          </p:val>
                                        </p:tav>
                                        <p:tav tm="100000">
                                          <p:val>
                                            <p:strVal val="ppt_y-0.4-0.1"/>
                                          </p:val>
                                        </p:tav>
                                      </p:tavLst>
                                    </p:anim>
                                    <p:set>
                                      <p:cBhvr>
                                        <p:cTn id="153" dur="1" fill="hold">
                                          <p:stCondLst>
                                            <p:cond delay="999"/>
                                          </p:stCondLst>
                                        </p:cTn>
                                        <p:tgtEl>
                                          <p:spTgt spid="12">
                                            <p:txEl>
                                              <p:pRg st="3" end="3"/>
                                            </p:txEl>
                                          </p:spTgt>
                                        </p:tgtEl>
                                        <p:attrNameLst>
                                          <p:attrName>style.visibility</p:attrName>
                                        </p:attrNameLst>
                                      </p:cBhvr>
                                      <p:to>
                                        <p:strVal val="hidden"/>
                                      </p:to>
                                    </p:set>
                                  </p:childTnLst>
                                </p:cTn>
                              </p:par>
                              <p:par>
                                <p:cTn id="154" presetID="30" presetClass="exit" presetSubtype="0" fill="hold" nodeType="withEffect">
                                  <p:stCondLst>
                                    <p:cond delay="0"/>
                                  </p:stCondLst>
                                  <p:childTnLst>
                                    <p:animEffect transition="out" filter="fade">
                                      <p:cBhvr>
                                        <p:cTn id="155" dur="800" accel="100000">
                                          <p:stCondLst>
                                            <p:cond delay="200"/>
                                          </p:stCondLst>
                                        </p:cTn>
                                        <p:tgtEl>
                                          <p:spTgt spid="12">
                                            <p:txEl>
                                              <p:pRg st="4" end="4"/>
                                            </p:txEl>
                                          </p:spTgt>
                                        </p:tgtEl>
                                      </p:cBhvr>
                                    </p:animEffect>
                                    <p:anim calcmode="lin" valueType="num">
                                      <p:cBhvr>
                                        <p:cTn id="156" dur="800" accel="100000">
                                          <p:stCondLst>
                                            <p:cond delay="200"/>
                                          </p:stCondLst>
                                        </p:cTn>
                                        <p:tgtEl>
                                          <p:spTgt spid="12">
                                            <p:txEl>
                                              <p:pRg st="4" end="4"/>
                                            </p:txEl>
                                          </p:spTgt>
                                        </p:tgtEl>
                                        <p:attrNameLst>
                                          <p:attrName>style.rotation</p:attrName>
                                        </p:attrNameLst>
                                      </p:cBhvr>
                                      <p:tavLst>
                                        <p:tav tm="0">
                                          <p:val>
                                            <p:fltVal val="0"/>
                                          </p:val>
                                        </p:tav>
                                        <p:tav tm="100000">
                                          <p:val>
                                            <p:fltVal val="-90"/>
                                          </p:val>
                                        </p:tav>
                                      </p:tavLst>
                                    </p:anim>
                                    <p:anim calcmode="lin" valueType="num">
                                      <p:cBhvr>
                                        <p:cTn id="157" dur="200" decel="100000"/>
                                        <p:tgtEl>
                                          <p:spTgt spid="12">
                                            <p:txEl>
                                              <p:pRg st="4" end="4"/>
                                            </p:txEl>
                                          </p:spTgt>
                                        </p:tgtEl>
                                        <p:attrNameLst>
                                          <p:attrName>ppt_x</p:attrName>
                                        </p:attrNameLst>
                                      </p:cBhvr>
                                      <p:tavLst>
                                        <p:tav tm="0">
                                          <p:val>
                                            <p:strVal val="ppt_x"/>
                                          </p:val>
                                        </p:tav>
                                        <p:tav tm="100000">
                                          <p:val>
                                            <p:strVal val="ppt_x-0.05"/>
                                          </p:val>
                                        </p:tav>
                                      </p:tavLst>
                                    </p:anim>
                                    <p:anim calcmode="lin" valueType="num">
                                      <p:cBhvr>
                                        <p:cTn id="158" dur="200" decel="100000"/>
                                        <p:tgtEl>
                                          <p:spTgt spid="12">
                                            <p:txEl>
                                              <p:pRg st="4" end="4"/>
                                            </p:txEl>
                                          </p:spTgt>
                                        </p:tgtEl>
                                        <p:attrNameLst>
                                          <p:attrName>ppt_y</p:attrName>
                                        </p:attrNameLst>
                                      </p:cBhvr>
                                      <p:tavLst>
                                        <p:tav tm="0">
                                          <p:val>
                                            <p:strVal val="ppt_y"/>
                                          </p:val>
                                        </p:tav>
                                        <p:tav tm="100000">
                                          <p:val>
                                            <p:strVal val="ppt_y+0.1"/>
                                          </p:val>
                                        </p:tav>
                                      </p:tavLst>
                                    </p:anim>
                                    <p:anim calcmode="lin" valueType="num">
                                      <p:cBhvr>
                                        <p:cTn id="159" dur="800" accel="100000">
                                          <p:stCondLst>
                                            <p:cond delay="200"/>
                                          </p:stCondLst>
                                        </p:cTn>
                                        <p:tgtEl>
                                          <p:spTgt spid="12">
                                            <p:txEl>
                                              <p:pRg st="4" end="4"/>
                                            </p:txEl>
                                          </p:spTgt>
                                        </p:tgtEl>
                                        <p:attrNameLst>
                                          <p:attrName>ppt_x</p:attrName>
                                        </p:attrNameLst>
                                      </p:cBhvr>
                                      <p:tavLst>
                                        <p:tav tm="0">
                                          <p:val>
                                            <p:strVal val="ppt_x"/>
                                          </p:val>
                                        </p:tav>
                                        <p:tav tm="100000">
                                          <p:val>
                                            <p:strVal val="ppt_x+0.4+0.05"/>
                                          </p:val>
                                        </p:tav>
                                      </p:tavLst>
                                    </p:anim>
                                    <p:anim calcmode="lin" valueType="num">
                                      <p:cBhvr>
                                        <p:cTn id="160" dur="800" accel="100000">
                                          <p:stCondLst>
                                            <p:cond delay="200"/>
                                          </p:stCondLst>
                                        </p:cTn>
                                        <p:tgtEl>
                                          <p:spTgt spid="12">
                                            <p:txEl>
                                              <p:pRg st="4" end="4"/>
                                            </p:txEl>
                                          </p:spTgt>
                                        </p:tgtEl>
                                        <p:attrNameLst>
                                          <p:attrName>ppt_y</p:attrName>
                                        </p:attrNameLst>
                                      </p:cBhvr>
                                      <p:tavLst>
                                        <p:tav tm="0">
                                          <p:val>
                                            <p:strVal val="ppt_y"/>
                                          </p:val>
                                        </p:tav>
                                        <p:tav tm="100000">
                                          <p:val>
                                            <p:strVal val="ppt_y-0.4-0.1"/>
                                          </p:val>
                                        </p:tav>
                                      </p:tavLst>
                                    </p:anim>
                                    <p:set>
                                      <p:cBhvr>
                                        <p:cTn id="161" dur="1" fill="hold">
                                          <p:stCondLst>
                                            <p:cond delay="999"/>
                                          </p:stCondLst>
                                        </p:cTn>
                                        <p:tgtEl>
                                          <p:spTgt spid="12">
                                            <p:txEl>
                                              <p:pRg st="4" end="4"/>
                                            </p:txEl>
                                          </p:spTgt>
                                        </p:tgtEl>
                                        <p:attrNameLst>
                                          <p:attrName>style.visibility</p:attrName>
                                        </p:attrNameLst>
                                      </p:cBhvr>
                                      <p:to>
                                        <p:strVal val="hidden"/>
                                      </p:to>
                                    </p:set>
                                  </p:childTnLst>
                                </p:cTn>
                              </p:par>
                              <p:par>
                                <p:cTn id="162" presetID="30" presetClass="exit" presetSubtype="0" fill="hold" nodeType="withEffect">
                                  <p:stCondLst>
                                    <p:cond delay="0"/>
                                  </p:stCondLst>
                                  <p:childTnLst>
                                    <p:animEffect transition="out" filter="fade">
                                      <p:cBhvr>
                                        <p:cTn id="163" dur="800" accel="100000">
                                          <p:stCondLst>
                                            <p:cond delay="200"/>
                                          </p:stCondLst>
                                        </p:cTn>
                                        <p:tgtEl>
                                          <p:spTgt spid="12">
                                            <p:txEl>
                                              <p:pRg st="5" end="5"/>
                                            </p:txEl>
                                          </p:spTgt>
                                        </p:tgtEl>
                                      </p:cBhvr>
                                    </p:animEffect>
                                    <p:anim calcmode="lin" valueType="num">
                                      <p:cBhvr>
                                        <p:cTn id="164" dur="800" accel="100000">
                                          <p:stCondLst>
                                            <p:cond delay="200"/>
                                          </p:stCondLst>
                                        </p:cTn>
                                        <p:tgtEl>
                                          <p:spTgt spid="12">
                                            <p:txEl>
                                              <p:pRg st="5" end="5"/>
                                            </p:txEl>
                                          </p:spTgt>
                                        </p:tgtEl>
                                        <p:attrNameLst>
                                          <p:attrName>style.rotation</p:attrName>
                                        </p:attrNameLst>
                                      </p:cBhvr>
                                      <p:tavLst>
                                        <p:tav tm="0">
                                          <p:val>
                                            <p:fltVal val="0"/>
                                          </p:val>
                                        </p:tav>
                                        <p:tav tm="100000">
                                          <p:val>
                                            <p:fltVal val="-90"/>
                                          </p:val>
                                        </p:tav>
                                      </p:tavLst>
                                    </p:anim>
                                    <p:anim calcmode="lin" valueType="num">
                                      <p:cBhvr>
                                        <p:cTn id="165" dur="200" decel="100000"/>
                                        <p:tgtEl>
                                          <p:spTgt spid="12">
                                            <p:txEl>
                                              <p:pRg st="5" end="5"/>
                                            </p:txEl>
                                          </p:spTgt>
                                        </p:tgtEl>
                                        <p:attrNameLst>
                                          <p:attrName>ppt_x</p:attrName>
                                        </p:attrNameLst>
                                      </p:cBhvr>
                                      <p:tavLst>
                                        <p:tav tm="0">
                                          <p:val>
                                            <p:strVal val="ppt_x"/>
                                          </p:val>
                                        </p:tav>
                                        <p:tav tm="100000">
                                          <p:val>
                                            <p:strVal val="ppt_x-0.05"/>
                                          </p:val>
                                        </p:tav>
                                      </p:tavLst>
                                    </p:anim>
                                    <p:anim calcmode="lin" valueType="num">
                                      <p:cBhvr>
                                        <p:cTn id="166" dur="200" decel="100000"/>
                                        <p:tgtEl>
                                          <p:spTgt spid="12">
                                            <p:txEl>
                                              <p:pRg st="5" end="5"/>
                                            </p:txEl>
                                          </p:spTgt>
                                        </p:tgtEl>
                                        <p:attrNameLst>
                                          <p:attrName>ppt_y</p:attrName>
                                        </p:attrNameLst>
                                      </p:cBhvr>
                                      <p:tavLst>
                                        <p:tav tm="0">
                                          <p:val>
                                            <p:strVal val="ppt_y"/>
                                          </p:val>
                                        </p:tav>
                                        <p:tav tm="100000">
                                          <p:val>
                                            <p:strVal val="ppt_y+0.1"/>
                                          </p:val>
                                        </p:tav>
                                      </p:tavLst>
                                    </p:anim>
                                    <p:anim calcmode="lin" valueType="num">
                                      <p:cBhvr>
                                        <p:cTn id="167" dur="800" accel="100000">
                                          <p:stCondLst>
                                            <p:cond delay="200"/>
                                          </p:stCondLst>
                                        </p:cTn>
                                        <p:tgtEl>
                                          <p:spTgt spid="12">
                                            <p:txEl>
                                              <p:pRg st="5" end="5"/>
                                            </p:txEl>
                                          </p:spTgt>
                                        </p:tgtEl>
                                        <p:attrNameLst>
                                          <p:attrName>ppt_x</p:attrName>
                                        </p:attrNameLst>
                                      </p:cBhvr>
                                      <p:tavLst>
                                        <p:tav tm="0">
                                          <p:val>
                                            <p:strVal val="ppt_x"/>
                                          </p:val>
                                        </p:tav>
                                        <p:tav tm="100000">
                                          <p:val>
                                            <p:strVal val="ppt_x+0.4+0.05"/>
                                          </p:val>
                                        </p:tav>
                                      </p:tavLst>
                                    </p:anim>
                                    <p:anim calcmode="lin" valueType="num">
                                      <p:cBhvr>
                                        <p:cTn id="168" dur="800" accel="100000">
                                          <p:stCondLst>
                                            <p:cond delay="200"/>
                                          </p:stCondLst>
                                        </p:cTn>
                                        <p:tgtEl>
                                          <p:spTgt spid="12">
                                            <p:txEl>
                                              <p:pRg st="5" end="5"/>
                                            </p:txEl>
                                          </p:spTgt>
                                        </p:tgtEl>
                                        <p:attrNameLst>
                                          <p:attrName>ppt_y</p:attrName>
                                        </p:attrNameLst>
                                      </p:cBhvr>
                                      <p:tavLst>
                                        <p:tav tm="0">
                                          <p:val>
                                            <p:strVal val="ppt_y"/>
                                          </p:val>
                                        </p:tav>
                                        <p:tav tm="100000">
                                          <p:val>
                                            <p:strVal val="ppt_y-0.4-0.1"/>
                                          </p:val>
                                        </p:tav>
                                      </p:tavLst>
                                    </p:anim>
                                    <p:set>
                                      <p:cBhvr>
                                        <p:cTn id="169" dur="1" fill="hold">
                                          <p:stCondLst>
                                            <p:cond delay="999"/>
                                          </p:stCondLst>
                                        </p:cTn>
                                        <p:tgtEl>
                                          <p:spTgt spid="12">
                                            <p:txEl>
                                              <p:pRg st="5" end="5"/>
                                            </p:txEl>
                                          </p:spTgt>
                                        </p:tgtEl>
                                        <p:attrNameLst>
                                          <p:attrName>style.visibility</p:attrName>
                                        </p:attrNameLst>
                                      </p:cBhvr>
                                      <p:to>
                                        <p:strVal val="hidden"/>
                                      </p:to>
                                    </p:set>
                                  </p:childTnLst>
                                </p:cTn>
                              </p:par>
                              <p:par>
                                <p:cTn id="170" presetID="30" presetClass="exit" presetSubtype="0" fill="hold" nodeType="withEffect">
                                  <p:stCondLst>
                                    <p:cond delay="0"/>
                                  </p:stCondLst>
                                  <p:childTnLst>
                                    <p:animEffect transition="out" filter="fade">
                                      <p:cBhvr>
                                        <p:cTn id="171" dur="800" accel="100000">
                                          <p:stCondLst>
                                            <p:cond delay="200"/>
                                          </p:stCondLst>
                                        </p:cTn>
                                        <p:tgtEl>
                                          <p:spTgt spid="12">
                                            <p:txEl>
                                              <p:pRg st="6" end="6"/>
                                            </p:txEl>
                                          </p:spTgt>
                                        </p:tgtEl>
                                      </p:cBhvr>
                                    </p:animEffect>
                                    <p:anim calcmode="lin" valueType="num">
                                      <p:cBhvr>
                                        <p:cTn id="172" dur="800" accel="100000">
                                          <p:stCondLst>
                                            <p:cond delay="200"/>
                                          </p:stCondLst>
                                        </p:cTn>
                                        <p:tgtEl>
                                          <p:spTgt spid="12">
                                            <p:txEl>
                                              <p:pRg st="6" end="6"/>
                                            </p:txEl>
                                          </p:spTgt>
                                        </p:tgtEl>
                                        <p:attrNameLst>
                                          <p:attrName>style.rotation</p:attrName>
                                        </p:attrNameLst>
                                      </p:cBhvr>
                                      <p:tavLst>
                                        <p:tav tm="0">
                                          <p:val>
                                            <p:fltVal val="0"/>
                                          </p:val>
                                        </p:tav>
                                        <p:tav tm="100000">
                                          <p:val>
                                            <p:fltVal val="-90"/>
                                          </p:val>
                                        </p:tav>
                                      </p:tavLst>
                                    </p:anim>
                                    <p:anim calcmode="lin" valueType="num">
                                      <p:cBhvr>
                                        <p:cTn id="173" dur="200" decel="100000"/>
                                        <p:tgtEl>
                                          <p:spTgt spid="12">
                                            <p:txEl>
                                              <p:pRg st="6" end="6"/>
                                            </p:txEl>
                                          </p:spTgt>
                                        </p:tgtEl>
                                        <p:attrNameLst>
                                          <p:attrName>ppt_x</p:attrName>
                                        </p:attrNameLst>
                                      </p:cBhvr>
                                      <p:tavLst>
                                        <p:tav tm="0">
                                          <p:val>
                                            <p:strVal val="ppt_x"/>
                                          </p:val>
                                        </p:tav>
                                        <p:tav tm="100000">
                                          <p:val>
                                            <p:strVal val="ppt_x-0.05"/>
                                          </p:val>
                                        </p:tav>
                                      </p:tavLst>
                                    </p:anim>
                                    <p:anim calcmode="lin" valueType="num">
                                      <p:cBhvr>
                                        <p:cTn id="174" dur="200" decel="100000"/>
                                        <p:tgtEl>
                                          <p:spTgt spid="12">
                                            <p:txEl>
                                              <p:pRg st="6" end="6"/>
                                            </p:txEl>
                                          </p:spTgt>
                                        </p:tgtEl>
                                        <p:attrNameLst>
                                          <p:attrName>ppt_y</p:attrName>
                                        </p:attrNameLst>
                                      </p:cBhvr>
                                      <p:tavLst>
                                        <p:tav tm="0">
                                          <p:val>
                                            <p:strVal val="ppt_y"/>
                                          </p:val>
                                        </p:tav>
                                        <p:tav tm="100000">
                                          <p:val>
                                            <p:strVal val="ppt_y+0.1"/>
                                          </p:val>
                                        </p:tav>
                                      </p:tavLst>
                                    </p:anim>
                                    <p:anim calcmode="lin" valueType="num">
                                      <p:cBhvr>
                                        <p:cTn id="175" dur="800" accel="100000">
                                          <p:stCondLst>
                                            <p:cond delay="200"/>
                                          </p:stCondLst>
                                        </p:cTn>
                                        <p:tgtEl>
                                          <p:spTgt spid="12">
                                            <p:txEl>
                                              <p:pRg st="6" end="6"/>
                                            </p:txEl>
                                          </p:spTgt>
                                        </p:tgtEl>
                                        <p:attrNameLst>
                                          <p:attrName>ppt_x</p:attrName>
                                        </p:attrNameLst>
                                      </p:cBhvr>
                                      <p:tavLst>
                                        <p:tav tm="0">
                                          <p:val>
                                            <p:strVal val="ppt_x"/>
                                          </p:val>
                                        </p:tav>
                                        <p:tav tm="100000">
                                          <p:val>
                                            <p:strVal val="ppt_x+0.4+0.05"/>
                                          </p:val>
                                        </p:tav>
                                      </p:tavLst>
                                    </p:anim>
                                    <p:anim calcmode="lin" valueType="num">
                                      <p:cBhvr>
                                        <p:cTn id="176" dur="800" accel="100000">
                                          <p:stCondLst>
                                            <p:cond delay="200"/>
                                          </p:stCondLst>
                                        </p:cTn>
                                        <p:tgtEl>
                                          <p:spTgt spid="12">
                                            <p:txEl>
                                              <p:pRg st="6" end="6"/>
                                            </p:txEl>
                                          </p:spTgt>
                                        </p:tgtEl>
                                        <p:attrNameLst>
                                          <p:attrName>ppt_y</p:attrName>
                                        </p:attrNameLst>
                                      </p:cBhvr>
                                      <p:tavLst>
                                        <p:tav tm="0">
                                          <p:val>
                                            <p:strVal val="ppt_y"/>
                                          </p:val>
                                        </p:tav>
                                        <p:tav tm="100000">
                                          <p:val>
                                            <p:strVal val="ppt_y-0.4-0.1"/>
                                          </p:val>
                                        </p:tav>
                                      </p:tavLst>
                                    </p:anim>
                                    <p:set>
                                      <p:cBhvr>
                                        <p:cTn id="177" dur="1" fill="hold">
                                          <p:stCondLst>
                                            <p:cond delay="999"/>
                                          </p:stCondLst>
                                        </p:cTn>
                                        <p:tgtEl>
                                          <p:spTgt spid="12">
                                            <p:txEl>
                                              <p:pRg st="6" end="6"/>
                                            </p:txEl>
                                          </p:spTgt>
                                        </p:tgtEl>
                                        <p:attrNameLst>
                                          <p:attrName>style.visibility</p:attrName>
                                        </p:attrNameLst>
                                      </p:cBhvr>
                                      <p:to>
                                        <p:strVal val="hidden"/>
                                      </p:to>
                                    </p:set>
                                  </p:childTnLst>
                                </p:cTn>
                              </p:par>
                            </p:childTnLst>
                          </p:cTn>
                        </p:par>
                      </p:childTnLst>
                    </p:cTn>
                  </p:par>
                  <p:par>
                    <p:cTn id="178" fill="hold">
                      <p:stCondLst>
                        <p:cond delay="indefinite"/>
                      </p:stCondLst>
                      <p:childTnLst>
                        <p:par>
                          <p:cTn id="179" fill="hold">
                            <p:stCondLst>
                              <p:cond delay="0"/>
                            </p:stCondLst>
                            <p:childTnLst>
                              <p:par>
                                <p:cTn id="180" presetID="47" presetClass="entr" presetSubtype="0" fill="hold" nodeType="clickEffect">
                                  <p:stCondLst>
                                    <p:cond delay="0"/>
                                  </p:stCondLst>
                                  <p:childTnLst>
                                    <p:set>
                                      <p:cBhvr>
                                        <p:cTn id="181" dur="1" fill="hold">
                                          <p:stCondLst>
                                            <p:cond delay="0"/>
                                          </p:stCondLst>
                                        </p:cTn>
                                        <p:tgtEl>
                                          <p:spTgt spid="13">
                                            <p:txEl>
                                              <p:pRg st="0" end="0"/>
                                            </p:txEl>
                                          </p:spTgt>
                                        </p:tgtEl>
                                        <p:attrNameLst>
                                          <p:attrName>style.visibility</p:attrName>
                                        </p:attrNameLst>
                                      </p:cBhvr>
                                      <p:to>
                                        <p:strVal val="visible"/>
                                      </p:to>
                                    </p:set>
                                    <p:animEffect transition="in" filter="fade">
                                      <p:cBhvr>
                                        <p:cTn id="182" dur="1000"/>
                                        <p:tgtEl>
                                          <p:spTgt spid="13">
                                            <p:txEl>
                                              <p:pRg st="0" end="0"/>
                                            </p:txEl>
                                          </p:spTgt>
                                        </p:tgtEl>
                                      </p:cBhvr>
                                    </p:animEffect>
                                    <p:anim calcmode="lin" valueType="num">
                                      <p:cBhvr>
                                        <p:cTn id="183"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84" dur="1000" fill="hold"/>
                                        <p:tgtEl>
                                          <p:spTgt spid="13">
                                            <p:txEl>
                                              <p:pRg st="0" end="0"/>
                                            </p:txEl>
                                          </p:spTgt>
                                        </p:tgtEl>
                                        <p:attrNameLst>
                                          <p:attrName>ppt_y</p:attrName>
                                        </p:attrNameLst>
                                      </p:cBhvr>
                                      <p:tavLst>
                                        <p:tav tm="0">
                                          <p:val>
                                            <p:strVal val="#ppt_y-.1"/>
                                          </p:val>
                                        </p:tav>
                                        <p:tav tm="100000">
                                          <p:val>
                                            <p:strVal val="#ppt_y"/>
                                          </p:val>
                                        </p:tav>
                                      </p:tavLst>
                                    </p:anim>
                                  </p:childTnLst>
                                </p:cTn>
                              </p:par>
                              <p:par>
                                <p:cTn id="185" presetID="47" presetClass="entr" presetSubtype="0" fill="hold" nodeType="withEffect">
                                  <p:stCondLst>
                                    <p:cond delay="0"/>
                                  </p:stCondLst>
                                  <p:childTnLst>
                                    <p:set>
                                      <p:cBhvr>
                                        <p:cTn id="186" dur="1" fill="hold">
                                          <p:stCondLst>
                                            <p:cond delay="0"/>
                                          </p:stCondLst>
                                        </p:cTn>
                                        <p:tgtEl>
                                          <p:spTgt spid="13">
                                            <p:txEl>
                                              <p:pRg st="1" end="1"/>
                                            </p:txEl>
                                          </p:spTgt>
                                        </p:tgtEl>
                                        <p:attrNameLst>
                                          <p:attrName>style.visibility</p:attrName>
                                        </p:attrNameLst>
                                      </p:cBhvr>
                                      <p:to>
                                        <p:strVal val="visible"/>
                                      </p:to>
                                    </p:set>
                                    <p:animEffect transition="in" filter="fade">
                                      <p:cBhvr>
                                        <p:cTn id="187" dur="1000"/>
                                        <p:tgtEl>
                                          <p:spTgt spid="13">
                                            <p:txEl>
                                              <p:pRg st="1" end="1"/>
                                            </p:txEl>
                                          </p:spTgt>
                                        </p:tgtEl>
                                      </p:cBhvr>
                                    </p:animEffect>
                                    <p:anim calcmode="lin" valueType="num">
                                      <p:cBhvr>
                                        <p:cTn id="188"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189" dur="1000" fill="hold"/>
                                        <p:tgtEl>
                                          <p:spTgt spid="13">
                                            <p:txEl>
                                              <p:pRg st="1" end="1"/>
                                            </p:txEl>
                                          </p:spTgt>
                                        </p:tgtEl>
                                        <p:attrNameLst>
                                          <p:attrName>ppt_y</p:attrName>
                                        </p:attrNameLst>
                                      </p:cBhvr>
                                      <p:tavLst>
                                        <p:tav tm="0">
                                          <p:val>
                                            <p:strVal val="#ppt_y-.1"/>
                                          </p:val>
                                        </p:tav>
                                        <p:tav tm="100000">
                                          <p:val>
                                            <p:strVal val="#ppt_y"/>
                                          </p:val>
                                        </p:tav>
                                      </p:tavLst>
                                    </p:anim>
                                  </p:childTnLst>
                                </p:cTn>
                              </p:par>
                              <p:par>
                                <p:cTn id="190" presetID="47" presetClass="entr" presetSubtype="0" fill="hold" nodeType="withEffect">
                                  <p:stCondLst>
                                    <p:cond delay="0"/>
                                  </p:stCondLst>
                                  <p:childTnLst>
                                    <p:set>
                                      <p:cBhvr>
                                        <p:cTn id="191" dur="1" fill="hold">
                                          <p:stCondLst>
                                            <p:cond delay="0"/>
                                          </p:stCondLst>
                                        </p:cTn>
                                        <p:tgtEl>
                                          <p:spTgt spid="13">
                                            <p:txEl>
                                              <p:pRg st="2" end="2"/>
                                            </p:txEl>
                                          </p:spTgt>
                                        </p:tgtEl>
                                        <p:attrNameLst>
                                          <p:attrName>style.visibility</p:attrName>
                                        </p:attrNameLst>
                                      </p:cBhvr>
                                      <p:to>
                                        <p:strVal val="visible"/>
                                      </p:to>
                                    </p:set>
                                    <p:animEffect transition="in" filter="fade">
                                      <p:cBhvr>
                                        <p:cTn id="192" dur="1000"/>
                                        <p:tgtEl>
                                          <p:spTgt spid="13">
                                            <p:txEl>
                                              <p:pRg st="2" end="2"/>
                                            </p:txEl>
                                          </p:spTgt>
                                        </p:tgtEl>
                                      </p:cBhvr>
                                    </p:animEffect>
                                    <p:anim calcmode="lin" valueType="num">
                                      <p:cBhvr>
                                        <p:cTn id="193"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194"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95" fill="hold">
                      <p:stCondLst>
                        <p:cond delay="indefinite"/>
                      </p:stCondLst>
                      <p:childTnLst>
                        <p:par>
                          <p:cTn id="196" fill="hold">
                            <p:stCondLst>
                              <p:cond delay="0"/>
                            </p:stCondLst>
                            <p:childTnLst>
                              <p:par>
                                <p:cTn id="197" presetID="47" presetClass="entr" presetSubtype="0" fill="hold" nodeType="clickEffect">
                                  <p:stCondLst>
                                    <p:cond delay="0"/>
                                  </p:stCondLst>
                                  <p:childTnLst>
                                    <p:set>
                                      <p:cBhvr>
                                        <p:cTn id="198" dur="1" fill="hold">
                                          <p:stCondLst>
                                            <p:cond delay="0"/>
                                          </p:stCondLst>
                                        </p:cTn>
                                        <p:tgtEl>
                                          <p:spTgt spid="14"/>
                                        </p:tgtEl>
                                        <p:attrNameLst>
                                          <p:attrName>style.visibility</p:attrName>
                                        </p:attrNameLst>
                                      </p:cBhvr>
                                      <p:to>
                                        <p:strVal val="visible"/>
                                      </p:to>
                                    </p:set>
                                    <p:animEffect transition="in" filter="fade">
                                      <p:cBhvr>
                                        <p:cTn id="199" dur="1000"/>
                                        <p:tgtEl>
                                          <p:spTgt spid="14"/>
                                        </p:tgtEl>
                                      </p:cBhvr>
                                    </p:animEffect>
                                    <p:anim calcmode="lin" valueType="num">
                                      <p:cBhvr>
                                        <p:cTn id="200" dur="1000" fill="hold"/>
                                        <p:tgtEl>
                                          <p:spTgt spid="14"/>
                                        </p:tgtEl>
                                        <p:attrNameLst>
                                          <p:attrName>ppt_x</p:attrName>
                                        </p:attrNameLst>
                                      </p:cBhvr>
                                      <p:tavLst>
                                        <p:tav tm="0">
                                          <p:val>
                                            <p:strVal val="#ppt_x"/>
                                          </p:val>
                                        </p:tav>
                                        <p:tav tm="100000">
                                          <p:val>
                                            <p:strVal val="#ppt_x"/>
                                          </p:val>
                                        </p:tav>
                                      </p:tavLst>
                                    </p:anim>
                                    <p:anim calcmode="lin" valueType="num">
                                      <p:cBhvr>
                                        <p:cTn id="201" dur="1000" fill="hold"/>
                                        <p:tgtEl>
                                          <p:spTgt spid="14"/>
                                        </p:tgtEl>
                                        <p:attrNameLst>
                                          <p:attrName>ppt_y</p:attrName>
                                        </p:attrNameLst>
                                      </p:cBhvr>
                                      <p:tavLst>
                                        <p:tav tm="0">
                                          <p:val>
                                            <p:strVal val="#ppt_y-.1"/>
                                          </p:val>
                                        </p:tav>
                                        <p:tav tm="100000">
                                          <p:val>
                                            <p:strVal val="#ppt_y"/>
                                          </p:val>
                                        </p:tav>
                                      </p:tavLst>
                                    </p:anim>
                                  </p:childTnLst>
                                </p:cTn>
                              </p:par>
                              <p:par>
                                <p:cTn id="202" presetID="47" presetClass="entr" presetSubtype="0" fill="hold" nodeType="withEffect">
                                  <p:stCondLst>
                                    <p:cond delay="0"/>
                                  </p:stCondLst>
                                  <p:childTnLst>
                                    <p:set>
                                      <p:cBhvr>
                                        <p:cTn id="203" dur="1" fill="hold">
                                          <p:stCondLst>
                                            <p:cond delay="0"/>
                                          </p:stCondLst>
                                        </p:cTn>
                                        <p:tgtEl>
                                          <p:spTgt spid="13">
                                            <p:txEl>
                                              <p:pRg st="11" end="11"/>
                                            </p:txEl>
                                          </p:spTgt>
                                        </p:tgtEl>
                                        <p:attrNameLst>
                                          <p:attrName>style.visibility</p:attrName>
                                        </p:attrNameLst>
                                      </p:cBhvr>
                                      <p:to>
                                        <p:strVal val="visible"/>
                                      </p:to>
                                    </p:set>
                                    <p:animEffect transition="in" filter="fade">
                                      <p:cBhvr>
                                        <p:cTn id="204" dur="1000"/>
                                        <p:tgtEl>
                                          <p:spTgt spid="13">
                                            <p:txEl>
                                              <p:pRg st="11" end="11"/>
                                            </p:txEl>
                                          </p:spTgt>
                                        </p:tgtEl>
                                      </p:cBhvr>
                                    </p:animEffect>
                                    <p:anim calcmode="lin" valueType="num">
                                      <p:cBhvr>
                                        <p:cTn id="205" dur="1000" fill="hold"/>
                                        <p:tgtEl>
                                          <p:spTgt spid="13">
                                            <p:txEl>
                                              <p:pRg st="11" end="11"/>
                                            </p:txEl>
                                          </p:spTgt>
                                        </p:tgtEl>
                                        <p:attrNameLst>
                                          <p:attrName>ppt_x</p:attrName>
                                        </p:attrNameLst>
                                      </p:cBhvr>
                                      <p:tavLst>
                                        <p:tav tm="0">
                                          <p:val>
                                            <p:strVal val="#ppt_x"/>
                                          </p:val>
                                        </p:tav>
                                        <p:tav tm="100000">
                                          <p:val>
                                            <p:strVal val="#ppt_x"/>
                                          </p:val>
                                        </p:tav>
                                      </p:tavLst>
                                    </p:anim>
                                    <p:anim calcmode="lin" valueType="num">
                                      <p:cBhvr>
                                        <p:cTn id="206" dur="1000" fill="hold"/>
                                        <p:tgtEl>
                                          <p:spTgt spid="13">
                                            <p:txEl>
                                              <p:pRg st="11" end="11"/>
                                            </p:txEl>
                                          </p:spTgt>
                                        </p:tgtEl>
                                        <p:attrNameLst>
                                          <p:attrName>ppt_y</p:attrName>
                                        </p:attrNameLst>
                                      </p:cBhvr>
                                      <p:tavLst>
                                        <p:tav tm="0">
                                          <p:val>
                                            <p:strVal val="#ppt_y-.1"/>
                                          </p:val>
                                        </p:tav>
                                        <p:tav tm="100000">
                                          <p:val>
                                            <p:strVal val="#ppt_y"/>
                                          </p:val>
                                        </p:tav>
                                      </p:tavLst>
                                    </p:anim>
                                  </p:childTnLst>
                                </p:cTn>
                              </p:par>
                              <p:par>
                                <p:cTn id="207" presetID="47" presetClass="entr" presetSubtype="0" fill="hold" nodeType="withEffect">
                                  <p:stCondLst>
                                    <p:cond delay="0"/>
                                  </p:stCondLst>
                                  <p:childTnLst>
                                    <p:set>
                                      <p:cBhvr>
                                        <p:cTn id="208" dur="1" fill="hold">
                                          <p:stCondLst>
                                            <p:cond delay="0"/>
                                          </p:stCondLst>
                                        </p:cTn>
                                        <p:tgtEl>
                                          <p:spTgt spid="13">
                                            <p:txEl>
                                              <p:pRg st="12" end="12"/>
                                            </p:txEl>
                                          </p:spTgt>
                                        </p:tgtEl>
                                        <p:attrNameLst>
                                          <p:attrName>style.visibility</p:attrName>
                                        </p:attrNameLst>
                                      </p:cBhvr>
                                      <p:to>
                                        <p:strVal val="visible"/>
                                      </p:to>
                                    </p:set>
                                    <p:animEffect transition="in" filter="fade">
                                      <p:cBhvr>
                                        <p:cTn id="209" dur="1000"/>
                                        <p:tgtEl>
                                          <p:spTgt spid="13">
                                            <p:txEl>
                                              <p:pRg st="12" end="12"/>
                                            </p:txEl>
                                          </p:spTgt>
                                        </p:tgtEl>
                                      </p:cBhvr>
                                    </p:animEffect>
                                    <p:anim calcmode="lin" valueType="num">
                                      <p:cBhvr>
                                        <p:cTn id="210" dur="1000" fill="hold"/>
                                        <p:tgtEl>
                                          <p:spTgt spid="13">
                                            <p:txEl>
                                              <p:pRg st="12" end="12"/>
                                            </p:txEl>
                                          </p:spTgt>
                                        </p:tgtEl>
                                        <p:attrNameLst>
                                          <p:attrName>ppt_x</p:attrName>
                                        </p:attrNameLst>
                                      </p:cBhvr>
                                      <p:tavLst>
                                        <p:tav tm="0">
                                          <p:val>
                                            <p:strVal val="#ppt_x"/>
                                          </p:val>
                                        </p:tav>
                                        <p:tav tm="100000">
                                          <p:val>
                                            <p:strVal val="#ppt_x"/>
                                          </p:val>
                                        </p:tav>
                                      </p:tavLst>
                                    </p:anim>
                                    <p:anim calcmode="lin" valueType="num">
                                      <p:cBhvr>
                                        <p:cTn id="211" dur="1000" fill="hold"/>
                                        <p:tgtEl>
                                          <p:spTgt spid="1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uiExpand="1" build="allAtOnce"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Alternate Process 6"/>
          <p:cNvSpPr/>
          <p:nvPr/>
        </p:nvSpPr>
        <p:spPr>
          <a:xfrm>
            <a:off x="228600" y="76200"/>
            <a:ext cx="6629400" cy="762000"/>
          </a:xfrm>
          <a:prstGeom prst="flowChartAlternateProcess">
            <a:avLst/>
          </a:prstGeom>
          <a:gradFill>
            <a:gsLst>
              <a:gs pos="0">
                <a:srgbClr val="03D4A8"/>
              </a:gs>
              <a:gs pos="25000">
                <a:srgbClr val="21D6E0"/>
              </a:gs>
              <a:gs pos="75000">
                <a:srgbClr val="0087E6"/>
              </a:gs>
              <a:gs pos="100000">
                <a:srgbClr val="005CBF"/>
              </a:gs>
            </a:gsLst>
            <a:lin ang="5400000" scaled="0"/>
          </a:gra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en-US" sz="3200" dirty="0">
                <a:solidFill>
                  <a:srgbClr val="000000"/>
                </a:solidFill>
                <a:latin typeface="Arial Rounded MT Bold" pitchFamily="34" charset="0"/>
              </a:rPr>
              <a:t>	PENYELESAIAN</a:t>
            </a:r>
            <a:endParaRPr lang="id-ID" sz="3200" dirty="0">
              <a:solidFill>
                <a:srgbClr val="000000"/>
              </a:solidFill>
              <a:latin typeface="Arial Rounded MT Bold" pitchFamily="34" charset="0"/>
            </a:endParaRPr>
          </a:p>
        </p:txBody>
      </p:sp>
      <p:pic>
        <p:nvPicPr>
          <p:cNvPr id="3" name="Picture 11" descr="worlds"/>
          <p:cNvPicPr>
            <a:picLocks noChangeAspect="1" noChangeArrowheads="1" noCrop="1"/>
          </p:cNvPicPr>
          <p:nvPr/>
        </p:nvPicPr>
        <p:blipFill>
          <a:blip r:embed="rId2"/>
          <a:srcRect/>
          <a:stretch>
            <a:fillRect/>
          </a:stretch>
        </p:blipFill>
        <p:spPr bwMode="auto">
          <a:xfrm>
            <a:off x="381000" y="228600"/>
            <a:ext cx="533400" cy="533400"/>
          </a:xfrm>
          <a:prstGeom prst="rect">
            <a:avLst/>
          </a:prstGeom>
          <a:noFill/>
          <a:ln w="9525">
            <a:noFill/>
            <a:miter lim="800000"/>
            <a:headEnd/>
            <a:tailEnd/>
          </a:ln>
        </p:spPr>
      </p:pic>
      <p:sp>
        <p:nvSpPr>
          <p:cNvPr id="4" name="Oval 3"/>
          <p:cNvSpPr/>
          <p:nvPr/>
        </p:nvSpPr>
        <p:spPr>
          <a:xfrm>
            <a:off x="1905000" y="990600"/>
            <a:ext cx="304800" cy="3048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 name="Oval 4"/>
          <p:cNvSpPr/>
          <p:nvPr/>
        </p:nvSpPr>
        <p:spPr>
          <a:xfrm>
            <a:off x="2209800" y="1371600"/>
            <a:ext cx="228600" cy="2286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 name="Oval 5"/>
          <p:cNvSpPr/>
          <p:nvPr/>
        </p:nvSpPr>
        <p:spPr>
          <a:xfrm>
            <a:off x="2438400" y="1676400"/>
            <a:ext cx="228600" cy="2286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 name="Cloud 6"/>
          <p:cNvSpPr/>
          <p:nvPr/>
        </p:nvSpPr>
        <p:spPr>
          <a:xfrm>
            <a:off x="0" y="1752600"/>
            <a:ext cx="8382000" cy="46482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r>
              <a:rPr lang="id-ID" dirty="0"/>
              <a:t>Uji statistik</a:t>
            </a:r>
            <a:r>
              <a:rPr lang="en-US" dirty="0"/>
              <a:t> </a:t>
            </a:r>
          </a:p>
          <a:p>
            <a:pPr algn="ct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143000" y="4191000"/>
            <a:ext cx="1415143" cy="990600"/>
          </a:xfrm>
          <a:prstGeom prst="rect">
            <a:avLst/>
          </a:prstGeom>
          <a:noFill/>
        </p:spPr>
      </p:pic>
      <p:sp>
        <p:nvSpPr>
          <p:cNvPr id="1031" name="Rectangle 7"/>
          <p:cNvSpPr>
            <a:spLocks noChangeArrowheads="1"/>
          </p:cNvSpPr>
          <p:nvPr/>
        </p:nvSpPr>
        <p:spPr bwMode="auto">
          <a:xfrm>
            <a:off x="457200" y="990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52475"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2" name="Picture 8"/>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048000" y="4229100"/>
            <a:ext cx="1190625" cy="952500"/>
          </a:xfrm>
          <a:prstGeom prst="rect">
            <a:avLst/>
          </a:prstGeom>
          <a:noFill/>
        </p:spPr>
      </p:pic>
      <p:sp>
        <p:nvSpPr>
          <p:cNvPr id="10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4"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343400" y="4343400"/>
            <a:ext cx="1294534" cy="438150"/>
          </a:xfrm>
          <a:prstGeom prst="rect">
            <a:avLst/>
          </a:prstGeom>
          <a:noFill/>
        </p:spPr>
      </p:pic>
      <p:sp>
        <p:nvSpPr>
          <p:cNvPr id="1036" name="Rectangle 12"/>
          <p:cNvSpPr>
            <a:spLocks noChangeArrowheads="1"/>
          </p:cNvSpPr>
          <p:nvPr/>
        </p:nvSpPr>
        <p:spPr bwMode="auto">
          <a:xfrm>
            <a:off x="45720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52475"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7" name="Picture 1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flipH="1" flipV="1">
            <a:off x="2666997" y="4191000"/>
            <a:ext cx="304803" cy="6286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300" fill="hold">
                                          <p:stCondLst>
                                            <p:cond delay="0"/>
                                          </p:stCondLst>
                                        </p:cTn>
                                        <p:tgtEl>
                                          <p:spTgt spid="4"/>
                                        </p:tgtEl>
                                        <p:attrNameLst>
                                          <p:attrName>ppt_x</p:attrName>
                                        </p:attrNameLst>
                                      </p:cBhvr>
                                    </p:anim>
                                    <p:anim from="0" to="-1.0" calcmode="lin" valueType="num">
                                      <p:cBhvr>
                                        <p:cTn id="8" dur="100" decel="50000" autoRev="1" fill="hold">
                                          <p:stCondLst>
                                            <p:cond delay="300"/>
                                          </p:stCondLst>
                                        </p:cTn>
                                        <p:tgtEl>
                                          <p:spTgt spid="4"/>
                                        </p:tgtEl>
                                        <p:attrNameLst>
                                          <p:attrName>xshear</p:attrName>
                                        </p:attrNameLst>
                                      </p:cBhvr>
                                    </p:anim>
                                    <p:animScale>
                                      <p:cBhvr>
                                        <p:cTn id="9" dur="100" decel="100000" autoRev="1" fill="hold">
                                          <p:stCondLst>
                                            <p:cond delay="300"/>
                                          </p:stCondLst>
                                        </p:cTn>
                                        <p:tgtEl>
                                          <p:spTgt spid="4"/>
                                        </p:tgtEl>
                                      </p:cBhvr>
                                      <p:from x="100000" y="100000"/>
                                      <p:to x="80000" y="100000"/>
                                    </p:animScale>
                                    <p:anim by="(#ppt_h/3+#ppt_w*0.1)" calcmode="lin" valueType="num">
                                      <p:cBhvr additive="sum">
                                        <p:cTn id="10" dur="100" decel="100000" autoRev="1" fill="hold">
                                          <p:stCondLst>
                                            <p:cond delay="300"/>
                                          </p:stCondLst>
                                        </p:cTn>
                                        <p:tgtEl>
                                          <p:spTgt spid="4"/>
                                        </p:tgtEl>
                                        <p:attrNameLst>
                                          <p:attrName>ppt_x</p:attrName>
                                        </p:attrNameLst>
                                      </p:cBhvr>
                                    </p:anim>
                                  </p:childTnLst>
                                </p:cTn>
                              </p:par>
                            </p:childTnLst>
                          </p:cTn>
                        </p:par>
                        <p:par>
                          <p:cTn id="11" fill="hold">
                            <p:stCondLst>
                              <p:cond delay="500"/>
                            </p:stCondLst>
                            <p:childTnLst>
                              <p:par>
                                <p:cTn id="12" presetID="34"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from="(-#ppt_w/2)" to="(#ppt_x)" calcmode="lin" valueType="num">
                                      <p:cBhvr>
                                        <p:cTn id="14" dur="300" fill="hold">
                                          <p:stCondLst>
                                            <p:cond delay="0"/>
                                          </p:stCondLst>
                                        </p:cTn>
                                        <p:tgtEl>
                                          <p:spTgt spid="5"/>
                                        </p:tgtEl>
                                        <p:attrNameLst>
                                          <p:attrName>ppt_x</p:attrName>
                                        </p:attrNameLst>
                                      </p:cBhvr>
                                    </p:anim>
                                    <p:anim from="0" to="-1.0" calcmode="lin" valueType="num">
                                      <p:cBhvr>
                                        <p:cTn id="15" dur="100" decel="50000" autoRev="1" fill="hold">
                                          <p:stCondLst>
                                            <p:cond delay="300"/>
                                          </p:stCondLst>
                                        </p:cTn>
                                        <p:tgtEl>
                                          <p:spTgt spid="5"/>
                                        </p:tgtEl>
                                        <p:attrNameLst>
                                          <p:attrName>xshear</p:attrName>
                                        </p:attrNameLst>
                                      </p:cBhvr>
                                    </p:anim>
                                    <p:animScale>
                                      <p:cBhvr>
                                        <p:cTn id="16" dur="100" decel="100000" autoRev="1" fill="hold">
                                          <p:stCondLst>
                                            <p:cond delay="300"/>
                                          </p:stCondLst>
                                        </p:cTn>
                                        <p:tgtEl>
                                          <p:spTgt spid="5"/>
                                        </p:tgtEl>
                                      </p:cBhvr>
                                      <p:from x="100000" y="100000"/>
                                      <p:to x="80000" y="100000"/>
                                    </p:animScale>
                                    <p:anim by="(#ppt_h/3+#ppt_w*0.1)" calcmode="lin" valueType="num">
                                      <p:cBhvr additive="sum">
                                        <p:cTn id="17" dur="100" decel="100000" autoRev="1" fill="hold">
                                          <p:stCondLst>
                                            <p:cond delay="300"/>
                                          </p:stCondLst>
                                        </p:cTn>
                                        <p:tgtEl>
                                          <p:spTgt spid="5"/>
                                        </p:tgtEl>
                                        <p:attrNameLst>
                                          <p:attrName>ppt_x</p:attrName>
                                        </p:attrNameLst>
                                      </p:cBhvr>
                                    </p:anim>
                                  </p:childTnLst>
                                </p:cTn>
                              </p:par>
                            </p:childTnLst>
                          </p:cTn>
                        </p:par>
                        <p:par>
                          <p:cTn id="18" fill="hold">
                            <p:stCondLst>
                              <p:cond delay="1000"/>
                            </p:stCondLst>
                            <p:childTnLst>
                              <p:par>
                                <p:cTn id="19" presetID="34"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 from="(-#ppt_w/2)" to="(#ppt_x)" calcmode="lin" valueType="num">
                                      <p:cBhvr>
                                        <p:cTn id="21" dur="300" fill="hold">
                                          <p:stCondLst>
                                            <p:cond delay="0"/>
                                          </p:stCondLst>
                                        </p:cTn>
                                        <p:tgtEl>
                                          <p:spTgt spid="6"/>
                                        </p:tgtEl>
                                        <p:attrNameLst>
                                          <p:attrName>ppt_x</p:attrName>
                                        </p:attrNameLst>
                                      </p:cBhvr>
                                    </p:anim>
                                    <p:anim from="0" to="-1.0" calcmode="lin" valueType="num">
                                      <p:cBhvr>
                                        <p:cTn id="22" dur="100" decel="50000" autoRev="1" fill="hold">
                                          <p:stCondLst>
                                            <p:cond delay="300"/>
                                          </p:stCondLst>
                                        </p:cTn>
                                        <p:tgtEl>
                                          <p:spTgt spid="6"/>
                                        </p:tgtEl>
                                        <p:attrNameLst>
                                          <p:attrName>xshear</p:attrName>
                                        </p:attrNameLst>
                                      </p:cBhvr>
                                    </p:anim>
                                    <p:animScale>
                                      <p:cBhvr>
                                        <p:cTn id="23" dur="100" decel="100000" autoRev="1" fill="hold">
                                          <p:stCondLst>
                                            <p:cond delay="300"/>
                                          </p:stCondLst>
                                        </p:cTn>
                                        <p:tgtEl>
                                          <p:spTgt spid="6"/>
                                        </p:tgtEl>
                                      </p:cBhvr>
                                      <p:from x="100000" y="100000"/>
                                      <p:to x="80000" y="100000"/>
                                    </p:animScale>
                                    <p:anim by="(#ppt_h/3+#ppt_w*0.1)" calcmode="lin" valueType="num">
                                      <p:cBhvr additive="sum">
                                        <p:cTn id="24" dur="100" decel="100000" autoRev="1" fill="hold">
                                          <p:stCondLst>
                                            <p:cond delay="300"/>
                                          </p:stCondLst>
                                        </p:cTn>
                                        <p:tgtEl>
                                          <p:spTgt spid="6"/>
                                        </p:tgtEl>
                                        <p:attrNameLst>
                                          <p:attrName>ppt_x</p:attrName>
                                        </p:attrNameLst>
                                      </p:cBhvr>
                                    </p:anim>
                                  </p:childTnLst>
                                </p:cTn>
                              </p:par>
                            </p:childTnLst>
                          </p:cTn>
                        </p:par>
                        <p:par>
                          <p:cTn id="25" fill="hold">
                            <p:stCondLst>
                              <p:cond delay="1500"/>
                            </p:stCondLst>
                            <p:childTnLst>
                              <p:par>
                                <p:cTn id="26" presetID="34" presetClass="entr" presetSubtype="0" fill="hold" grpId="0" nodeType="afterEffect">
                                  <p:stCondLst>
                                    <p:cond delay="0"/>
                                  </p:stCondLst>
                                  <p:childTnLst>
                                    <p:set>
                                      <p:cBhvr>
                                        <p:cTn id="27" dur="1" fill="hold">
                                          <p:stCondLst>
                                            <p:cond delay="0"/>
                                          </p:stCondLst>
                                        </p:cTn>
                                        <p:tgtEl>
                                          <p:spTgt spid="7">
                                            <p:bg/>
                                          </p:spTgt>
                                        </p:tgtEl>
                                        <p:attrNameLst>
                                          <p:attrName>style.visibility</p:attrName>
                                        </p:attrNameLst>
                                      </p:cBhvr>
                                      <p:to>
                                        <p:strVal val="visible"/>
                                      </p:to>
                                    </p:set>
                                    <p:anim from="(-#ppt_w/2)" to="(#ppt_x)" calcmode="lin" valueType="num">
                                      <p:cBhvr>
                                        <p:cTn id="28" dur="300" fill="hold">
                                          <p:stCondLst>
                                            <p:cond delay="0"/>
                                          </p:stCondLst>
                                        </p:cTn>
                                        <p:tgtEl>
                                          <p:spTgt spid="7">
                                            <p:bg/>
                                          </p:spTgt>
                                        </p:tgtEl>
                                        <p:attrNameLst>
                                          <p:attrName>ppt_x</p:attrName>
                                        </p:attrNameLst>
                                      </p:cBhvr>
                                    </p:anim>
                                    <p:anim from="0" to="-1.0" calcmode="lin" valueType="num">
                                      <p:cBhvr>
                                        <p:cTn id="29" dur="100" decel="50000" autoRev="1" fill="hold">
                                          <p:stCondLst>
                                            <p:cond delay="300"/>
                                          </p:stCondLst>
                                        </p:cTn>
                                        <p:tgtEl>
                                          <p:spTgt spid="7">
                                            <p:bg/>
                                          </p:spTgt>
                                        </p:tgtEl>
                                        <p:attrNameLst>
                                          <p:attrName>xshear</p:attrName>
                                        </p:attrNameLst>
                                      </p:cBhvr>
                                    </p:anim>
                                    <p:animScale>
                                      <p:cBhvr>
                                        <p:cTn id="30" dur="100" decel="100000" autoRev="1" fill="hold">
                                          <p:stCondLst>
                                            <p:cond delay="300"/>
                                          </p:stCondLst>
                                        </p:cTn>
                                        <p:tgtEl>
                                          <p:spTgt spid="7">
                                            <p:bg/>
                                          </p:spTgt>
                                        </p:tgtEl>
                                      </p:cBhvr>
                                      <p:from x="100000" y="100000"/>
                                      <p:to x="80000" y="100000"/>
                                    </p:animScale>
                                    <p:anim by="(#ppt_h/3+#ppt_w*0.1)" calcmode="lin" valueType="num">
                                      <p:cBhvr additive="sum">
                                        <p:cTn id="31" dur="100" decel="100000" autoRev="1" fill="hold">
                                          <p:stCondLst>
                                            <p:cond delay="300"/>
                                          </p:stCondLst>
                                        </p:cTn>
                                        <p:tgtEl>
                                          <p:spTgt spid="7">
                                            <p:bg/>
                                          </p:spTgt>
                                        </p:tgtEl>
                                        <p:attrNameLst>
                                          <p:attrName>ppt_x</p:attrName>
                                        </p:attrNameLst>
                                      </p:cBhvr>
                                    </p:anim>
                                  </p:childTnLst>
                                </p:cTn>
                              </p:par>
                            </p:childTnLst>
                          </p:cTn>
                        </p:par>
                        <p:par>
                          <p:cTn id="32" fill="hold">
                            <p:stCondLst>
                              <p:cond delay="2000"/>
                            </p:stCondLst>
                            <p:childTnLst>
                              <p:par>
                                <p:cTn id="33" presetID="34" presetClass="entr" presetSubtype="0" fill="hold" nodeType="after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anim from="(-#ppt_w/2)" to="(#ppt_x)" calcmode="lin" valueType="num">
                                      <p:cBhvr>
                                        <p:cTn id="35" dur="600" fill="hold">
                                          <p:stCondLst>
                                            <p:cond delay="0"/>
                                          </p:stCondLst>
                                        </p:cTn>
                                        <p:tgtEl>
                                          <p:spTgt spid="7">
                                            <p:txEl>
                                              <p:pRg st="0" end="0"/>
                                            </p:txEl>
                                          </p:spTgt>
                                        </p:tgtEl>
                                        <p:attrNameLst>
                                          <p:attrName>ppt_x</p:attrName>
                                        </p:attrNameLst>
                                      </p:cBhvr>
                                    </p:anim>
                                    <p:anim from="0" to="-1.0" calcmode="lin" valueType="num">
                                      <p:cBhvr>
                                        <p:cTn id="36" dur="200" decel="50000" autoRev="1" fill="hold">
                                          <p:stCondLst>
                                            <p:cond delay="600"/>
                                          </p:stCondLst>
                                        </p:cTn>
                                        <p:tgtEl>
                                          <p:spTgt spid="7">
                                            <p:txEl>
                                              <p:pRg st="0" end="0"/>
                                            </p:txEl>
                                          </p:spTgt>
                                        </p:tgtEl>
                                        <p:attrNameLst>
                                          <p:attrName>xshear</p:attrName>
                                        </p:attrNameLst>
                                      </p:cBhvr>
                                    </p:anim>
                                    <p:animScale>
                                      <p:cBhvr>
                                        <p:cTn id="37" dur="200" decel="100000" autoRev="1" fill="hold">
                                          <p:stCondLst>
                                            <p:cond delay="600"/>
                                          </p:stCondLst>
                                        </p:cTn>
                                        <p:tgtEl>
                                          <p:spTgt spid="7">
                                            <p:txEl>
                                              <p:pRg st="0" end="0"/>
                                            </p:txEl>
                                          </p:spTgt>
                                        </p:tgtEl>
                                      </p:cBhvr>
                                      <p:from x="100000" y="100000"/>
                                      <p:to x="80000" y="100000"/>
                                    </p:animScale>
                                    <p:anim by="(#ppt_h/3+#ppt_w*0.1)" calcmode="lin" valueType="num">
                                      <p:cBhvr additive="sum">
                                        <p:cTn id="38" dur="200" decel="100000" autoRev="1" fill="hold">
                                          <p:stCondLst>
                                            <p:cond delay="600"/>
                                          </p:stCondLst>
                                        </p:cTn>
                                        <p:tgtEl>
                                          <p:spTgt spid="7">
                                            <p:txEl>
                                              <p:pRg st="0" end="0"/>
                                            </p:txEl>
                                          </p:spTgt>
                                        </p:tgtEl>
                                        <p:attrNameLst>
                                          <p:attrName>ppt_x</p:attrName>
                                        </p:attrNameLst>
                                      </p:cBhvr>
                                    </p:anim>
                                  </p:childTnLst>
                                </p:cTn>
                              </p:par>
                            </p:childTnLst>
                          </p:cTn>
                        </p:par>
                        <p:par>
                          <p:cTn id="39" fill="hold">
                            <p:stCondLst>
                              <p:cond delay="3000"/>
                            </p:stCondLst>
                            <p:childTnLst>
                              <p:par>
                                <p:cTn id="40" presetID="34" presetClass="entr" presetSubtype="0" fill="hold" nodeType="afterEffect">
                                  <p:stCondLst>
                                    <p:cond delay="0"/>
                                  </p:stCondLst>
                                  <p:childTnLst>
                                    <p:set>
                                      <p:cBhvr>
                                        <p:cTn id="41" dur="1" fill="hold">
                                          <p:stCondLst>
                                            <p:cond delay="0"/>
                                          </p:stCondLst>
                                        </p:cTn>
                                        <p:tgtEl>
                                          <p:spTgt spid="1029"/>
                                        </p:tgtEl>
                                        <p:attrNameLst>
                                          <p:attrName>style.visibility</p:attrName>
                                        </p:attrNameLst>
                                      </p:cBhvr>
                                      <p:to>
                                        <p:strVal val="visible"/>
                                      </p:to>
                                    </p:set>
                                    <p:anim from="(-#ppt_w/2)" to="(#ppt_x)" calcmode="lin" valueType="num">
                                      <p:cBhvr>
                                        <p:cTn id="42" dur="600" fill="hold">
                                          <p:stCondLst>
                                            <p:cond delay="0"/>
                                          </p:stCondLst>
                                        </p:cTn>
                                        <p:tgtEl>
                                          <p:spTgt spid="1029"/>
                                        </p:tgtEl>
                                        <p:attrNameLst>
                                          <p:attrName>ppt_x</p:attrName>
                                        </p:attrNameLst>
                                      </p:cBhvr>
                                    </p:anim>
                                    <p:anim from="0" to="-1.0" calcmode="lin" valueType="num">
                                      <p:cBhvr>
                                        <p:cTn id="43" dur="200" decel="50000" autoRev="1" fill="hold">
                                          <p:stCondLst>
                                            <p:cond delay="600"/>
                                          </p:stCondLst>
                                        </p:cTn>
                                        <p:tgtEl>
                                          <p:spTgt spid="1029"/>
                                        </p:tgtEl>
                                        <p:attrNameLst>
                                          <p:attrName>xshear</p:attrName>
                                        </p:attrNameLst>
                                      </p:cBhvr>
                                    </p:anim>
                                    <p:animScale>
                                      <p:cBhvr>
                                        <p:cTn id="44" dur="200" decel="100000" autoRev="1" fill="hold">
                                          <p:stCondLst>
                                            <p:cond delay="600"/>
                                          </p:stCondLst>
                                        </p:cTn>
                                        <p:tgtEl>
                                          <p:spTgt spid="1029"/>
                                        </p:tgtEl>
                                      </p:cBhvr>
                                      <p:from x="100000" y="100000"/>
                                      <p:to x="80000" y="100000"/>
                                    </p:animScale>
                                    <p:anim by="(#ppt_h/3+#ppt_w*0.1)" calcmode="lin" valueType="num">
                                      <p:cBhvr additive="sum">
                                        <p:cTn id="45" dur="200" decel="100000" autoRev="1" fill="hold">
                                          <p:stCondLst>
                                            <p:cond delay="600"/>
                                          </p:stCondLst>
                                        </p:cTn>
                                        <p:tgtEl>
                                          <p:spTgt spid="1029"/>
                                        </p:tgtEl>
                                        <p:attrNameLst>
                                          <p:attrName>ppt_x</p:attrName>
                                        </p:attrNameLst>
                                      </p:cBhvr>
                                    </p:anim>
                                  </p:childTnLst>
                                </p:cTn>
                              </p:par>
                              <p:par>
                                <p:cTn id="46" presetID="34" presetClass="entr" presetSubtype="0" fill="hold" nodeType="withEffect">
                                  <p:stCondLst>
                                    <p:cond delay="0"/>
                                  </p:stCondLst>
                                  <p:childTnLst>
                                    <p:set>
                                      <p:cBhvr>
                                        <p:cTn id="47" dur="1" fill="hold">
                                          <p:stCondLst>
                                            <p:cond delay="0"/>
                                          </p:stCondLst>
                                        </p:cTn>
                                        <p:tgtEl>
                                          <p:spTgt spid="1037"/>
                                        </p:tgtEl>
                                        <p:attrNameLst>
                                          <p:attrName>style.visibility</p:attrName>
                                        </p:attrNameLst>
                                      </p:cBhvr>
                                      <p:to>
                                        <p:strVal val="visible"/>
                                      </p:to>
                                    </p:set>
                                    <p:anim from="(-#ppt_w/2)" to="(#ppt_x)" calcmode="lin" valueType="num">
                                      <p:cBhvr>
                                        <p:cTn id="48" dur="600" fill="hold">
                                          <p:stCondLst>
                                            <p:cond delay="0"/>
                                          </p:stCondLst>
                                        </p:cTn>
                                        <p:tgtEl>
                                          <p:spTgt spid="1037"/>
                                        </p:tgtEl>
                                        <p:attrNameLst>
                                          <p:attrName>ppt_x</p:attrName>
                                        </p:attrNameLst>
                                      </p:cBhvr>
                                    </p:anim>
                                    <p:anim from="0" to="-1.0" calcmode="lin" valueType="num">
                                      <p:cBhvr>
                                        <p:cTn id="49" dur="200" decel="50000" autoRev="1" fill="hold">
                                          <p:stCondLst>
                                            <p:cond delay="600"/>
                                          </p:stCondLst>
                                        </p:cTn>
                                        <p:tgtEl>
                                          <p:spTgt spid="1037"/>
                                        </p:tgtEl>
                                        <p:attrNameLst>
                                          <p:attrName>xshear</p:attrName>
                                        </p:attrNameLst>
                                      </p:cBhvr>
                                    </p:anim>
                                    <p:animScale>
                                      <p:cBhvr>
                                        <p:cTn id="50" dur="200" decel="100000" autoRev="1" fill="hold">
                                          <p:stCondLst>
                                            <p:cond delay="600"/>
                                          </p:stCondLst>
                                        </p:cTn>
                                        <p:tgtEl>
                                          <p:spTgt spid="1037"/>
                                        </p:tgtEl>
                                      </p:cBhvr>
                                      <p:from x="100000" y="100000"/>
                                      <p:to x="80000" y="100000"/>
                                    </p:animScale>
                                    <p:anim by="(#ppt_h/3+#ppt_w*0.1)" calcmode="lin" valueType="num">
                                      <p:cBhvr additive="sum">
                                        <p:cTn id="51" dur="200" decel="100000" autoRev="1" fill="hold">
                                          <p:stCondLst>
                                            <p:cond delay="600"/>
                                          </p:stCondLst>
                                        </p:cTn>
                                        <p:tgtEl>
                                          <p:spTgt spid="1037"/>
                                        </p:tgtEl>
                                        <p:attrNameLst>
                                          <p:attrName>ppt_x</p:attrName>
                                        </p:attrNameLst>
                                      </p:cBhvr>
                                    </p:anim>
                                  </p:childTnLst>
                                </p:cTn>
                              </p:par>
                              <p:par>
                                <p:cTn id="52" presetID="34" presetClass="entr" presetSubtype="0" fill="hold" nodeType="withEffect">
                                  <p:stCondLst>
                                    <p:cond delay="0"/>
                                  </p:stCondLst>
                                  <p:childTnLst>
                                    <p:set>
                                      <p:cBhvr>
                                        <p:cTn id="53" dur="1" fill="hold">
                                          <p:stCondLst>
                                            <p:cond delay="0"/>
                                          </p:stCondLst>
                                        </p:cTn>
                                        <p:tgtEl>
                                          <p:spTgt spid="1032"/>
                                        </p:tgtEl>
                                        <p:attrNameLst>
                                          <p:attrName>style.visibility</p:attrName>
                                        </p:attrNameLst>
                                      </p:cBhvr>
                                      <p:to>
                                        <p:strVal val="visible"/>
                                      </p:to>
                                    </p:set>
                                    <p:anim from="(-#ppt_w/2)" to="(#ppt_x)" calcmode="lin" valueType="num">
                                      <p:cBhvr>
                                        <p:cTn id="54" dur="600" fill="hold">
                                          <p:stCondLst>
                                            <p:cond delay="0"/>
                                          </p:stCondLst>
                                        </p:cTn>
                                        <p:tgtEl>
                                          <p:spTgt spid="1032"/>
                                        </p:tgtEl>
                                        <p:attrNameLst>
                                          <p:attrName>ppt_x</p:attrName>
                                        </p:attrNameLst>
                                      </p:cBhvr>
                                    </p:anim>
                                    <p:anim from="0" to="-1.0" calcmode="lin" valueType="num">
                                      <p:cBhvr>
                                        <p:cTn id="55" dur="200" decel="50000" autoRev="1" fill="hold">
                                          <p:stCondLst>
                                            <p:cond delay="600"/>
                                          </p:stCondLst>
                                        </p:cTn>
                                        <p:tgtEl>
                                          <p:spTgt spid="1032"/>
                                        </p:tgtEl>
                                        <p:attrNameLst>
                                          <p:attrName>xshear</p:attrName>
                                        </p:attrNameLst>
                                      </p:cBhvr>
                                    </p:anim>
                                    <p:animScale>
                                      <p:cBhvr>
                                        <p:cTn id="56" dur="200" decel="100000" autoRev="1" fill="hold">
                                          <p:stCondLst>
                                            <p:cond delay="600"/>
                                          </p:stCondLst>
                                        </p:cTn>
                                        <p:tgtEl>
                                          <p:spTgt spid="1032"/>
                                        </p:tgtEl>
                                      </p:cBhvr>
                                      <p:from x="100000" y="100000"/>
                                      <p:to x="80000" y="100000"/>
                                    </p:animScale>
                                    <p:anim by="(#ppt_h/3+#ppt_w*0.1)" calcmode="lin" valueType="num">
                                      <p:cBhvr additive="sum">
                                        <p:cTn id="57" dur="200" decel="100000" autoRev="1" fill="hold">
                                          <p:stCondLst>
                                            <p:cond delay="600"/>
                                          </p:stCondLst>
                                        </p:cTn>
                                        <p:tgtEl>
                                          <p:spTgt spid="1032"/>
                                        </p:tgtEl>
                                        <p:attrNameLst>
                                          <p:attrName>ppt_x</p:attrName>
                                        </p:attrNameLst>
                                      </p:cBhvr>
                                    </p:anim>
                                  </p:childTnLst>
                                </p:cTn>
                              </p:par>
                              <p:par>
                                <p:cTn id="58" presetID="34" presetClass="entr" presetSubtype="0" fill="hold" nodeType="withEffect">
                                  <p:stCondLst>
                                    <p:cond delay="0"/>
                                  </p:stCondLst>
                                  <p:childTnLst>
                                    <p:set>
                                      <p:cBhvr>
                                        <p:cTn id="59" dur="1" fill="hold">
                                          <p:stCondLst>
                                            <p:cond delay="0"/>
                                          </p:stCondLst>
                                        </p:cTn>
                                        <p:tgtEl>
                                          <p:spTgt spid="1034"/>
                                        </p:tgtEl>
                                        <p:attrNameLst>
                                          <p:attrName>style.visibility</p:attrName>
                                        </p:attrNameLst>
                                      </p:cBhvr>
                                      <p:to>
                                        <p:strVal val="visible"/>
                                      </p:to>
                                    </p:set>
                                    <p:anim from="(-#ppt_w/2)" to="(#ppt_x)" calcmode="lin" valueType="num">
                                      <p:cBhvr>
                                        <p:cTn id="60" dur="600" fill="hold">
                                          <p:stCondLst>
                                            <p:cond delay="0"/>
                                          </p:stCondLst>
                                        </p:cTn>
                                        <p:tgtEl>
                                          <p:spTgt spid="1034"/>
                                        </p:tgtEl>
                                        <p:attrNameLst>
                                          <p:attrName>ppt_x</p:attrName>
                                        </p:attrNameLst>
                                      </p:cBhvr>
                                    </p:anim>
                                    <p:anim from="0" to="-1.0" calcmode="lin" valueType="num">
                                      <p:cBhvr>
                                        <p:cTn id="61" dur="200" decel="50000" autoRev="1" fill="hold">
                                          <p:stCondLst>
                                            <p:cond delay="600"/>
                                          </p:stCondLst>
                                        </p:cTn>
                                        <p:tgtEl>
                                          <p:spTgt spid="1034"/>
                                        </p:tgtEl>
                                        <p:attrNameLst>
                                          <p:attrName>xshear</p:attrName>
                                        </p:attrNameLst>
                                      </p:cBhvr>
                                    </p:anim>
                                    <p:animScale>
                                      <p:cBhvr>
                                        <p:cTn id="62" dur="200" decel="100000" autoRev="1" fill="hold">
                                          <p:stCondLst>
                                            <p:cond delay="600"/>
                                          </p:stCondLst>
                                        </p:cTn>
                                        <p:tgtEl>
                                          <p:spTgt spid="1034"/>
                                        </p:tgtEl>
                                      </p:cBhvr>
                                      <p:from x="100000" y="100000"/>
                                      <p:to x="80000" y="100000"/>
                                    </p:animScale>
                                    <p:anim by="(#ppt_h/3+#ppt_w*0.1)" calcmode="lin" valueType="num">
                                      <p:cBhvr additive="sum">
                                        <p:cTn id="63" dur="200" decel="100000" autoRev="1" fill="hold">
                                          <p:stCondLst>
                                            <p:cond delay="600"/>
                                          </p:stCondLst>
                                        </p:cTn>
                                        <p:tgtEl>
                                          <p:spTgt spid="103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build="allAtOnce"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1101</Words>
  <Application>Microsoft Office PowerPoint</Application>
  <PresentationFormat>On-screen Show (4:3)</PresentationFormat>
  <Paragraphs>207</Paragraphs>
  <Slides>21</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Agency FB</vt:lpstr>
      <vt:lpstr>Arial</vt:lpstr>
      <vt:lpstr>Arial Narrow</vt:lpstr>
      <vt:lpstr>Arial Rounded MT Bold</vt:lpstr>
      <vt:lpstr>Calibri</vt:lpstr>
      <vt:lpstr>Forte</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TOSHIBA</dc:creator>
  <cp:lastModifiedBy>Karina Farkhadin</cp:lastModifiedBy>
  <cp:revision>29</cp:revision>
  <dcterms:created xsi:type="dcterms:W3CDTF">2013-09-01T14:26:31Z</dcterms:created>
  <dcterms:modified xsi:type="dcterms:W3CDTF">2023-09-11T03:06:41Z</dcterms:modified>
</cp:coreProperties>
</file>