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65" r:id="rId5"/>
    <p:sldId id="266" r:id="rId6"/>
    <p:sldId id="268" r:id="rId7"/>
    <p:sldId id="261" r:id="rId8"/>
    <p:sldId id="270" r:id="rId9"/>
    <p:sldId id="262" r:id="rId10"/>
    <p:sldId id="269"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020D1B-4674-4693-A511-19EB9FFCBE1A}" v="1" dt="2021-12-22T04:01:30.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94660"/>
  </p:normalViewPr>
  <p:slideViewPr>
    <p:cSldViewPr snapToGrid="0">
      <p:cViewPr varScale="1">
        <p:scale>
          <a:sx n="51" d="100"/>
          <a:sy n="51" d="100"/>
        </p:scale>
        <p:origin x="2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ngki Kusdarjito" userId="118b0138c8ae86c3" providerId="LiveId" clId="{6A020D1B-4674-4693-A511-19EB9FFCBE1A}"/>
    <pc:docChg chg="custSel addSld modSld sldOrd">
      <pc:chgData name="Cungki Kusdarjito" userId="118b0138c8ae86c3" providerId="LiveId" clId="{6A020D1B-4674-4693-A511-19EB9FFCBE1A}" dt="2021-12-22T04:01:56.649" v="5" actId="27614"/>
      <pc:docMkLst>
        <pc:docMk/>
      </pc:docMkLst>
      <pc:sldChg chg="addSp modSp new mod ord setBg modAnim">
        <pc:chgData name="Cungki Kusdarjito" userId="118b0138c8ae86c3" providerId="LiveId" clId="{6A020D1B-4674-4693-A511-19EB9FFCBE1A}" dt="2021-12-22T04:01:56.649" v="5" actId="27614"/>
        <pc:sldMkLst>
          <pc:docMk/>
          <pc:sldMk cId="443510803" sldId="271"/>
        </pc:sldMkLst>
        <pc:spChg chg="add">
          <ac:chgData name="Cungki Kusdarjito" userId="118b0138c8ae86c3" providerId="LiveId" clId="{6A020D1B-4674-4693-A511-19EB9FFCBE1A}" dt="2021-12-22T04:01:40.874" v="2" actId="26606"/>
          <ac:spMkLst>
            <pc:docMk/>
            <pc:sldMk cId="443510803" sldId="271"/>
            <ac:spMk id="7" creationId="{AB8C311F-7253-4AED-9701-7FC0708C41C7}"/>
          </ac:spMkLst>
        </pc:spChg>
        <pc:spChg chg="add">
          <ac:chgData name="Cungki Kusdarjito" userId="118b0138c8ae86c3" providerId="LiveId" clId="{6A020D1B-4674-4693-A511-19EB9FFCBE1A}" dt="2021-12-22T04:01:40.874" v="2" actId="26606"/>
          <ac:spMkLst>
            <pc:docMk/>
            <pc:sldMk cId="443510803" sldId="271"/>
            <ac:spMk id="9" creationId="{E2384209-CB15-4CDF-9D31-C44FD9A3F20D}"/>
          </ac:spMkLst>
        </pc:spChg>
        <pc:spChg chg="add">
          <ac:chgData name="Cungki Kusdarjito" userId="118b0138c8ae86c3" providerId="LiveId" clId="{6A020D1B-4674-4693-A511-19EB9FFCBE1A}" dt="2021-12-22T04:01:40.874" v="2" actId="26606"/>
          <ac:spMkLst>
            <pc:docMk/>
            <pc:sldMk cId="443510803" sldId="271"/>
            <ac:spMk id="11" creationId="{2633B3B5-CC90-43F0-8714-D31D1F3F0209}"/>
          </ac:spMkLst>
        </pc:spChg>
        <pc:spChg chg="add">
          <ac:chgData name="Cungki Kusdarjito" userId="118b0138c8ae86c3" providerId="LiveId" clId="{6A020D1B-4674-4693-A511-19EB9FFCBE1A}" dt="2021-12-22T04:01:40.874" v="2" actId="26606"/>
          <ac:spMkLst>
            <pc:docMk/>
            <pc:sldMk cId="443510803" sldId="271"/>
            <ac:spMk id="13" creationId="{A8D57A06-A426-446D-B02C-A2DC6B62E45E}"/>
          </ac:spMkLst>
        </pc:spChg>
        <pc:picChg chg="add mod">
          <ac:chgData name="Cungki Kusdarjito" userId="118b0138c8ae86c3" providerId="LiveId" clId="{6A020D1B-4674-4693-A511-19EB9FFCBE1A}" dt="2021-12-22T04:01:56.649" v="5" actId="27614"/>
          <ac:picMkLst>
            <pc:docMk/>
            <pc:sldMk cId="443510803" sldId="271"/>
            <ac:picMk id="2" creationId="{84B6B08E-9B8B-43A0-A05C-0598EF224758}"/>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9E487A-42C2-481A-B6E5-76C26669B17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F3A7289-2772-4EAB-9A61-3A50734D99C1}">
      <dgm:prSet/>
      <dgm:spPr/>
      <dgm:t>
        <a:bodyPr/>
        <a:lstStyle/>
        <a:p>
          <a:r>
            <a:rPr lang="en-US"/>
            <a:t>Strategic Planning</a:t>
          </a:r>
        </a:p>
      </dgm:t>
    </dgm:pt>
    <dgm:pt modelId="{36B8EEF1-D9EA-46B3-9D69-C2D6879C670B}" type="parTrans" cxnId="{45F5DA57-021B-48F2-86B3-4060676F4D95}">
      <dgm:prSet/>
      <dgm:spPr/>
      <dgm:t>
        <a:bodyPr/>
        <a:lstStyle/>
        <a:p>
          <a:endParaRPr lang="en-US"/>
        </a:p>
      </dgm:t>
    </dgm:pt>
    <dgm:pt modelId="{66AAC0B9-0ECA-4331-8530-061EE01629F6}" type="sibTrans" cxnId="{45F5DA57-021B-48F2-86B3-4060676F4D95}">
      <dgm:prSet/>
      <dgm:spPr/>
      <dgm:t>
        <a:bodyPr/>
        <a:lstStyle/>
        <a:p>
          <a:endParaRPr lang="en-US"/>
        </a:p>
      </dgm:t>
    </dgm:pt>
    <dgm:pt modelId="{F471290D-C1D4-45E9-806B-59CA5EF8416B}">
      <dgm:prSet/>
      <dgm:spPr/>
      <dgm:t>
        <a:bodyPr/>
        <a:lstStyle/>
        <a:p>
          <a:r>
            <a:rPr lang="en-US"/>
            <a:t>Tactical Planning</a:t>
          </a:r>
        </a:p>
      </dgm:t>
    </dgm:pt>
    <dgm:pt modelId="{9564F719-446F-46D4-B461-466B6CE2DAB0}" type="parTrans" cxnId="{183CA0EA-907C-4244-9F9B-1CAB994F142C}">
      <dgm:prSet/>
      <dgm:spPr/>
      <dgm:t>
        <a:bodyPr/>
        <a:lstStyle/>
        <a:p>
          <a:endParaRPr lang="en-US"/>
        </a:p>
      </dgm:t>
    </dgm:pt>
    <dgm:pt modelId="{0086C6C4-5D50-452A-8DC0-4D754032B0F6}" type="sibTrans" cxnId="{183CA0EA-907C-4244-9F9B-1CAB994F142C}">
      <dgm:prSet/>
      <dgm:spPr/>
      <dgm:t>
        <a:bodyPr/>
        <a:lstStyle/>
        <a:p>
          <a:endParaRPr lang="en-US"/>
        </a:p>
      </dgm:t>
    </dgm:pt>
    <dgm:pt modelId="{535476B8-D30A-4CD7-AB01-83887A171C12}">
      <dgm:prSet/>
      <dgm:spPr/>
      <dgm:t>
        <a:bodyPr/>
        <a:lstStyle/>
        <a:p>
          <a:r>
            <a:rPr lang="en-US"/>
            <a:t>Operational Planning</a:t>
          </a:r>
        </a:p>
      </dgm:t>
    </dgm:pt>
    <dgm:pt modelId="{70F30FAD-FDE1-4E30-B38B-F5F2088CF1AF}" type="parTrans" cxnId="{4E931E99-AE61-457F-9FC3-6BD1EEB3A309}">
      <dgm:prSet/>
      <dgm:spPr/>
      <dgm:t>
        <a:bodyPr/>
        <a:lstStyle/>
        <a:p>
          <a:endParaRPr lang="en-US"/>
        </a:p>
      </dgm:t>
    </dgm:pt>
    <dgm:pt modelId="{44C70F8B-5F43-4A65-8F77-CD3DA2CAE029}" type="sibTrans" cxnId="{4E931E99-AE61-457F-9FC3-6BD1EEB3A309}">
      <dgm:prSet/>
      <dgm:spPr/>
      <dgm:t>
        <a:bodyPr/>
        <a:lstStyle/>
        <a:p>
          <a:endParaRPr lang="en-US"/>
        </a:p>
      </dgm:t>
    </dgm:pt>
    <dgm:pt modelId="{F1CEEFF9-B281-4A09-B735-C665DEBB1556}" type="pres">
      <dgm:prSet presAssocID="{EC9E487A-42C2-481A-B6E5-76C26669B177}" presName="root" presStyleCnt="0">
        <dgm:presLayoutVars>
          <dgm:dir/>
          <dgm:resizeHandles val="exact"/>
        </dgm:presLayoutVars>
      </dgm:prSet>
      <dgm:spPr/>
    </dgm:pt>
    <dgm:pt modelId="{9F965C47-B1C7-4B07-93D9-6368842AED25}" type="pres">
      <dgm:prSet presAssocID="{BF3A7289-2772-4EAB-9A61-3A50734D99C1}" presName="compNode" presStyleCnt="0"/>
      <dgm:spPr/>
    </dgm:pt>
    <dgm:pt modelId="{8409E05E-D87A-4896-A85D-A18DBA6B8A49}" type="pres">
      <dgm:prSet presAssocID="{BF3A7289-2772-4EAB-9A61-3A50734D99C1}" presName="bgRect" presStyleLbl="bgShp" presStyleIdx="0" presStyleCnt="3"/>
      <dgm:spPr/>
    </dgm:pt>
    <dgm:pt modelId="{F0A15FA5-22BD-4E1E-AE9A-0AAAB102026D}" type="pres">
      <dgm:prSet presAssocID="{BF3A7289-2772-4EAB-9A61-3A50734D99C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C7E44FE5-0A70-47E5-9F7C-947C8FFC20AD}" type="pres">
      <dgm:prSet presAssocID="{BF3A7289-2772-4EAB-9A61-3A50734D99C1}" presName="spaceRect" presStyleCnt="0"/>
      <dgm:spPr/>
    </dgm:pt>
    <dgm:pt modelId="{8F43BB08-B80C-4067-94F7-1741C812D2AD}" type="pres">
      <dgm:prSet presAssocID="{BF3A7289-2772-4EAB-9A61-3A50734D99C1}" presName="parTx" presStyleLbl="revTx" presStyleIdx="0" presStyleCnt="3">
        <dgm:presLayoutVars>
          <dgm:chMax val="0"/>
          <dgm:chPref val="0"/>
        </dgm:presLayoutVars>
      </dgm:prSet>
      <dgm:spPr/>
    </dgm:pt>
    <dgm:pt modelId="{986E7E10-0361-4E6C-88A3-87334A5C7E5D}" type="pres">
      <dgm:prSet presAssocID="{66AAC0B9-0ECA-4331-8530-061EE01629F6}" presName="sibTrans" presStyleCnt="0"/>
      <dgm:spPr/>
    </dgm:pt>
    <dgm:pt modelId="{663C29E3-6415-4270-A4D2-33C80D647033}" type="pres">
      <dgm:prSet presAssocID="{F471290D-C1D4-45E9-806B-59CA5EF8416B}" presName="compNode" presStyleCnt="0"/>
      <dgm:spPr/>
    </dgm:pt>
    <dgm:pt modelId="{F7B47356-AEFC-408D-90EC-7AF62C6B0144}" type="pres">
      <dgm:prSet presAssocID="{F471290D-C1D4-45E9-806B-59CA5EF8416B}" presName="bgRect" presStyleLbl="bgShp" presStyleIdx="1" presStyleCnt="3"/>
      <dgm:spPr/>
    </dgm:pt>
    <dgm:pt modelId="{A3C923A8-ECB1-453F-A203-614FF51470C3}" type="pres">
      <dgm:prSet presAssocID="{F471290D-C1D4-45E9-806B-59CA5EF8416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book"/>
        </a:ext>
      </dgm:extLst>
    </dgm:pt>
    <dgm:pt modelId="{BD7D0D01-5738-4446-80DD-1FD170B3F1B9}" type="pres">
      <dgm:prSet presAssocID="{F471290D-C1D4-45E9-806B-59CA5EF8416B}" presName="spaceRect" presStyleCnt="0"/>
      <dgm:spPr/>
    </dgm:pt>
    <dgm:pt modelId="{2AB02D8C-7286-4C02-A121-64A6F0837795}" type="pres">
      <dgm:prSet presAssocID="{F471290D-C1D4-45E9-806B-59CA5EF8416B}" presName="parTx" presStyleLbl="revTx" presStyleIdx="1" presStyleCnt="3">
        <dgm:presLayoutVars>
          <dgm:chMax val="0"/>
          <dgm:chPref val="0"/>
        </dgm:presLayoutVars>
      </dgm:prSet>
      <dgm:spPr/>
    </dgm:pt>
    <dgm:pt modelId="{78D048A1-0CA2-4DB9-BC6A-BB87544498C0}" type="pres">
      <dgm:prSet presAssocID="{0086C6C4-5D50-452A-8DC0-4D754032B0F6}" presName="sibTrans" presStyleCnt="0"/>
      <dgm:spPr/>
    </dgm:pt>
    <dgm:pt modelId="{9AD9C1BB-AF83-40C3-A646-F6E3739ECFC3}" type="pres">
      <dgm:prSet presAssocID="{535476B8-D30A-4CD7-AB01-83887A171C12}" presName="compNode" presStyleCnt="0"/>
      <dgm:spPr/>
    </dgm:pt>
    <dgm:pt modelId="{C284D689-9B25-4B8F-BA81-3249CFC2B8AD}" type="pres">
      <dgm:prSet presAssocID="{535476B8-D30A-4CD7-AB01-83887A171C12}" presName="bgRect" presStyleLbl="bgShp" presStyleIdx="2" presStyleCnt="3"/>
      <dgm:spPr/>
    </dgm:pt>
    <dgm:pt modelId="{B5785040-CB1D-43DA-AE5D-15A6F4749B9A}" type="pres">
      <dgm:prSet presAssocID="{535476B8-D30A-4CD7-AB01-83887A171C1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062DD7B9-AEB6-44B6-89DD-CDB3A333B3B6}" type="pres">
      <dgm:prSet presAssocID="{535476B8-D30A-4CD7-AB01-83887A171C12}" presName="spaceRect" presStyleCnt="0"/>
      <dgm:spPr/>
    </dgm:pt>
    <dgm:pt modelId="{1BC0E44B-F611-4050-893C-971BD6366055}" type="pres">
      <dgm:prSet presAssocID="{535476B8-D30A-4CD7-AB01-83887A171C12}" presName="parTx" presStyleLbl="revTx" presStyleIdx="2" presStyleCnt="3">
        <dgm:presLayoutVars>
          <dgm:chMax val="0"/>
          <dgm:chPref val="0"/>
        </dgm:presLayoutVars>
      </dgm:prSet>
      <dgm:spPr/>
    </dgm:pt>
  </dgm:ptLst>
  <dgm:cxnLst>
    <dgm:cxn modelId="{78B5E226-8125-42AA-93B1-D88C984D99A9}" type="presOf" srcId="{535476B8-D30A-4CD7-AB01-83887A171C12}" destId="{1BC0E44B-F611-4050-893C-971BD6366055}" srcOrd="0" destOrd="0" presId="urn:microsoft.com/office/officeart/2018/2/layout/IconVerticalSolidList"/>
    <dgm:cxn modelId="{486F0F3A-273D-400E-9A83-10CAF57D1E01}" type="presOf" srcId="{EC9E487A-42C2-481A-B6E5-76C26669B177}" destId="{F1CEEFF9-B281-4A09-B735-C665DEBB1556}" srcOrd="0" destOrd="0" presId="urn:microsoft.com/office/officeart/2018/2/layout/IconVerticalSolidList"/>
    <dgm:cxn modelId="{1175855F-5AA7-40AE-A6C0-4D7B024C349B}" type="presOf" srcId="{F471290D-C1D4-45E9-806B-59CA5EF8416B}" destId="{2AB02D8C-7286-4C02-A121-64A6F0837795}" srcOrd="0" destOrd="0" presId="urn:microsoft.com/office/officeart/2018/2/layout/IconVerticalSolidList"/>
    <dgm:cxn modelId="{82ED1049-B529-4526-AE0C-CF0BBFE5AC64}" type="presOf" srcId="{BF3A7289-2772-4EAB-9A61-3A50734D99C1}" destId="{8F43BB08-B80C-4067-94F7-1741C812D2AD}" srcOrd="0" destOrd="0" presId="urn:microsoft.com/office/officeart/2018/2/layout/IconVerticalSolidList"/>
    <dgm:cxn modelId="{45F5DA57-021B-48F2-86B3-4060676F4D95}" srcId="{EC9E487A-42C2-481A-B6E5-76C26669B177}" destId="{BF3A7289-2772-4EAB-9A61-3A50734D99C1}" srcOrd="0" destOrd="0" parTransId="{36B8EEF1-D9EA-46B3-9D69-C2D6879C670B}" sibTransId="{66AAC0B9-0ECA-4331-8530-061EE01629F6}"/>
    <dgm:cxn modelId="{4E931E99-AE61-457F-9FC3-6BD1EEB3A309}" srcId="{EC9E487A-42C2-481A-B6E5-76C26669B177}" destId="{535476B8-D30A-4CD7-AB01-83887A171C12}" srcOrd="2" destOrd="0" parTransId="{70F30FAD-FDE1-4E30-B38B-F5F2088CF1AF}" sibTransId="{44C70F8B-5F43-4A65-8F77-CD3DA2CAE029}"/>
    <dgm:cxn modelId="{183CA0EA-907C-4244-9F9B-1CAB994F142C}" srcId="{EC9E487A-42C2-481A-B6E5-76C26669B177}" destId="{F471290D-C1D4-45E9-806B-59CA5EF8416B}" srcOrd="1" destOrd="0" parTransId="{9564F719-446F-46D4-B461-466B6CE2DAB0}" sibTransId="{0086C6C4-5D50-452A-8DC0-4D754032B0F6}"/>
    <dgm:cxn modelId="{C3FB0602-3667-4373-8D3C-C736345F480F}" type="presParOf" srcId="{F1CEEFF9-B281-4A09-B735-C665DEBB1556}" destId="{9F965C47-B1C7-4B07-93D9-6368842AED25}" srcOrd="0" destOrd="0" presId="urn:microsoft.com/office/officeart/2018/2/layout/IconVerticalSolidList"/>
    <dgm:cxn modelId="{635E3418-AD1A-410E-8D05-9F378641672B}" type="presParOf" srcId="{9F965C47-B1C7-4B07-93D9-6368842AED25}" destId="{8409E05E-D87A-4896-A85D-A18DBA6B8A49}" srcOrd="0" destOrd="0" presId="urn:microsoft.com/office/officeart/2018/2/layout/IconVerticalSolidList"/>
    <dgm:cxn modelId="{C7375FAA-B799-47D9-AD36-8FCE3543DBA4}" type="presParOf" srcId="{9F965C47-B1C7-4B07-93D9-6368842AED25}" destId="{F0A15FA5-22BD-4E1E-AE9A-0AAAB102026D}" srcOrd="1" destOrd="0" presId="urn:microsoft.com/office/officeart/2018/2/layout/IconVerticalSolidList"/>
    <dgm:cxn modelId="{F0947FFA-7A32-4F79-8FB5-61D53ED14015}" type="presParOf" srcId="{9F965C47-B1C7-4B07-93D9-6368842AED25}" destId="{C7E44FE5-0A70-47E5-9F7C-947C8FFC20AD}" srcOrd="2" destOrd="0" presId="urn:microsoft.com/office/officeart/2018/2/layout/IconVerticalSolidList"/>
    <dgm:cxn modelId="{052CE34B-22C8-48BF-A5E5-98650353A59A}" type="presParOf" srcId="{9F965C47-B1C7-4B07-93D9-6368842AED25}" destId="{8F43BB08-B80C-4067-94F7-1741C812D2AD}" srcOrd="3" destOrd="0" presId="urn:microsoft.com/office/officeart/2018/2/layout/IconVerticalSolidList"/>
    <dgm:cxn modelId="{6C9F6563-CA14-45FD-893F-9DC6A7E074D0}" type="presParOf" srcId="{F1CEEFF9-B281-4A09-B735-C665DEBB1556}" destId="{986E7E10-0361-4E6C-88A3-87334A5C7E5D}" srcOrd="1" destOrd="0" presId="urn:microsoft.com/office/officeart/2018/2/layout/IconVerticalSolidList"/>
    <dgm:cxn modelId="{6F908631-30ED-49D8-8BC3-668F3ECA6E8F}" type="presParOf" srcId="{F1CEEFF9-B281-4A09-B735-C665DEBB1556}" destId="{663C29E3-6415-4270-A4D2-33C80D647033}" srcOrd="2" destOrd="0" presId="urn:microsoft.com/office/officeart/2018/2/layout/IconVerticalSolidList"/>
    <dgm:cxn modelId="{5865B3E2-8D7B-4035-BB01-17C01D8A3EB5}" type="presParOf" srcId="{663C29E3-6415-4270-A4D2-33C80D647033}" destId="{F7B47356-AEFC-408D-90EC-7AF62C6B0144}" srcOrd="0" destOrd="0" presId="urn:microsoft.com/office/officeart/2018/2/layout/IconVerticalSolidList"/>
    <dgm:cxn modelId="{A0B45E11-BB72-4457-BBC1-28C50ECC2682}" type="presParOf" srcId="{663C29E3-6415-4270-A4D2-33C80D647033}" destId="{A3C923A8-ECB1-453F-A203-614FF51470C3}" srcOrd="1" destOrd="0" presId="urn:microsoft.com/office/officeart/2018/2/layout/IconVerticalSolidList"/>
    <dgm:cxn modelId="{D197D882-39FB-4CE0-889B-66B625AAD47C}" type="presParOf" srcId="{663C29E3-6415-4270-A4D2-33C80D647033}" destId="{BD7D0D01-5738-4446-80DD-1FD170B3F1B9}" srcOrd="2" destOrd="0" presId="urn:microsoft.com/office/officeart/2018/2/layout/IconVerticalSolidList"/>
    <dgm:cxn modelId="{132805C2-A61A-46F6-8339-67DB8163CF8E}" type="presParOf" srcId="{663C29E3-6415-4270-A4D2-33C80D647033}" destId="{2AB02D8C-7286-4C02-A121-64A6F0837795}" srcOrd="3" destOrd="0" presId="urn:microsoft.com/office/officeart/2018/2/layout/IconVerticalSolidList"/>
    <dgm:cxn modelId="{4EA3A6B8-6856-4434-A5A0-210431E84F55}" type="presParOf" srcId="{F1CEEFF9-B281-4A09-B735-C665DEBB1556}" destId="{78D048A1-0CA2-4DB9-BC6A-BB87544498C0}" srcOrd="3" destOrd="0" presId="urn:microsoft.com/office/officeart/2018/2/layout/IconVerticalSolidList"/>
    <dgm:cxn modelId="{DD8C3A75-6CDF-4C45-87DF-61586183C449}" type="presParOf" srcId="{F1CEEFF9-B281-4A09-B735-C665DEBB1556}" destId="{9AD9C1BB-AF83-40C3-A646-F6E3739ECFC3}" srcOrd="4" destOrd="0" presId="urn:microsoft.com/office/officeart/2018/2/layout/IconVerticalSolidList"/>
    <dgm:cxn modelId="{84ED4368-DE80-4580-9BDE-74E85AD92FD9}" type="presParOf" srcId="{9AD9C1BB-AF83-40C3-A646-F6E3739ECFC3}" destId="{C284D689-9B25-4B8F-BA81-3249CFC2B8AD}" srcOrd="0" destOrd="0" presId="urn:microsoft.com/office/officeart/2018/2/layout/IconVerticalSolidList"/>
    <dgm:cxn modelId="{B8890078-2CC0-4E13-A2A8-E73EB3DFA4A6}" type="presParOf" srcId="{9AD9C1BB-AF83-40C3-A646-F6E3739ECFC3}" destId="{B5785040-CB1D-43DA-AE5D-15A6F4749B9A}" srcOrd="1" destOrd="0" presId="urn:microsoft.com/office/officeart/2018/2/layout/IconVerticalSolidList"/>
    <dgm:cxn modelId="{48A3F91C-B3DA-40BB-85DC-8670EF31A531}" type="presParOf" srcId="{9AD9C1BB-AF83-40C3-A646-F6E3739ECFC3}" destId="{062DD7B9-AEB6-44B6-89DD-CDB3A333B3B6}" srcOrd="2" destOrd="0" presId="urn:microsoft.com/office/officeart/2018/2/layout/IconVerticalSolidList"/>
    <dgm:cxn modelId="{24A75AF9-A895-4628-BD1D-BBB3C216A558}" type="presParOf" srcId="{9AD9C1BB-AF83-40C3-A646-F6E3739ECFC3}" destId="{1BC0E44B-F611-4050-893C-971BD636605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9E05E-D87A-4896-A85D-A18DBA6B8A49}">
      <dsp:nvSpPr>
        <dsp:cNvPr id="0" name=""/>
        <dsp:cNvSpPr/>
      </dsp:nvSpPr>
      <dsp:spPr>
        <a:xfrm>
          <a:off x="0" y="576"/>
          <a:ext cx="5744684" cy="13500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15FA5-22BD-4E1E-AE9A-0AAAB102026D}">
      <dsp:nvSpPr>
        <dsp:cNvPr id="0" name=""/>
        <dsp:cNvSpPr/>
      </dsp:nvSpPr>
      <dsp:spPr>
        <a:xfrm>
          <a:off x="408385" y="304334"/>
          <a:ext cx="742519" cy="7425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43BB08-B80C-4067-94F7-1741C812D2AD}">
      <dsp:nvSpPr>
        <dsp:cNvPr id="0" name=""/>
        <dsp:cNvSpPr/>
      </dsp:nvSpPr>
      <dsp:spPr>
        <a:xfrm>
          <a:off x="1559290" y="576"/>
          <a:ext cx="4185394" cy="135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879" tIns="142879" rIns="142879" bIns="142879" numCol="1" spcCol="1270" anchor="ctr" anchorCtr="0">
          <a:noAutofit/>
        </a:bodyPr>
        <a:lstStyle/>
        <a:p>
          <a:pPr marL="0" lvl="0" indent="0" algn="l" defTabSz="1111250">
            <a:lnSpc>
              <a:spcPct val="90000"/>
            </a:lnSpc>
            <a:spcBef>
              <a:spcPct val="0"/>
            </a:spcBef>
            <a:spcAft>
              <a:spcPct val="35000"/>
            </a:spcAft>
            <a:buNone/>
          </a:pPr>
          <a:r>
            <a:rPr lang="en-US" sz="2500" kern="1200"/>
            <a:t>Strategic Planning</a:t>
          </a:r>
        </a:p>
      </dsp:txBody>
      <dsp:txXfrm>
        <a:off x="1559290" y="576"/>
        <a:ext cx="4185394" cy="1350034"/>
      </dsp:txXfrm>
    </dsp:sp>
    <dsp:sp modelId="{F7B47356-AEFC-408D-90EC-7AF62C6B0144}">
      <dsp:nvSpPr>
        <dsp:cNvPr id="0" name=""/>
        <dsp:cNvSpPr/>
      </dsp:nvSpPr>
      <dsp:spPr>
        <a:xfrm>
          <a:off x="0" y="1688120"/>
          <a:ext cx="5744684" cy="13500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923A8-ECB1-453F-A203-614FF51470C3}">
      <dsp:nvSpPr>
        <dsp:cNvPr id="0" name=""/>
        <dsp:cNvSpPr/>
      </dsp:nvSpPr>
      <dsp:spPr>
        <a:xfrm>
          <a:off x="408385" y="1991878"/>
          <a:ext cx="742519" cy="7425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B02D8C-7286-4C02-A121-64A6F0837795}">
      <dsp:nvSpPr>
        <dsp:cNvPr id="0" name=""/>
        <dsp:cNvSpPr/>
      </dsp:nvSpPr>
      <dsp:spPr>
        <a:xfrm>
          <a:off x="1559290" y="1688120"/>
          <a:ext cx="4185394" cy="135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879" tIns="142879" rIns="142879" bIns="142879" numCol="1" spcCol="1270" anchor="ctr" anchorCtr="0">
          <a:noAutofit/>
        </a:bodyPr>
        <a:lstStyle/>
        <a:p>
          <a:pPr marL="0" lvl="0" indent="0" algn="l" defTabSz="1111250">
            <a:lnSpc>
              <a:spcPct val="90000"/>
            </a:lnSpc>
            <a:spcBef>
              <a:spcPct val="0"/>
            </a:spcBef>
            <a:spcAft>
              <a:spcPct val="35000"/>
            </a:spcAft>
            <a:buNone/>
          </a:pPr>
          <a:r>
            <a:rPr lang="en-US" sz="2500" kern="1200"/>
            <a:t>Tactical Planning</a:t>
          </a:r>
        </a:p>
      </dsp:txBody>
      <dsp:txXfrm>
        <a:off x="1559290" y="1688120"/>
        <a:ext cx="4185394" cy="1350034"/>
      </dsp:txXfrm>
    </dsp:sp>
    <dsp:sp modelId="{C284D689-9B25-4B8F-BA81-3249CFC2B8AD}">
      <dsp:nvSpPr>
        <dsp:cNvPr id="0" name=""/>
        <dsp:cNvSpPr/>
      </dsp:nvSpPr>
      <dsp:spPr>
        <a:xfrm>
          <a:off x="0" y="3375664"/>
          <a:ext cx="5744684" cy="13500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785040-CB1D-43DA-AE5D-15A6F4749B9A}">
      <dsp:nvSpPr>
        <dsp:cNvPr id="0" name=""/>
        <dsp:cNvSpPr/>
      </dsp:nvSpPr>
      <dsp:spPr>
        <a:xfrm>
          <a:off x="408385" y="3679422"/>
          <a:ext cx="742519" cy="7425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C0E44B-F611-4050-893C-971BD6366055}">
      <dsp:nvSpPr>
        <dsp:cNvPr id="0" name=""/>
        <dsp:cNvSpPr/>
      </dsp:nvSpPr>
      <dsp:spPr>
        <a:xfrm>
          <a:off x="1559290" y="3375664"/>
          <a:ext cx="4185394" cy="135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879" tIns="142879" rIns="142879" bIns="142879" numCol="1" spcCol="1270" anchor="ctr" anchorCtr="0">
          <a:noAutofit/>
        </a:bodyPr>
        <a:lstStyle/>
        <a:p>
          <a:pPr marL="0" lvl="0" indent="0" algn="l" defTabSz="1111250">
            <a:lnSpc>
              <a:spcPct val="90000"/>
            </a:lnSpc>
            <a:spcBef>
              <a:spcPct val="0"/>
            </a:spcBef>
            <a:spcAft>
              <a:spcPct val="35000"/>
            </a:spcAft>
            <a:buNone/>
          </a:pPr>
          <a:r>
            <a:rPr lang="en-US" sz="2500" kern="1200"/>
            <a:t>Operational Planning</a:t>
          </a:r>
        </a:p>
      </dsp:txBody>
      <dsp:txXfrm>
        <a:off x="1559290" y="3375664"/>
        <a:ext cx="4185394" cy="13500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EEC3-F486-4833-BCAA-06A3D579F7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5152B5-3B7C-4D47-A8DF-3369EF38EB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1B48D0-44E1-413E-B441-DF6DF3642481}"/>
              </a:ext>
            </a:extLst>
          </p:cNvPr>
          <p:cNvSpPr>
            <a:spLocks noGrp="1"/>
          </p:cNvSpPr>
          <p:nvPr>
            <p:ph type="dt" sz="half" idx="10"/>
          </p:nvPr>
        </p:nvSpPr>
        <p:spPr/>
        <p:txBody>
          <a:bodyPr/>
          <a:lstStyle/>
          <a:p>
            <a:fld id="{B350E7BA-ECDB-44C8-96FB-B02FA44D4434}" type="datetimeFigureOut">
              <a:rPr lang="en-US" smtClean="0"/>
              <a:t>12/22/2021</a:t>
            </a:fld>
            <a:endParaRPr lang="en-US"/>
          </a:p>
        </p:txBody>
      </p:sp>
      <p:sp>
        <p:nvSpPr>
          <p:cNvPr id="5" name="Footer Placeholder 4">
            <a:extLst>
              <a:ext uri="{FF2B5EF4-FFF2-40B4-BE49-F238E27FC236}">
                <a16:creationId xmlns:a16="http://schemas.microsoft.com/office/drawing/2014/main" id="{E6FCE22B-F44D-4776-89D5-210051173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E9B5E-E4BF-4AB8-B37E-B96DB5320F7B}"/>
              </a:ext>
            </a:extLst>
          </p:cNvPr>
          <p:cNvSpPr>
            <a:spLocks noGrp="1"/>
          </p:cNvSpPr>
          <p:nvPr>
            <p:ph type="sldNum" sz="quarter" idx="12"/>
          </p:nvPr>
        </p:nvSpPr>
        <p:spPr/>
        <p:txBody>
          <a:bodyPr/>
          <a:lstStyle/>
          <a:p>
            <a:fld id="{1C06818A-B3A0-41EB-9891-7AF51FD3E13A}" type="slidenum">
              <a:rPr lang="en-US" smtClean="0"/>
              <a:t>‹#›</a:t>
            </a:fld>
            <a:endParaRPr lang="en-US"/>
          </a:p>
        </p:txBody>
      </p:sp>
    </p:spTree>
    <p:extLst>
      <p:ext uri="{BB962C8B-B14F-4D97-AF65-F5344CB8AC3E}">
        <p14:creationId xmlns:p14="http://schemas.microsoft.com/office/powerpoint/2010/main" val="97831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D740-166F-4258-848C-CB371C86BE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9C77E-5BE1-4B78-9485-C5C8BF97AF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9347B-1AEE-446E-AFD5-81D094DF3161}"/>
              </a:ext>
            </a:extLst>
          </p:cNvPr>
          <p:cNvSpPr>
            <a:spLocks noGrp="1"/>
          </p:cNvSpPr>
          <p:nvPr>
            <p:ph type="dt" sz="half" idx="10"/>
          </p:nvPr>
        </p:nvSpPr>
        <p:spPr/>
        <p:txBody>
          <a:bodyPr/>
          <a:lstStyle/>
          <a:p>
            <a:fld id="{B350E7BA-ECDB-44C8-96FB-B02FA44D4434}" type="datetimeFigureOut">
              <a:rPr lang="en-US" smtClean="0"/>
              <a:t>12/22/2021</a:t>
            </a:fld>
            <a:endParaRPr lang="en-US"/>
          </a:p>
        </p:txBody>
      </p:sp>
      <p:sp>
        <p:nvSpPr>
          <p:cNvPr id="5" name="Footer Placeholder 4">
            <a:extLst>
              <a:ext uri="{FF2B5EF4-FFF2-40B4-BE49-F238E27FC236}">
                <a16:creationId xmlns:a16="http://schemas.microsoft.com/office/drawing/2014/main" id="{597F4812-56C7-41AC-908E-2AE1CB7DD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02C72-FC6E-4FFB-ADBD-214287899C0B}"/>
              </a:ext>
            </a:extLst>
          </p:cNvPr>
          <p:cNvSpPr>
            <a:spLocks noGrp="1"/>
          </p:cNvSpPr>
          <p:nvPr>
            <p:ph type="sldNum" sz="quarter" idx="12"/>
          </p:nvPr>
        </p:nvSpPr>
        <p:spPr/>
        <p:txBody>
          <a:bodyPr/>
          <a:lstStyle/>
          <a:p>
            <a:fld id="{1C06818A-B3A0-41EB-9891-7AF51FD3E13A}" type="slidenum">
              <a:rPr lang="en-US" smtClean="0"/>
              <a:t>‹#›</a:t>
            </a:fld>
            <a:endParaRPr lang="en-US"/>
          </a:p>
        </p:txBody>
      </p:sp>
    </p:spTree>
    <p:extLst>
      <p:ext uri="{BB962C8B-B14F-4D97-AF65-F5344CB8AC3E}">
        <p14:creationId xmlns:p14="http://schemas.microsoft.com/office/powerpoint/2010/main" val="75705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D66459-87CE-4528-B0E1-4D51193DBA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2F8E3D-7E32-4BE8-A307-42E8917E4C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1312A-3BBA-447C-8E1C-1FED038D9A72}"/>
              </a:ext>
            </a:extLst>
          </p:cNvPr>
          <p:cNvSpPr>
            <a:spLocks noGrp="1"/>
          </p:cNvSpPr>
          <p:nvPr>
            <p:ph type="dt" sz="half" idx="10"/>
          </p:nvPr>
        </p:nvSpPr>
        <p:spPr/>
        <p:txBody>
          <a:bodyPr/>
          <a:lstStyle/>
          <a:p>
            <a:fld id="{B350E7BA-ECDB-44C8-96FB-B02FA44D4434}" type="datetimeFigureOut">
              <a:rPr lang="en-US" smtClean="0"/>
              <a:t>12/22/2021</a:t>
            </a:fld>
            <a:endParaRPr lang="en-US"/>
          </a:p>
        </p:txBody>
      </p:sp>
      <p:sp>
        <p:nvSpPr>
          <p:cNvPr id="5" name="Footer Placeholder 4">
            <a:extLst>
              <a:ext uri="{FF2B5EF4-FFF2-40B4-BE49-F238E27FC236}">
                <a16:creationId xmlns:a16="http://schemas.microsoft.com/office/drawing/2014/main" id="{E745215B-8BB1-4958-8809-A5E250E8E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8A504-642B-4140-827E-5970C434998E}"/>
              </a:ext>
            </a:extLst>
          </p:cNvPr>
          <p:cNvSpPr>
            <a:spLocks noGrp="1"/>
          </p:cNvSpPr>
          <p:nvPr>
            <p:ph type="sldNum" sz="quarter" idx="12"/>
          </p:nvPr>
        </p:nvSpPr>
        <p:spPr/>
        <p:txBody>
          <a:bodyPr/>
          <a:lstStyle/>
          <a:p>
            <a:fld id="{1C06818A-B3A0-41EB-9891-7AF51FD3E13A}" type="slidenum">
              <a:rPr lang="en-US" smtClean="0"/>
              <a:t>‹#›</a:t>
            </a:fld>
            <a:endParaRPr lang="en-US"/>
          </a:p>
        </p:txBody>
      </p:sp>
    </p:spTree>
    <p:extLst>
      <p:ext uri="{BB962C8B-B14F-4D97-AF65-F5344CB8AC3E}">
        <p14:creationId xmlns:p14="http://schemas.microsoft.com/office/powerpoint/2010/main" val="227038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5996-5D32-4CEE-9916-0D23F01B2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747198-A779-4DF7-93F4-9A7E1F4F74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8F72C-26FF-422B-A1AA-A53283C146D5}"/>
              </a:ext>
            </a:extLst>
          </p:cNvPr>
          <p:cNvSpPr>
            <a:spLocks noGrp="1"/>
          </p:cNvSpPr>
          <p:nvPr>
            <p:ph type="dt" sz="half" idx="10"/>
          </p:nvPr>
        </p:nvSpPr>
        <p:spPr/>
        <p:txBody>
          <a:bodyPr/>
          <a:lstStyle/>
          <a:p>
            <a:fld id="{B350E7BA-ECDB-44C8-96FB-B02FA44D4434}" type="datetimeFigureOut">
              <a:rPr lang="en-US" smtClean="0"/>
              <a:t>12/22/2021</a:t>
            </a:fld>
            <a:endParaRPr lang="en-US"/>
          </a:p>
        </p:txBody>
      </p:sp>
      <p:sp>
        <p:nvSpPr>
          <p:cNvPr id="5" name="Footer Placeholder 4">
            <a:extLst>
              <a:ext uri="{FF2B5EF4-FFF2-40B4-BE49-F238E27FC236}">
                <a16:creationId xmlns:a16="http://schemas.microsoft.com/office/drawing/2014/main" id="{13B1693D-C3CD-4F4A-8EDE-6890C0019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060D4-F27D-4018-A701-552F2C6170B4}"/>
              </a:ext>
            </a:extLst>
          </p:cNvPr>
          <p:cNvSpPr>
            <a:spLocks noGrp="1"/>
          </p:cNvSpPr>
          <p:nvPr>
            <p:ph type="sldNum" sz="quarter" idx="12"/>
          </p:nvPr>
        </p:nvSpPr>
        <p:spPr/>
        <p:txBody>
          <a:bodyPr/>
          <a:lstStyle/>
          <a:p>
            <a:fld id="{1C06818A-B3A0-41EB-9891-7AF51FD3E13A}" type="slidenum">
              <a:rPr lang="en-US" smtClean="0"/>
              <a:t>‹#›</a:t>
            </a:fld>
            <a:endParaRPr lang="en-US"/>
          </a:p>
        </p:txBody>
      </p:sp>
    </p:spTree>
    <p:extLst>
      <p:ext uri="{BB962C8B-B14F-4D97-AF65-F5344CB8AC3E}">
        <p14:creationId xmlns:p14="http://schemas.microsoft.com/office/powerpoint/2010/main" val="4094930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CF7E-1031-4042-B74B-45017C2B50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56AAB6-9238-4056-B9BC-C4D223EC37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1F3875-CCF8-442C-8A65-E91192B0B6CC}"/>
              </a:ext>
            </a:extLst>
          </p:cNvPr>
          <p:cNvSpPr>
            <a:spLocks noGrp="1"/>
          </p:cNvSpPr>
          <p:nvPr>
            <p:ph type="dt" sz="half" idx="10"/>
          </p:nvPr>
        </p:nvSpPr>
        <p:spPr/>
        <p:txBody>
          <a:bodyPr/>
          <a:lstStyle/>
          <a:p>
            <a:fld id="{B350E7BA-ECDB-44C8-96FB-B02FA44D4434}" type="datetimeFigureOut">
              <a:rPr lang="en-US" smtClean="0"/>
              <a:t>12/22/2021</a:t>
            </a:fld>
            <a:endParaRPr lang="en-US"/>
          </a:p>
        </p:txBody>
      </p:sp>
      <p:sp>
        <p:nvSpPr>
          <p:cNvPr id="5" name="Footer Placeholder 4">
            <a:extLst>
              <a:ext uri="{FF2B5EF4-FFF2-40B4-BE49-F238E27FC236}">
                <a16:creationId xmlns:a16="http://schemas.microsoft.com/office/drawing/2014/main" id="{72F10E88-4B1E-47A1-8F25-E95F602FB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8A550-3F86-40B0-995F-C265E26641E3}"/>
              </a:ext>
            </a:extLst>
          </p:cNvPr>
          <p:cNvSpPr>
            <a:spLocks noGrp="1"/>
          </p:cNvSpPr>
          <p:nvPr>
            <p:ph type="sldNum" sz="quarter" idx="12"/>
          </p:nvPr>
        </p:nvSpPr>
        <p:spPr/>
        <p:txBody>
          <a:bodyPr/>
          <a:lstStyle/>
          <a:p>
            <a:fld id="{1C06818A-B3A0-41EB-9891-7AF51FD3E13A}" type="slidenum">
              <a:rPr lang="en-US" smtClean="0"/>
              <a:t>‹#›</a:t>
            </a:fld>
            <a:endParaRPr lang="en-US"/>
          </a:p>
        </p:txBody>
      </p:sp>
    </p:spTree>
    <p:extLst>
      <p:ext uri="{BB962C8B-B14F-4D97-AF65-F5344CB8AC3E}">
        <p14:creationId xmlns:p14="http://schemas.microsoft.com/office/powerpoint/2010/main" val="121300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32A0-DE61-4B02-9C99-433DF532F8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D3ABB2-F3CC-456B-BCDC-03FBB8D0EF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74F62B-5BD4-43F3-8C1C-C89CE72C8E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58C5DB-C009-4848-9AD2-C45BF5829D0B}"/>
              </a:ext>
            </a:extLst>
          </p:cNvPr>
          <p:cNvSpPr>
            <a:spLocks noGrp="1"/>
          </p:cNvSpPr>
          <p:nvPr>
            <p:ph type="dt" sz="half" idx="10"/>
          </p:nvPr>
        </p:nvSpPr>
        <p:spPr/>
        <p:txBody>
          <a:bodyPr/>
          <a:lstStyle/>
          <a:p>
            <a:fld id="{B350E7BA-ECDB-44C8-96FB-B02FA44D4434}" type="datetimeFigureOut">
              <a:rPr lang="en-US" smtClean="0"/>
              <a:t>12/22/2021</a:t>
            </a:fld>
            <a:endParaRPr lang="en-US"/>
          </a:p>
        </p:txBody>
      </p:sp>
      <p:sp>
        <p:nvSpPr>
          <p:cNvPr id="6" name="Footer Placeholder 5">
            <a:extLst>
              <a:ext uri="{FF2B5EF4-FFF2-40B4-BE49-F238E27FC236}">
                <a16:creationId xmlns:a16="http://schemas.microsoft.com/office/drawing/2014/main" id="{15D0C97A-C717-4850-B14C-FC3807584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C610E-8D4E-478B-B984-AD6415F087BA}"/>
              </a:ext>
            </a:extLst>
          </p:cNvPr>
          <p:cNvSpPr>
            <a:spLocks noGrp="1"/>
          </p:cNvSpPr>
          <p:nvPr>
            <p:ph type="sldNum" sz="quarter" idx="12"/>
          </p:nvPr>
        </p:nvSpPr>
        <p:spPr/>
        <p:txBody>
          <a:bodyPr/>
          <a:lstStyle/>
          <a:p>
            <a:fld id="{1C06818A-B3A0-41EB-9891-7AF51FD3E13A}" type="slidenum">
              <a:rPr lang="en-US" smtClean="0"/>
              <a:t>‹#›</a:t>
            </a:fld>
            <a:endParaRPr lang="en-US"/>
          </a:p>
        </p:txBody>
      </p:sp>
    </p:spTree>
    <p:extLst>
      <p:ext uri="{BB962C8B-B14F-4D97-AF65-F5344CB8AC3E}">
        <p14:creationId xmlns:p14="http://schemas.microsoft.com/office/powerpoint/2010/main" val="88476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ACBE-3E66-46CB-A892-24250D4C49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154316-D072-4F96-B67B-FA1F7E696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60757C-9F4B-4100-A977-9F76518440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23300-16B7-4E54-825C-44103389A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0D7703-16CA-4675-819D-84DB9864AB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89340C-6947-41CB-A653-FFDB1B7ED75E}"/>
              </a:ext>
            </a:extLst>
          </p:cNvPr>
          <p:cNvSpPr>
            <a:spLocks noGrp="1"/>
          </p:cNvSpPr>
          <p:nvPr>
            <p:ph type="dt" sz="half" idx="10"/>
          </p:nvPr>
        </p:nvSpPr>
        <p:spPr/>
        <p:txBody>
          <a:bodyPr/>
          <a:lstStyle/>
          <a:p>
            <a:fld id="{B350E7BA-ECDB-44C8-96FB-B02FA44D4434}" type="datetimeFigureOut">
              <a:rPr lang="en-US" smtClean="0"/>
              <a:t>12/22/2021</a:t>
            </a:fld>
            <a:endParaRPr lang="en-US"/>
          </a:p>
        </p:txBody>
      </p:sp>
      <p:sp>
        <p:nvSpPr>
          <p:cNvPr id="8" name="Footer Placeholder 7">
            <a:extLst>
              <a:ext uri="{FF2B5EF4-FFF2-40B4-BE49-F238E27FC236}">
                <a16:creationId xmlns:a16="http://schemas.microsoft.com/office/drawing/2014/main" id="{EA21BB7A-7005-46A8-B72A-C6A1A0A9AE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C0F27C-224B-41B8-BA88-D296379FFDB4}"/>
              </a:ext>
            </a:extLst>
          </p:cNvPr>
          <p:cNvSpPr>
            <a:spLocks noGrp="1"/>
          </p:cNvSpPr>
          <p:nvPr>
            <p:ph type="sldNum" sz="quarter" idx="12"/>
          </p:nvPr>
        </p:nvSpPr>
        <p:spPr/>
        <p:txBody>
          <a:bodyPr/>
          <a:lstStyle/>
          <a:p>
            <a:fld id="{1C06818A-B3A0-41EB-9891-7AF51FD3E13A}" type="slidenum">
              <a:rPr lang="en-US" smtClean="0"/>
              <a:t>‹#›</a:t>
            </a:fld>
            <a:endParaRPr lang="en-US"/>
          </a:p>
        </p:txBody>
      </p:sp>
    </p:spTree>
    <p:extLst>
      <p:ext uri="{BB962C8B-B14F-4D97-AF65-F5344CB8AC3E}">
        <p14:creationId xmlns:p14="http://schemas.microsoft.com/office/powerpoint/2010/main" val="400761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4671-42D3-43A5-8DFC-D9DD83FD59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C3F8A0-7C21-41C5-BD62-03EA6CDD013E}"/>
              </a:ext>
            </a:extLst>
          </p:cNvPr>
          <p:cNvSpPr>
            <a:spLocks noGrp="1"/>
          </p:cNvSpPr>
          <p:nvPr>
            <p:ph type="dt" sz="half" idx="10"/>
          </p:nvPr>
        </p:nvSpPr>
        <p:spPr/>
        <p:txBody>
          <a:bodyPr/>
          <a:lstStyle/>
          <a:p>
            <a:fld id="{B350E7BA-ECDB-44C8-96FB-B02FA44D4434}" type="datetimeFigureOut">
              <a:rPr lang="en-US" smtClean="0"/>
              <a:t>12/22/2021</a:t>
            </a:fld>
            <a:endParaRPr lang="en-US"/>
          </a:p>
        </p:txBody>
      </p:sp>
      <p:sp>
        <p:nvSpPr>
          <p:cNvPr id="4" name="Footer Placeholder 3">
            <a:extLst>
              <a:ext uri="{FF2B5EF4-FFF2-40B4-BE49-F238E27FC236}">
                <a16:creationId xmlns:a16="http://schemas.microsoft.com/office/drawing/2014/main" id="{2DA09DF9-92EB-4DA0-9C73-74A03C45F5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9AA33B-D83F-4400-971E-0BFF15FEB93D}"/>
              </a:ext>
            </a:extLst>
          </p:cNvPr>
          <p:cNvSpPr>
            <a:spLocks noGrp="1"/>
          </p:cNvSpPr>
          <p:nvPr>
            <p:ph type="sldNum" sz="quarter" idx="12"/>
          </p:nvPr>
        </p:nvSpPr>
        <p:spPr/>
        <p:txBody>
          <a:bodyPr/>
          <a:lstStyle/>
          <a:p>
            <a:fld id="{1C06818A-B3A0-41EB-9891-7AF51FD3E13A}" type="slidenum">
              <a:rPr lang="en-US" smtClean="0"/>
              <a:t>‹#›</a:t>
            </a:fld>
            <a:endParaRPr lang="en-US"/>
          </a:p>
        </p:txBody>
      </p:sp>
    </p:spTree>
    <p:extLst>
      <p:ext uri="{BB962C8B-B14F-4D97-AF65-F5344CB8AC3E}">
        <p14:creationId xmlns:p14="http://schemas.microsoft.com/office/powerpoint/2010/main" val="143356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CD7421-9008-4062-BB6D-7AC4CD80440E}"/>
              </a:ext>
            </a:extLst>
          </p:cNvPr>
          <p:cNvSpPr>
            <a:spLocks noGrp="1"/>
          </p:cNvSpPr>
          <p:nvPr>
            <p:ph type="dt" sz="half" idx="10"/>
          </p:nvPr>
        </p:nvSpPr>
        <p:spPr/>
        <p:txBody>
          <a:bodyPr/>
          <a:lstStyle/>
          <a:p>
            <a:fld id="{B350E7BA-ECDB-44C8-96FB-B02FA44D4434}" type="datetimeFigureOut">
              <a:rPr lang="en-US" smtClean="0"/>
              <a:t>12/22/2021</a:t>
            </a:fld>
            <a:endParaRPr lang="en-US"/>
          </a:p>
        </p:txBody>
      </p:sp>
      <p:sp>
        <p:nvSpPr>
          <p:cNvPr id="3" name="Footer Placeholder 2">
            <a:extLst>
              <a:ext uri="{FF2B5EF4-FFF2-40B4-BE49-F238E27FC236}">
                <a16:creationId xmlns:a16="http://schemas.microsoft.com/office/drawing/2014/main" id="{CD797A3D-302B-4E43-BD0A-548CA97273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9C3C82-8873-4EEF-93B9-7303345D2670}"/>
              </a:ext>
            </a:extLst>
          </p:cNvPr>
          <p:cNvSpPr>
            <a:spLocks noGrp="1"/>
          </p:cNvSpPr>
          <p:nvPr>
            <p:ph type="sldNum" sz="quarter" idx="12"/>
          </p:nvPr>
        </p:nvSpPr>
        <p:spPr/>
        <p:txBody>
          <a:bodyPr/>
          <a:lstStyle/>
          <a:p>
            <a:fld id="{1C06818A-B3A0-41EB-9891-7AF51FD3E13A}" type="slidenum">
              <a:rPr lang="en-US" smtClean="0"/>
              <a:t>‹#›</a:t>
            </a:fld>
            <a:endParaRPr lang="en-US"/>
          </a:p>
        </p:txBody>
      </p:sp>
    </p:spTree>
    <p:extLst>
      <p:ext uri="{BB962C8B-B14F-4D97-AF65-F5344CB8AC3E}">
        <p14:creationId xmlns:p14="http://schemas.microsoft.com/office/powerpoint/2010/main" val="34805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60C9-8B94-4D5D-A260-90712AA93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257784-16C7-4E1B-9834-6E89D203B9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B4FB88-710A-4417-B850-5D8C122A0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77B94D-FEDD-42DF-9E40-93D05D35AD95}"/>
              </a:ext>
            </a:extLst>
          </p:cNvPr>
          <p:cNvSpPr>
            <a:spLocks noGrp="1"/>
          </p:cNvSpPr>
          <p:nvPr>
            <p:ph type="dt" sz="half" idx="10"/>
          </p:nvPr>
        </p:nvSpPr>
        <p:spPr/>
        <p:txBody>
          <a:bodyPr/>
          <a:lstStyle/>
          <a:p>
            <a:fld id="{B350E7BA-ECDB-44C8-96FB-B02FA44D4434}" type="datetimeFigureOut">
              <a:rPr lang="en-US" smtClean="0"/>
              <a:t>12/22/2021</a:t>
            </a:fld>
            <a:endParaRPr lang="en-US"/>
          </a:p>
        </p:txBody>
      </p:sp>
      <p:sp>
        <p:nvSpPr>
          <p:cNvPr id="6" name="Footer Placeholder 5">
            <a:extLst>
              <a:ext uri="{FF2B5EF4-FFF2-40B4-BE49-F238E27FC236}">
                <a16:creationId xmlns:a16="http://schemas.microsoft.com/office/drawing/2014/main" id="{83166AF0-72FD-49EC-9DAC-ABABCC17E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C54C9A-B00B-480C-832D-8650BB447FA5}"/>
              </a:ext>
            </a:extLst>
          </p:cNvPr>
          <p:cNvSpPr>
            <a:spLocks noGrp="1"/>
          </p:cNvSpPr>
          <p:nvPr>
            <p:ph type="sldNum" sz="quarter" idx="12"/>
          </p:nvPr>
        </p:nvSpPr>
        <p:spPr/>
        <p:txBody>
          <a:bodyPr/>
          <a:lstStyle/>
          <a:p>
            <a:fld id="{1C06818A-B3A0-41EB-9891-7AF51FD3E13A}" type="slidenum">
              <a:rPr lang="en-US" smtClean="0"/>
              <a:t>‹#›</a:t>
            </a:fld>
            <a:endParaRPr lang="en-US"/>
          </a:p>
        </p:txBody>
      </p:sp>
    </p:spTree>
    <p:extLst>
      <p:ext uri="{BB962C8B-B14F-4D97-AF65-F5344CB8AC3E}">
        <p14:creationId xmlns:p14="http://schemas.microsoft.com/office/powerpoint/2010/main" val="220996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5F89-1D97-4D81-8A64-42078F420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17EE22-8C0E-4A21-8B45-A536CD1371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84E729-A5B9-4565-8740-C74B11C79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005FC-D0BD-431E-A133-27967440DCB1}"/>
              </a:ext>
            </a:extLst>
          </p:cNvPr>
          <p:cNvSpPr>
            <a:spLocks noGrp="1"/>
          </p:cNvSpPr>
          <p:nvPr>
            <p:ph type="dt" sz="half" idx="10"/>
          </p:nvPr>
        </p:nvSpPr>
        <p:spPr/>
        <p:txBody>
          <a:bodyPr/>
          <a:lstStyle/>
          <a:p>
            <a:fld id="{B350E7BA-ECDB-44C8-96FB-B02FA44D4434}" type="datetimeFigureOut">
              <a:rPr lang="en-US" smtClean="0"/>
              <a:t>12/22/2021</a:t>
            </a:fld>
            <a:endParaRPr lang="en-US"/>
          </a:p>
        </p:txBody>
      </p:sp>
      <p:sp>
        <p:nvSpPr>
          <p:cNvPr id="6" name="Footer Placeholder 5">
            <a:extLst>
              <a:ext uri="{FF2B5EF4-FFF2-40B4-BE49-F238E27FC236}">
                <a16:creationId xmlns:a16="http://schemas.microsoft.com/office/drawing/2014/main" id="{AD41DC52-8D26-4966-9B8F-7EECFAE75B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FA16A6-1F37-4C67-9515-C4E7D12AF784}"/>
              </a:ext>
            </a:extLst>
          </p:cNvPr>
          <p:cNvSpPr>
            <a:spLocks noGrp="1"/>
          </p:cNvSpPr>
          <p:nvPr>
            <p:ph type="sldNum" sz="quarter" idx="12"/>
          </p:nvPr>
        </p:nvSpPr>
        <p:spPr/>
        <p:txBody>
          <a:bodyPr/>
          <a:lstStyle/>
          <a:p>
            <a:fld id="{1C06818A-B3A0-41EB-9891-7AF51FD3E13A}" type="slidenum">
              <a:rPr lang="en-US" smtClean="0"/>
              <a:t>‹#›</a:t>
            </a:fld>
            <a:endParaRPr lang="en-US"/>
          </a:p>
        </p:txBody>
      </p:sp>
    </p:spTree>
    <p:extLst>
      <p:ext uri="{BB962C8B-B14F-4D97-AF65-F5344CB8AC3E}">
        <p14:creationId xmlns:p14="http://schemas.microsoft.com/office/powerpoint/2010/main" val="1691806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B0910-9D34-42B2-9E55-B349B70365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F01923-36E3-444D-AA56-8FF9B6598F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B2869C-3427-4595-9861-4475F4585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0E7BA-ECDB-44C8-96FB-B02FA44D4434}" type="datetimeFigureOut">
              <a:rPr lang="en-US" smtClean="0"/>
              <a:t>12/22/2021</a:t>
            </a:fld>
            <a:endParaRPr lang="en-US"/>
          </a:p>
        </p:txBody>
      </p:sp>
      <p:sp>
        <p:nvSpPr>
          <p:cNvPr id="5" name="Footer Placeholder 4">
            <a:extLst>
              <a:ext uri="{FF2B5EF4-FFF2-40B4-BE49-F238E27FC236}">
                <a16:creationId xmlns:a16="http://schemas.microsoft.com/office/drawing/2014/main" id="{EB79D42A-25B3-463F-A61E-2A04C0A662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58A40B-914B-434D-A459-AD9A8F808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6818A-B3A0-41EB-9891-7AF51FD3E13A}" type="slidenum">
              <a:rPr lang="en-US" smtClean="0"/>
              <a:t>‹#›</a:t>
            </a:fld>
            <a:endParaRPr lang="en-US"/>
          </a:p>
        </p:txBody>
      </p:sp>
    </p:spTree>
    <p:extLst>
      <p:ext uri="{BB962C8B-B14F-4D97-AF65-F5344CB8AC3E}">
        <p14:creationId xmlns:p14="http://schemas.microsoft.com/office/powerpoint/2010/main" val="2990927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9D8F3EB-63B7-49DD-9757-3C2C7EBE9BE9}"/>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Pengenalan Materi</a:t>
            </a:r>
          </a:p>
        </p:txBody>
      </p:sp>
    </p:spTree>
    <p:extLst>
      <p:ext uri="{BB962C8B-B14F-4D97-AF65-F5344CB8AC3E}">
        <p14:creationId xmlns:p14="http://schemas.microsoft.com/office/powerpoint/2010/main" val="3926974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93F8797-966A-48E9-91C9-72CA4C5B7949}"/>
              </a:ext>
            </a:extLst>
          </p:cNvPr>
          <p:cNvPicPr>
            <a:picLocks noChangeAspect="1"/>
          </p:cNvPicPr>
          <p:nvPr/>
        </p:nvPicPr>
        <p:blipFill rotWithShape="1">
          <a:blip r:embed="rId2"/>
          <a:srcRect b="12089"/>
          <a:stretch/>
        </p:blipFill>
        <p:spPr>
          <a:xfrm>
            <a:off x="307775" y="261437"/>
            <a:ext cx="11576450" cy="63351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586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8DBCC7F-70DB-49C1-810B-7A3A024BC8C2}"/>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Formulasi Manajemen Strategis</a:t>
            </a:r>
          </a:p>
        </p:txBody>
      </p:sp>
      <p:pic>
        <p:nvPicPr>
          <p:cNvPr id="5" name="Picture 4">
            <a:extLst>
              <a:ext uri="{FF2B5EF4-FFF2-40B4-BE49-F238E27FC236}">
                <a16:creationId xmlns:a16="http://schemas.microsoft.com/office/drawing/2014/main" id="{3C5E8B72-34F2-4E7C-B5EC-328CFDADF42B}"/>
              </a:ext>
            </a:extLst>
          </p:cNvPr>
          <p:cNvPicPr>
            <a:picLocks noChangeAspect="1"/>
          </p:cNvPicPr>
          <p:nvPr/>
        </p:nvPicPr>
        <p:blipFill>
          <a:blip r:embed="rId2"/>
          <a:stretch>
            <a:fillRect/>
          </a:stretch>
        </p:blipFill>
        <p:spPr>
          <a:xfrm>
            <a:off x="4589359" y="467208"/>
            <a:ext cx="7051885" cy="5923584"/>
          </a:xfrm>
          <a:prstGeom prst="rect">
            <a:avLst/>
          </a:prstGeom>
        </p:spPr>
      </p:pic>
    </p:spTree>
    <p:extLst>
      <p:ext uri="{BB962C8B-B14F-4D97-AF65-F5344CB8AC3E}">
        <p14:creationId xmlns:p14="http://schemas.microsoft.com/office/powerpoint/2010/main" val="4266494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1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Picture 4" descr="Text&#10;&#10;Description automatically generated">
            <a:extLst>
              <a:ext uri="{FF2B5EF4-FFF2-40B4-BE49-F238E27FC236}">
                <a16:creationId xmlns:a16="http://schemas.microsoft.com/office/drawing/2014/main" id="{36526C01-B2CC-42E7-B941-90BAC457EF41}"/>
              </a:ext>
            </a:extLst>
          </p:cNvPr>
          <p:cNvPicPr>
            <a:picLocks noChangeAspect="1"/>
          </p:cNvPicPr>
          <p:nvPr/>
        </p:nvPicPr>
        <p:blipFill rotWithShape="1">
          <a:blip r:embed="rId2">
            <a:extLst>
              <a:ext uri="{28A0092B-C50C-407E-A947-70E740481C1C}">
                <a14:useLocalDpi xmlns:a14="http://schemas.microsoft.com/office/drawing/2010/main" val="0"/>
              </a:ext>
            </a:extLst>
          </a:blip>
          <a:srcRect r="97" b="2"/>
          <a:stretch/>
        </p:blipFill>
        <p:spPr>
          <a:xfrm rot="21480000">
            <a:off x="1137837" y="1003258"/>
            <a:ext cx="9916327" cy="4764396"/>
          </a:xfrm>
          <a:prstGeom prst="rect">
            <a:avLst/>
          </a:prstGeom>
        </p:spPr>
      </p:pic>
    </p:spTree>
    <p:extLst>
      <p:ext uri="{BB962C8B-B14F-4D97-AF65-F5344CB8AC3E}">
        <p14:creationId xmlns:p14="http://schemas.microsoft.com/office/powerpoint/2010/main" val="2443606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ba (copy)" descr="A shadow of a person&#10;&#10;Description automatically generated with low confidence">
            <a:hlinkClick r:id="" action="ppaction://media"/>
            <a:extLst>
              <a:ext uri="{FF2B5EF4-FFF2-40B4-BE49-F238E27FC236}">
                <a16:creationId xmlns:a16="http://schemas.microsoft.com/office/drawing/2014/main" id="{84B6B08E-9B8B-43A0-A05C-0598EF22475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44351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4A0CC15-4FC8-4E87-AE50-42E26970B693}"/>
              </a:ext>
            </a:extLst>
          </p:cNvPr>
          <p:cNvPicPr>
            <a:picLocks noChangeAspect="1"/>
          </p:cNvPicPr>
          <p:nvPr/>
        </p:nvPicPr>
        <p:blipFill rotWithShape="1">
          <a:blip r:embed="rId2">
            <a:alphaModFix amt="35000"/>
          </a:blip>
          <a:srcRect t="7751" b="7980"/>
          <a:stretch/>
        </p:blipFill>
        <p:spPr>
          <a:xfrm>
            <a:off x="20" y="1"/>
            <a:ext cx="12191980" cy="6857999"/>
          </a:xfrm>
          <a:prstGeom prst="rect">
            <a:avLst/>
          </a:prstGeom>
        </p:spPr>
      </p:pic>
      <p:sp>
        <p:nvSpPr>
          <p:cNvPr id="2" name="Title 1">
            <a:extLst>
              <a:ext uri="{FF2B5EF4-FFF2-40B4-BE49-F238E27FC236}">
                <a16:creationId xmlns:a16="http://schemas.microsoft.com/office/drawing/2014/main" id="{33B5A6E5-EE6F-4264-958D-9B05BCB50E84}"/>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Jenis Perencanaan</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2">
            <a:extLst>
              <a:ext uri="{FF2B5EF4-FFF2-40B4-BE49-F238E27FC236}">
                <a16:creationId xmlns:a16="http://schemas.microsoft.com/office/drawing/2014/main" id="{363EC516-5239-4F65-8D11-76430FD45C48}"/>
              </a:ext>
            </a:extLst>
          </p:cNvPr>
          <p:cNvGraphicFramePr>
            <a:graphicFrameLocks noGrp="1"/>
          </p:cNvGraphicFramePr>
          <p:nvPr>
            <p:ph idx="1"/>
            <p:extLst>
              <p:ext uri="{D42A27DB-BD31-4B8C-83A1-F6EECF244321}">
                <p14:modId xmlns:p14="http://schemas.microsoft.com/office/powerpoint/2010/main" val="1033269519"/>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61502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3B1E99-1A8B-4778-8446-4FDC6C09033D}"/>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Strategic Planning</a:t>
            </a:r>
          </a:p>
        </p:txBody>
      </p:sp>
      <p:sp>
        <p:nvSpPr>
          <p:cNvPr id="3" name="Content Placeholder 2">
            <a:extLst>
              <a:ext uri="{FF2B5EF4-FFF2-40B4-BE49-F238E27FC236}">
                <a16:creationId xmlns:a16="http://schemas.microsoft.com/office/drawing/2014/main" id="{FC8928A3-5443-4448-B48C-0CC166488764}"/>
              </a:ext>
            </a:extLst>
          </p:cNvPr>
          <p:cNvSpPr>
            <a:spLocks noGrp="1"/>
          </p:cNvSpPr>
          <p:nvPr>
            <p:ph idx="1"/>
          </p:nvPr>
        </p:nvSpPr>
        <p:spPr>
          <a:xfrm>
            <a:off x="4810259" y="649480"/>
            <a:ext cx="6555347" cy="5546047"/>
          </a:xfrm>
        </p:spPr>
        <p:txBody>
          <a:bodyPr anchor="ctr">
            <a:normAutofit/>
          </a:bodyPr>
          <a:lstStyle/>
          <a:p>
            <a:r>
              <a:rPr lang="en-US" sz="2000"/>
              <a:t>Perencanaan strategis dirancang dengan mempertimbangkan seluruh organisasi dan dimulai dengan misi organisasi. Manajer tingkat atas, seperti CEO atau presiden, akan merancang dan melaksanakan rencana strategis untuk melukiskan gambaran masa depan yang diinginkan dan tujuan jangka panjang organisasi. Pada dasarnya, perencanaan strategis melihat ke depan ke mana organisasi ingin berada dalam tiga, lima, bahkan sepuluh tahun. Perencanaan strategis, yang disediakan oleh manajer tingkat atas, berfungsi sebagai kerangka kerja untuk perencanaan tingkat bawah</a:t>
            </a:r>
          </a:p>
        </p:txBody>
      </p:sp>
    </p:spTree>
    <p:extLst>
      <p:ext uri="{BB962C8B-B14F-4D97-AF65-F5344CB8AC3E}">
        <p14:creationId xmlns:p14="http://schemas.microsoft.com/office/powerpoint/2010/main" val="3089505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7C3432-B485-46C4-A528-DCED06B327EB}"/>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Tactical Planning</a:t>
            </a:r>
            <a:br>
              <a:rPr lang="en-US" sz="4000">
                <a:solidFill>
                  <a:srgbClr val="FFFFFF"/>
                </a:solidFill>
              </a:rPr>
            </a:br>
            <a:endParaRPr lang="en-US" sz="4000">
              <a:solidFill>
                <a:srgbClr val="FFFFFF"/>
              </a:solidFill>
            </a:endParaRPr>
          </a:p>
        </p:txBody>
      </p:sp>
      <p:sp>
        <p:nvSpPr>
          <p:cNvPr id="3" name="Content Placeholder 2">
            <a:extLst>
              <a:ext uri="{FF2B5EF4-FFF2-40B4-BE49-F238E27FC236}">
                <a16:creationId xmlns:a16="http://schemas.microsoft.com/office/drawing/2014/main" id="{0BF9914C-ED81-4935-969C-52341BBBC85A}"/>
              </a:ext>
            </a:extLst>
          </p:cNvPr>
          <p:cNvSpPr>
            <a:spLocks noGrp="1"/>
          </p:cNvSpPr>
          <p:nvPr>
            <p:ph idx="1"/>
          </p:nvPr>
        </p:nvSpPr>
        <p:spPr>
          <a:xfrm>
            <a:off x="6503158" y="649480"/>
            <a:ext cx="4862447" cy="5546047"/>
          </a:xfrm>
        </p:spPr>
        <p:txBody>
          <a:bodyPr anchor="ctr">
            <a:normAutofit/>
          </a:bodyPr>
          <a:lstStyle/>
          <a:p>
            <a:r>
              <a:rPr lang="en-US" sz="2000"/>
              <a:t>Perencanaan taktis mendukung rencana strategis dengan menerjemahkannya ke dalam rencana spesifik yang relevan dengan area organisasi yang berbeda. Rencana taktis berkaitan dengan tanggung jawab dan fungsionalitas departemen tingkat yang lebih rendah untuk memenuhi bagian mereka dari rencana strategis</a:t>
            </a:r>
          </a:p>
        </p:txBody>
      </p:sp>
    </p:spTree>
    <p:extLst>
      <p:ext uri="{BB962C8B-B14F-4D97-AF65-F5344CB8AC3E}">
        <p14:creationId xmlns:p14="http://schemas.microsoft.com/office/powerpoint/2010/main" val="1599852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FE573D-141F-44ED-8C26-8C4012D3AD3F}"/>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Operational Planning</a:t>
            </a:r>
          </a:p>
        </p:txBody>
      </p:sp>
      <p:sp>
        <p:nvSpPr>
          <p:cNvPr id="3" name="Content Placeholder 2">
            <a:extLst>
              <a:ext uri="{FF2B5EF4-FFF2-40B4-BE49-F238E27FC236}">
                <a16:creationId xmlns:a16="http://schemas.microsoft.com/office/drawing/2014/main" id="{290802FF-5EB4-427A-83E0-345D7209D562}"/>
              </a:ext>
            </a:extLst>
          </p:cNvPr>
          <p:cNvSpPr>
            <a:spLocks noGrp="1"/>
          </p:cNvSpPr>
          <p:nvPr>
            <p:ph idx="1"/>
          </p:nvPr>
        </p:nvSpPr>
        <p:spPr>
          <a:xfrm>
            <a:off x="6503158" y="649480"/>
            <a:ext cx="4862447" cy="5546047"/>
          </a:xfrm>
        </p:spPr>
        <p:txBody>
          <a:bodyPr anchor="ctr">
            <a:normAutofit/>
          </a:bodyPr>
          <a:lstStyle/>
          <a:p>
            <a:r>
              <a:rPr lang="en-US" sz="2000"/>
              <a:t>Perencanaan operasional berada di bagian bawah tiang totem; mereka adalah rencana yang dibuat oleh lini depan, atau manajer tingkat rendah. Semua rencana operasional difokuskan pada prosedur dan proses spesifik yang terjadi di tingkat terendah organisasi. Manajer harus merencanakan tugas rutin departemen menggunakan tingkat detail yang tinggi</a:t>
            </a:r>
          </a:p>
        </p:txBody>
      </p:sp>
    </p:spTree>
    <p:extLst>
      <p:ext uri="{BB962C8B-B14F-4D97-AF65-F5344CB8AC3E}">
        <p14:creationId xmlns:p14="http://schemas.microsoft.com/office/powerpoint/2010/main" val="2711260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28683-31A6-43AA-A9CA-1D1C42553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FB580A-BA0E-4D5E-90F4-C42767A78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6C019A1-6713-44EF-B183-FDAFCE6E06F2}"/>
              </a:ext>
            </a:extLst>
          </p:cNvPr>
          <p:cNvSpPr>
            <a:spLocks noGrp="1"/>
          </p:cNvSpPr>
          <p:nvPr>
            <p:ph type="title"/>
          </p:nvPr>
        </p:nvSpPr>
        <p:spPr>
          <a:xfrm>
            <a:off x="1256275" y="3655371"/>
            <a:ext cx="9679449" cy="1463136"/>
          </a:xfrm>
        </p:spPr>
        <p:txBody>
          <a:bodyPr vert="horz" lIns="91440" tIns="45720" rIns="91440" bIns="45720" rtlCol="0" anchor="b">
            <a:normAutofit/>
          </a:bodyPr>
          <a:lstStyle/>
          <a:p>
            <a:r>
              <a:rPr lang="en-US" sz="4800">
                <a:solidFill>
                  <a:srgbClr val="FFFFFF"/>
                </a:solidFill>
              </a:rPr>
              <a:t>Manfaat Penerapan Perencanaan Strategis</a:t>
            </a:r>
          </a:p>
        </p:txBody>
      </p:sp>
      <p:pic>
        <p:nvPicPr>
          <p:cNvPr id="5" name="Content Placeholder 4">
            <a:extLst>
              <a:ext uri="{FF2B5EF4-FFF2-40B4-BE49-F238E27FC236}">
                <a16:creationId xmlns:a16="http://schemas.microsoft.com/office/drawing/2014/main" id="{9521DD3F-0077-40C2-8A25-416BF0FD7272}"/>
              </a:ext>
            </a:extLst>
          </p:cNvPr>
          <p:cNvPicPr>
            <a:picLocks noGrp="1" noChangeAspect="1"/>
          </p:cNvPicPr>
          <p:nvPr>
            <p:ph idx="1"/>
          </p:nvPr>
        </p:nvPicPr>
        <p:blipFill rotWithShape="1">
          <a:blip r:embed="rId2"/>
          <a:srcRect r="659" b="-1"/>
          <a:stretch/>
        </p:blipFill>
        <p:spPr>
          <a:xfrm>
            <a:off x="20" y="820992"/>
            <a:ext cx="12191980" cy="2608009"/>
          </a:xfrm>
          <a:custGeom>
            <a:avLst/>
            <a:gdLst/>
            <a:ahLst/>
            <a:cxnLst/>
            <a:rect l="l" t="t" r="r" b="b"/>
            <a:pathLst>
              <a:path w="12192000" h="2608009">
                <a:moveTo>
                  <a:pt x="0" y="0"/>
                </a:moveTo>
                <a:lnTo>
                  <a:pt x="12192000" y="0"/>
                </a:lnTo>
                <a:lnTo>
                  <a:pt x="12192000" y="2608009"/>
                </a:lnTo>
                <a:lnTo>
                  <a:pt x="0" y="2608009"/>
                </a:lnTo>
                <a:close/>
              </a:path>
            </a:pathLst>
          </a:custGeom>
        </p:spPr>
      </p:pic>
      <p:sp>
        <p:nvSpPr>
          <p:cNvPr id="14" name="!!plus graphic">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381391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6" name="!!dot graphic">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404320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8" name="!!circle graphic">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4558353"/>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250459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93F8797-966A-48E9-91C9-72CA4C5B7949}"/>
              </a:ext>
            </a:extLst>
          </p:cNvPr>
          <p:cNvPicPr>
            <a:picLocks noChangeAspect="1"/>
          </p:cNvPicPr>
          <p:nvPr/>
        </p:nvPicPr>
        <p:blipFill rotWithShape="1">
          <a:blip r:embed="rId2"/>
          <a:srcRect b="12089"/>
          <a:stretch/>
        </p:blipFill>
        <p:spPr>
          <a:xfrm>
            <a:off x="195214" y="-70114"/>
            <a:ext cx="2686010" cy="1469899"/>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3656364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93F8797-966A-48E9-91C9-72CA4C5B7949}"/>
              </a:ext>
            </a:extLst>
          </p:cNvPr>
          <p:cNvPicPr>
            <a:picLocks noChangeAspect="1"/>
          </p:cNvPicPr>
          <p:nvPr/>
        </p:nvPicPr>
        <p:blipFill rotWithShape="1">
          <a:blip r:embed="rId2"/>
          <a:srcRect b="12089"/>
          <a:stretch/>
        </p:blipFill>
        <p:spPr>
          <a:xfrm>
            <a:off x="195213" y="-70114"/>
            <a:ext cx="10307071" cy="5640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4026740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194</Words>
  <Application>Microsoft Office PowerPoint</Application>
  <PresentationFormat>Widescreen</PresentationFormat>
  <Paragraphs>13</Paragraphs>
  <Slides>12</Slides>
  <Notes>0</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Impact</vt:lpstr>
      <vt:lpstr>Office Theme</vt:lpstr>
      <vt:lpstr>Pengenalan Materi</vt:lpstr>
      <vt:lpstr>PowerPoint Presentation</vt:lpstr>
      <vt:lpstr>Jenis Perencanaan</vt:lpstr>
      <vt:lpstr>Strategic Planning</vt:lpstr>
      <vt:lpstr>Tactical Planning </vt:lpstr>
      <vt:lpstr>Operational Planning</vt:lpstr>
      <vt:lpstr>Manfaat Penerapan Perencanaan Strategis</vt:lpstr>
      <vt:lpstr>PowerPoint Presentation</vt:lpstr>
      <vt:lpstr>PowerPoint Presentation</vt:lpstr>
      <vt:lpstr>PowerPoint Presentation</vt:lpstr>
      <vt:lpstr>Formulasi Manajemen Strategis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Mekanisme dan Rancangan</dc:title>
  <dc:creator>Cungki Kusdarjito</dc:creator>
  <cp:lastModifiedBy>Cungki Kusdarjito</cp:lastModifiedBy>
  <cp:revision>4</cp:revision>
  <dcterms:created xsi:type="dcterms:W3CDTF">2021-12-18T03:38:44Z</dcterms:created>
  <dcterms:modified xsi:type="dcterms:W3CDTF">2021-12-22T04:01:57Z</dcterms:modified>
</cp:coreProperties>
</file>