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317" r:id="rId3"/>
    <p:sldId id="340" r:id="rId4"/>
    <p:sldId id="342" r:id="rId5"/>
    <p:sldId id="334" r:id="rId6"/>
    <p:sldId id="335" r:id="rId7"/>
    <p:sldId id="336" r:id="rId8"/>
    <p:sldId id="351" r:id="rId9"/>
    <p:sldId id="352" r:id="rId10"/>
    <p:sldId id="343" r:id="rId11"/>
    <p:sldId id="344" r:id="rId12"/>
    <p:sldId id="345" r:id="rId13"/>
    <p:sldId id="346" r:id="rId14"/>
    <p:sldId id="337" r:id="rId15"/>
    <p:sldId id="347" r:id="rId16"/>
    <p:sldId id="348" r:id="rId17"/>
    <p:sldId id="349" r:id="rId18"/>
    <p:sldId id="350" r:id="rId19"/>
    <p:sldId id="316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63AE"/>
    <a:srgbClr val="D1643C"/>
    <a:srgbClr val="732670"/>
    <a:srgbClr val="0E6579"/>
    <a:srgbClr val="E63A33"/>
    <a:srgbClr val="91C172"/>
    <a:srgbClr val="3F9B6B"/>
    <a:srgbClr val="E8E8E8"/>
    <a:srgbClr val="E0E0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53"/>
    <p:restoredTop sz="94624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account/plans/?utm_source=free&amp;utm_medium=button&amp;utm_campaign=freetempl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385" y="6174303"/>
            <a:ext cx="1956579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#</a:t>
            </a:r>
            <a:r>
              <a:rPr lang="en-IN" dirty="0" err="1"/>
              <a:t>Sesi</a:t>
            </a:r>
            <a:r>
              <a:rPr lang="en-IN" dirty="0"/>
              <a:t> </a:t>
            </a:r>
            <a:r>
              <a:rPr lang="en-IN" dirty="0" smtClean="0"/>
              <a:t>6. 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549796" y="404664"/>
            <a:ext cx="6336704" cy="144655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MENGGAMBAR</a:t>
            </a:r>
          </a:p>
          <a:p>
            <a:r>
              <a:rPr lang="en-IN" sz="44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 S I T E K T U R 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479409-C4D6-4D73-8FFE-770E8AC7172B}"/>
              </a:ext>
            </a:extLst>
          </p:cNvPr>
          <p:cNvSpPr/>
          <p:nvPr/>
        </p:nvSpPr>
        <p:spPr>
          <a:xfrm>
            <a:off x="3646140" y="3326214"/>
            <a:ext cx="5472608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DOSEN </a:t>
            </a:r>
            <a:r>
              <a:rPr lang="en-IN" sz="2000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PENGAMPU:</a:t>
            </a:r>
            <a:endParaRPr lang="en-IN" sz="20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PANDE </a:t>
            </a:r>
            <a:r>
              <a:rPr lang="en-IN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JURUMAI</a:t>
            </a:r>
            <a:endParaRPr lang="en-IN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F:\Pelatihan TOT 16-22 September 2019\Penunjang PPT\th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83" b="11383"/>
          <a:stretch/>
        </p:blipFill>
        <p:spPr bwMode="auto">
          <a:xfrm>
            <a:off x="8166050" y="6377108"/>
            <a:ext cx="347118" cy="26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5719001" y="6356915"/>
            <a:ext cx="19655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085398493127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8661350" y="6356915"/>
            <a:ext cx="340972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pande.jurumai09@gmail.com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8" name="Picture 5" descr="F:\Pelatihan TOT 16-22 September 2019\Penunjang PPT\th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92" y="6324872"/>
            <a:ext cx="344488" cy="34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se1.mm.bing.net/th?id=OIP.fg-5Sp29HT8QFkbk9dlURwHaGS&amp;pid=Api&amp;P=0&amp;w=196&amp;h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" y="4653136"/>
            <a:ext cx="1866900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3751886" y="6361583"/>
            <a:ext cx="8303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8d_jr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13" t="-1" r="12484" b="3608"/>
          <a:stretch/>
        </p:blipFill>
        <p:spPr bwMode="auto">
          <a:xfrm>
            <a:off x="3244827" y="6309320"/>
            <a:ext cx="363043" cy="360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68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990" t="13333" r="36010" b="5778"/>
          <a:stretch>
            <a:fillRect/>
          </a:stretch>
        </p:blipFill>
        <p:spPr bwMode="auto">
          <a:xfrm rot="5400000">
            <a:off x="2816384" y="-455771"/>
            <a:ext cx="6629400" cy="754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389813" y="5657671"/>
            <a:ext cx="47990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dirty="0" smtClean="0"/>
              <a:t>Materi Pelatihan Berbasis Kompetensi Sektor Konstruksi Sub Sektor Arsitektur, hal. 25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490" t="12445" r="14510" b="8444"/>
          <a:stretch>
            <a:fillRect/>
          </a:stretch>
        </p:blipFill>
        <p:spPr bwMode="auto">
          <a:xfrm>
            <a:off x="1065212" y="228600"/>
            <a:ext cx="10134600" cy="635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990" t="10667" r="14510" b="7556"/>
          <a:stretch>
            <a:fillRect/>
          </a:stretch>
        </p:blipFill>
        <p:spPr bwMode="auto">
          <a:xfrm>
            <a:off x="1598612" y="228600"/>
            <a:ext cx="932538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490" t="11556" r="14510" b="10222"/>
          <a:stretch>
            <a:fillRect/>
          </a:stretch>
        </p:blipFill>
        <p:spPr bwMode="auto">
          <a:xfrm>
            <a:off x="1217612" y="304800"/>
            <a:ext cx="9691255" cy="60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7" t="21507" r="29722" b="31162"/>
          <a:stretch/>
        </p:blipFill>
        <p:spPr bwMode="auto">
          <a:xfrm>
            <a:off x="2422004" y="249388"/>
            <a:ext cx="8111876" cy="62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3990" t="16000" r="20021" b="10222"/>
          <a:stretch>
            <a:fillRect/>
          </a:stretch>
        </p:blipFill>
        <p:spPr bwMode="auto">
          <a:xfrm>
            <a:off x="1217612" y="228600"/>
            <a:ext cx="100568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990" t="16000" r="18510" b="17333"/>
          <a:stretch>
            <a:fillRect/>
          </a:stretch>
        </p:blipFill>
        <p:spPr bwMode="auto">
          <a:xfrm>
            <a:off x="862012" y="228600"/>
            <a:ext cx="10795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490" t="16000" r="18510" b="20000"/>
          <a:stretch>
            <a:fillRect/>
          </a:stretch>
        </p:blipFill>
        <p:spPr bwMode="auto">
          <a:xfrm>
            <a:off x="836612" y="381000"/>
            <a:ext cx="105346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7490" t="16889" r="18010" b="10222"/>
          <a:stretch>
            <a:fillRect/>
          </a:stretch>
        </p:blipFill>
        <p:spPr bwMode="auto">
          <a:xfrm>
            <a:off x="1293812" y="228600"/>
            <a:ext cx="9829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/>
          </p:cNvPr>
          <p:cNvSpPr/>
          <p:nvPr/>
        </p:nvSpPr>
        <p:spPr>
          <a:xfrm>
            <a:off x="2422004" y="3948710"/>
            <a:ext cx="7272808" cy="607065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WASSALAM’ALAIKUM WARAHMATULLAHI WABAROKATUH</a:t>
            </a:r>
            <a:endParaRPr kumimoji="0" lang="es-UY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tse3.mm.bing.net/th?id=OIP.ifoFuil4BxpZbNGRveOVGAHaGi&amp;pid=Api&amp;P=0&amp;w=191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82" y="1268760"/>
            <a:ext cx="2714474" cy="240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Pert. 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713412" y="1905000"/>
            <a:ext cx="4727348" cy="1019822"/>
            <a:chOff x="6146945" y="1730546"/>
            <a:chExt cx="4339763" cy="1019822"/>
          </a:xfrm>
        </p:grpSpPr>
        <p:sp>
          <p:nvSpPr>
            <p:cNvPr id="89" name="TextBox 121"/>
            <p:cNvSpPr txBox="1"/>
            <p:nvPr/>
          </p:nvSpPr>
          <p:spPr>
            <a:xfrm>
              <a:off x="6146945" y="1730546"/>
              <a:ext cx="4293553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Simbol</a:t>
              </a:r>
              <a:r>
                <a:rPr lang="en-US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Material </a:t>
              </a:r>
              <a:r>
                <a:rPr lang="en-US" b="1" kern="0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Gambar</a:t>
              </a:r>
              <a:endPara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121"/>
            <p:cNvSpPr txBox="1"/>
            <p:nvPr/>
          </p:nvSpPr>
          <p:spPr>
            <a:xfrm>
              <a:off x="6190450" y="2165593"/>
              <a:ext cx="4296258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Mahasiswa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mampu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terampil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simbol</a:t>
              </a:r>
              <a:r>
                <a:rPr lang="en-US" sz="1600" kern="0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material </a:t>
              </a:r>
              <a:r>
                <a:rPr lang="en-US" sz="1600" kern="0" dirty="0" err="1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1600" kern="0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gambar</a:t>
              </a:r>
              <a:endParaRPr lang="en-US" sz="1600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21"/>
          <p:cNvSpPr txBox="1"/>
          <p:nvPr/>
        </p:nvSpPr>
        <p:spPr>
          <a:xfrm>
            <a:off x="2131764" y="5427221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Perkuliahan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21"/>
          <p:cNvSpPr txBox="1"/>
          <p:nvPr/>
        </p:nvSpPr>
        <p:spPr>
          <a:xfrm>
            <a:off x="3056277" y="4191192"/>
            <a:ext cx="129962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Menggambar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Teknik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21"/>
          <p:cNvSpPr txBox="1"/>
          <p:nvPr/>
        </p:nvSpPr>
        <p:spPr>
          <a:xfrm>
            <a:off x="4993338" y="4256801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Skala</a:t>
            </a:r>
            <a:r>
              <a:rPr lang="en-US" sz="1400" b="1" kern="0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tx2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21"/>
          <p:cNvSpPr txBox="1"/>
          <p:nvPr/>
        </p:nvSpPr>
        <p:spPr>
          <a:xfrm>
            <a:off x="4031272" y="5430359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Mengenal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Huruf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21"/>
          <p:cNvSpPr txBox="1"/>
          <p:nvPr/>
        </p:nvSpPr>
        <p:spPr>
          <a:xfrm>
            <a:off x="5950396" y="5445224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Ukuran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21"/>
          <p:cNvSpPr txBox="1"/>
          <p:nvPr/>
        </p:nvSpPr>
        <p:spPr>
          <a:xfrm>
            <a:off x="6956300" y="4149080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Simbol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21"/>
          <p:cNvSpPr txBox="1"/>
          <p:nvPr/>
        </p:nvSpPr>
        <p:spPr>
          <a:xfrm>
            <a:off x="7892404" y="5427221"/>
            <a:ext cx="122634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Proyeksi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21"/>
          <p:cNvSpPr txBox="1"/>
          <p:nvPr/>
        </p:nvSpPr>
        <p:spPr>
          <a:xfrm>
            <a:off x="8830716" y="4191192"/>
            <a:ext cx="122634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UTS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488740" y="4350167"/>
            <a:ext cx="9211344" cy="1482924"/>
            <a:chOff x="1179449" y="2893788"/>
            <a:chExt cx="9829928" cy="1582510"/>
          </a:xfrm>
        </p:grpSpPr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964410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5899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9459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 flipH="1">
              <a:off x="2424724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458537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 flipH="1">
              <a:off x="448336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551603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 flipH="1">
              <a:off x="6540859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8"/>
            <p:cNvSpPr>
              <a:spLocks/>
            </p:cNvSpPr>
            <p:nvPr/>
          </p:nvSpPr>
          <p:spPr bwMode="auto">
            <a:xfrm>
              <a:off x="757116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 flipH="1">
              <a:off x="8592332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220638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270334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327830" y="2893788"/>
              <a:ext cx="553478" cy="5534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38295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179449" y="3922822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323836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529700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7354502" y="3922822"/>
              <a:ext cx="553476" cy="5534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9405977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330089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4394035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451530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8506658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20" name="Oval 119"/>
            <p:cNvSpPr/>
            <p:nvPr/>
          </p:nvSpPr>
          <p:spPr>
            <a:xfrm>
              <a:off x="336206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542070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22" name="Oval 121"/>
            <p:cNvSpPr/>
            <p:nvPr/>
          </p:nvSpPr>
          <p:spPr>
            <a:xfrm>
              <a:off x="7478202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23" name="Oval 122"/>
            <p:cNvSpPr/>
            <p:nvPr/>
          </p:nvSpPr>
          <p:spPr>
            <a:xfrm>
              <a:off x="9529676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668" y="1728865"/>
            <a:ext cx="87075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4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2560320" y="1532803"/>
            <a:ext cx="1860177" cy="1860177"/>
            <a:chOff x="2889250" y="234951"/>
            <a:chExt cx="6399213" cy="6399213"/>
          </a:xfrm>
        </p:grpSpPr>
        <p:sp>
          <p:nvSpPr>
            <p:cNvPr id="129" name="Freeform 45"/>
            <p:cNvSpPr>
              <a:spLocks/>
            </p:cNvSpPr>
            <p:nvPr/>
          </p:nvSpPr>
          <p:spPr bwMode="auto">
            <a:xfrm>
              <a:off x="2889250" y="234951"/>
              <a:ext cx="6399213" cy="6399213"/>
            </a:xfrm>
            <a:custGeom>
              <a:avLst/>
              <a:gdLst>
                <a:gd name="T0" fmla="*/ 2138 w 4031"/>
                <a:gd name="T1" fmla="*/ 4 h 4031"/>
                <a:gd name="T2" fmla="*/ 2378 w 4031"/>
                <a:gd name="T3" fmla="*/ 32 h 4031"/>
                <a:gd name="T4" fmla="*/ 2608 w 4031"/>
                <a:gd name="T5" fmla="*/ 88 h 4031"/>
                <a:gd name="T6" fmla="*/ 2827 w 4031"/>
                <a:gd name="T7" fmla="*/ 170 h 4031"/>
                <a:gd name="T8" fmla="*/ 3032 w 4031"/>
                <a:gd name="T9" fmla="*/ 276 h 4031"/>
                <a:gd name="T10" fmla="*/ 3224 w 4031"/>
                <a:gd name="T11" fmla="*/ 403 h 4031"/>
                <a:gd name="T12" fmla="*/ 3399 w 4031"/>
                <a:gd name="T13" fmla="*/ 551 h 4031"/>
                <a:gd name="T14" fmla="*/ 3557 w 4031"/>
                <a:gd name="T15" fmla="*/ 717 h 4031"/>
                <a:gd name="T16" fmla="*/ 3695 w 4031"/>
                <a:gd name="T17" fmla="*/ 901 h 4031"/>
                <a:gd name="T18" fmla="*/ 3812 w 4031"/>
                <a:gd name="T19" fmla="*/ 1099 h 4031"/>
                <a:gd name="T20" fmla="*/ 3905 w 4031"/>
                <a:gd name="T21" fmla="*/ 1312 h 4031"/>
                <a:gd name="T22" fmla="*/ 3974 w 4031"/>
                <a:gd name="T23" fmla="*/ 1537 h 4031"/>
                <a:gd name="T24" fmla="*/ 4016 w 4031"/>
                <a:gd name="T25" fmla="*/ 1772 h 4031"/>
                <a:gd name="T26" fmla="*/ 4031 w 4031"/>
                <a:gd name="T27" fmla="*/ 2016 h 4031"/>
                <a:gd name="T28" fmla="*/ 4016 w 4031"/>
                <a:gd name="T29" fmla="*/ 2259 h 4031"/>
                <a:gd name="T30" fmla="*/ 3974 w 4031"/>
                <a:gd name="T31" fmla="*/ 2494 h 4031"/>
                <a:gd name="T32" fmla="*/ 3905 w 4031"/>
                <a:gd name="T33" fmla="*/ 2719 h 4031"/>
                <a:gd name="T34" fmla="*/ 3812 w 4031"/>
                <a:gd name="T35" fmla="*/ 2931 h 4031"/>
                <a:gd name="T36" fmla="*/ 3695 w 4031"/>
                <a:gd name="T37" fmla="*/ 3130 h 4031"/>
                <a:gd name="T38" fmla="*/ 3557 w 4031"/>
                <a:gd name="T39" fmla="*/ 3314 h 4031"/>
                <a:gd name="T40" fmla="*/ 3399 w 4031"/>
                <a:gd name="T41" fmla="*/ 3480 h 4031"/>
                <a:gd name="T42" fmla="*/ 3224 w 4031"/>
                <a:gd name="T43" fmla="*/ 3628 h 4031"/>
                <a:gd name="T44" fmla="*/ 3032 w 4031"/>
                <a:gd name="T45" fmla="*/ 3756 h 4031"/>
                <a:gd name="T46" fmla="*/ 2827 w 4031"/>
                <a:gd name="T47" fmla="*/ 3861 h 4031"/>
                <a:gd name="T48" fmla="*/ 2608 w 4031"/>
                <a:gd name="T49" fmla="*/ 3943 h 4031"/>
                <a:gd name="T50" fmla="*/ 2378 w 4031"/>
                <a:gd name="T51" fmla="*/ 3998 h 4031"/>
                <a:gd name="T52" fmla="*/ 2138 w 4031"/>
                <a:gd name="T53" fmla="*/ 4027 h 4031"/>
                <a:gd name="T54" fmla="*/ 1893 w 4031"/>
                <a:gd name="T55" fmla="*/ 4027 h 4031"/>
                <a:gd name="T56" fmla="*/ 1653 w 4031"/>
                <a:gd name="T57" fmla="*/ 3998 h 4031"/>
                <a:gd name="T58" fmla="*/ 1423 w 4031"/>
                <a:gd name="T59" fmla="*/ 3943 h 4031"/>
                <a:gd name="T60" fmla="*/ 1204 w 4031"/>
                <a:gd name="T61" fmla="*/ 3861 h 4031"/>
                <a:gd name="T62" fmla="*/ 998 w 4031"/>
                <a:gd name="T63" fmla="*/ 3756 h 4031"/>
                <a:gd name="T64" fmla="*/ 806 w 4031"/>
                <a:gd name="T65" fmla="*/ 3628 h 4031"/>
                <a:gd name="T66" fmla="*/ 631 w 4031"/>
                <a:gd name="T67" fmla="*/ 3480 h 4031"/>
                <a:gd name="T68" fmla="*/ 474 w 4031"/>
                <a:gd name="T69" fmla="*/ 3314 h 4031"/>
                <a:gd name="T70" fmla="*/ 337 w 4031"/>
                <a:gd name="T71" fmla="*/ 3130 h 4031"/>
                <a:gd name="T72" fmla="*/ 220 w 4031"/>
                <a:gd name="T73" fmla="*/ 2931 h 4031"/>
                <a:gd name="T74" fmla="*/ 126 w 4031"/>
                <a:gd name="T75" fmla="*/ 2719 h 4031"/>
                <a:gd name="T76" fmla="*/ 58 w 4031"/>
                <a:gd name="T77" fmla="*/ 2494 h 4031"/>
                <a:gd name="T78" fmla="*/ 15 w 4031"/>
                <a:gd name="T79" fmla="*/ 2259 h 4031"/>
                <a:gd name="T80" fmla="*/ 0 w 4031"/>
                <a:gd name="T81" fmla="*/ 2016 h 4031"/>
                <a:gd name="T82" fmla="*/ 15 w 4031"/>
                <a:gd name="T83" fmla="*/ 1772 h 4031"/>
                <a:gd name="T84" fmla="*/ 58 w 4031"/>
                <a:gd name="T85" fmla="*/ 1537 h 4031"/>
                <a:gd name="T86" fmla="*/ 126 w 4031"/>
                <a:gd name="T87" fmla="*/ 1312 h 4031"/>
                <a:gd name="T88" fmla="*/ 220 w 4031"/>
                <a:gd name="T89" fmla="*/ 1099 h 4031"/>
                <a:gd name="T90" fmla="*/ 337 w 4031"/>
                <a:gd name="T91" fmla="*/ 901 h 4031"/>
                <a:gd name="T92" fmla="*/ 474 w 4031"/>
                <a:gd name="T93" fmla="*/ 717 h 4031"/>
                <a:gd name="T94" fmla="*/ 631 w 4031"/>
                <a:gd name="T95" fmla="*/ 551 h 4031"/>
                <a:gd name="T96" fmla="*/ 806 w 4031"/>
                <a:gd name="T97" fmla="*/ 403 h 4031"/>
                <a:gd name="T98" fmla="*/ 998 w 4031"/>
                <a:gd name="T99" fmla="*/ 276 h 4031"/>
                <a:gd name="T100" fmla="*/ 1204 w 4031"/>
                <a:gd name="T101" fmla="*/ 170 h 4031"/>
                <a:gd name="T102" fmla="*/ 1423 w 4031"/>
                <a:gd name="T103" fmla="*/ 88 h 4031"/>
                <a:gd name="T104" fmla="*/ 1653 w 4031"/>
                <a:gd name="T105" fmla="*/ 32 h 4031"/>
                <a:gd name="T106" fmla="*/ 1893 w 4031"/>
                <a:gd name="T107" fmla="*/ 4 h 4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31" h="4031">
                  <a:moveTo>
                    <a:pt x="2015" y="0"/>
                  </a:moveTo>
                  <a:lnTo>
                    <a:pt x="2138" y="4"/>
                  </a:lnTo>
                  <a:lnTo>
                    <a:pt x="2259" y="15"/>
                  </a:lnTo>
                  <a:lnTo>
                    <a:pt x="2378" y="32"/>
                  </a:lnTo>
                  <a:lnTo>
                    <a:pt x="2494" y="57"/>
                  </a:lnTo>
                  <a:lnTo>
                    <a:pt x="2608" y="88"/>
                  </a:lnTo>
                  <a:lnTo>
                    <a:pt x="2719" y="126"/>
                  </a:lnTo>
                  <a:lnTo>
                    <a:pt x="2827" y="170"/>
                  </a:lnTo>
                  <a:lnTo>
                    <a:pt x="2932" y="219"/>
                  </a:lnTo>
                  <a:lnTo>
                    <a:pt x="3032" y="276"/>
                  </a:lnTo>
                  <a:lnTo>
                    <a:pt x="3130" y="336"/>
                  </a:lnTo>
                  <a:lnTo>
                    <a:pt x="3224" y="403"/>
                  </a:lnTo>
                  <a:lnTo>
                    <a:pt x="3314" y="474"/>
                  </a:lnTo>
                  <a:lnTo>
                    <a:pt x="3399" y="551"/>
                  </a:lnTo>
                  <a:lnTo>
                    <a:pt x="3480" y="632"/>
                  </a:lnTo>
                  <a:lnTo>
                    <a:pt x="3557" y="717"/>
                  </a:lnTo>
                  <a:lnTo>
                    <a:pt x="3628" y="807"/>
                  </a:lnTo>
                  <a:lnTo>
                    <a:pt x="3695" y="901"/>
                  </a:lnTo>
                  <a:lnTo>
                    <a:pt x="3755" y="999"/>
                  </a:lnTo>
                  <a:lnTo>
                    <a:pt x="3812" y="1099"/>
                  </a:lnTo>
                  <a:lnTo>
                    <a:pt x="3861" y="1204"/>
                  </a:lnTo>
                  <a:lnTo>
                    <a:pt x="3905" y="1312"/>
                  </a:lnTo>
                  <a:lnTo>
                    <a:pt x="3943" y="1423"/>
                  </a:lnTo>
                  <a:lnTo>
                    <a:pt x="3974" y="1537"/>
                  </a:lnTo>
                  <a:lnTo>
                    <a:pt x="3999" y="1653"/>
                  </a:lnTo>
                  <a:lnTo>
                    <a:pt x="4016" y="1772"/>
                  </a:lnTo>
                  <a:lnTo>
                    <a:pt x="4027" y="1893"/>
                  </a:lnTo>
                  <a:lnTo>
                    <a:pt x="4031" y="2016"/>
                  </a:lnTo>
                  <a:lnTo>
                    <a:pt x="4027" y="2138"/>
                  </a:lnTo>
                  <a:lnTo>
                    <a:pt x="4016" y="2259"/>
                  </a:lnTo>
                  <a:lnTo>
                    <a:pt x="3999" y="2378"/>
                  </a:lnTo>
                  <a:lnTo>
                    <a:pt x="3974" y="2494"/>
                  </a:lnTo>
                  <a:lnTo>
                    <a:pt x="3943" y="2608"/>
                  </a:lnTo>
                  <a:lnTo>
                    <a:pt x="3905" y="2719"/>
                  </a:lnTo>
                  <a:lnTo>
                    <a:pt x="3861" y="2827"/>
                  </a:lnTo>
                  <a:lnTo>
                    <a:pt x="3812" y="2931"/>
                  </a:lnTo>
                  <a:lnTo>
                    <a:pt x="3755" y="3033"/>
                  </a:lnTo>
                  <a:lnTo>
                    <a:pt x="3695" y="3130"/>
                  </a:lnTo>
                  <a:lnTo>
                    <a:pt x="3628" y="3225"/>
                  </a:lnTo>
                  <a:lnTo>
                    <a:pt x="3557" y="3314"/>
                  </a:lnTo>
                  <a:lnTo>
                    <a:pt x="3480" y="3400"/>
                  </a:lnTo>
                  <a:lnTo>
                    <a:pt x="3399" y="3480"/>
                  </a:lnTo>
                  <a:lnTo>
                    <a:pt x="3314" y="3557"/>
                  </a:lnTo>
                  <a:lnTo>
                    <a:pt x="3224" y="3628"/>
                  </a:lnTo>
                  <a:lnTo>
                    <a:pt x="3130" y="3695"/>
                  </a:lnTo>
                  <a:lnTo>
                    <a:pt x="3032" y="3756"/>
                  </a:lnTo>
                  <a:lnTo>
                    <a:pt x="2932" y="3811"/>
                  </a:lnTo>
                  <a:lnTo>
                    <a:pt x="2827" y="3861"/>
                  </a:lnTo>
                  <a:lnTo>
                    <a:pt x="2719" y="3905"/>
                  </a:lnTo>
                  <a:lnTo>
                    <a:pt x="2608" y="3943"/>
                  </a:lnTo>
                  <a:lnTo>
                    <a:pt x="2494" y="3973"/>
                  </a:lnTo>
                  <a:lnTo>
                    <a:pt x="2378" y="3998"/>
                  </a:lnTo>
                  <a:lnTo>
                    <a:pt x="2259" y="4016"/>
                  </a:lnTo>
                  <a:lnTo>
                    <a:pt x="2138" y="4027"/>
                  </a:lnTo>
                  <a:lnTo>
                    <a:pt x="2015" y="4031"/>
                  </a:lnTo>
                  <a:lnTo>
                    <a:pt x="1893" y="4027"/>
                  </a:lnTo>
                  <a:lnTo>
                    <a:pt x="1772" y="4016"/>
                  </a:lnTo>
                  <a:lnTo>
                    <a:pt x="1653" y="3998"/>
                  </a:lnTo>
                  <a:lnTo>
                    <a:pt x="1537" y="3973"/>
                  </a:lnTo>
                  <a:lnTo>
                    <a:pt x="1423" y="3943"/>
                  </a:lnTo>
                  <a:lnTo>
                    <a:pt x="1312" y="3905"/>
                  </a:lnTo>
                  <a:lnTo>
                    <a:pt x="1204" y="3861"/>
                  </a:lnTo>
                  <a:lnTo>
                    <a:pt x="1100" y="3811"/>
                  </a:lnTo>
                  <a:lnTo>
                    <a:pt x="998" y="3756"/>
                  </a:lnTo>
                  <a:lnTo>
                    <a:pt x="901" y="3695"/>
                  </a:lnTo>
                  <a:lnTo>
                    <a:pt x="806" y="3628"/>
                  </a:lnTo>
                  <a:lnTo>
                    <a:pt x="717" y="3557"/>
                  </a:lnTo>
                  <a:lnTo>
                    <a:pt x="631" y="3480"/>
                  </a:lnTo>
                  <a:lnTo>
                    <a:pt x="551" y="3400"/>
                  </a:lnTo>
                  <a:lnTo>
                    <a:pt x="474" y="3314"/>
                  </a:lnTo>
                  <a:lnTo>
                    <a:pt x="403" y="3225"/>
                  </a:lnTo>
                  <a:lnTo>
                    <a:pt x="337" y="3130"/>
                  </a:lnTo>
                  <a:lnTo>
                    <a:pt x="275" y="3033"/>
                  </a:lnTo>
                  <a:lnTo>
                    <a:pt x="220" y="2931"/>
                  </a:lnTo>
                  <a:lnTo>
                    <a:pt x="170" y="2827"/>
                  </a:lnTo>
                  <a:lnTo>
                    <a:pt x="126" y="2719"/>
                  </a:lnTo>
                  <a:lnTo>
                    <a:pt x="88" y="2608"/>
                  </a:lnTo>
                  <a:lnTo>
                    <a:pt x="58" y="2494"/>
                  </a:lnTo>
                  <a:lnTo>
                    <a:pt x="33" y="2378"/>
                  </a:lnTo>
                  <a:lnTo>
                    <a:pt x="15" y="2259"/>
                  </a:lnTo>
                  <a:lnTo>
                    <a:pt x="4" y="2138"/>
                  </a:lnTo>
                  <a:lnTo>
                    <a:pt x="0" y="2016"/>
                  </a:lnTo>
                  <a:lnTo>
                    <a:pt x="4" y="1893"/>
                  </a:lnTo>
                  <a:lnTo>
                    <a:pt x="15" y="1772"/>
                  </a:lnTo>
                  <a:lnTo>
                    <a:pt x="33" y="1653"/>
                  </a:lnTo>
                  <a:lnTo>
                    <a:pt x="58" y="1537"/>
                  </a:lnTo>
                  <a:lnTo>
                    <a:pt x="88" y="1423"/>
                  </a:lnTo>
                  <a:lnTo>
                    <a:pt x="126" y="1312"/>
                  </a:lnTo>
                  <a:lnTo>
                    <a:pt x="170" y="1204"/>
                  </a:lnTo>
                  <a:lnTo>
                    <a:pt x="220" y="1099"/>
                  </a:lnTo>
                  <a:lnTo>
                    <a:pt x="275" y="999"/>
                  </a:lnTo>
                  <a:lnTo>
                    <a:pt x="337" y="901"/>
                  </a:lnTo>
                  <a:lnTo>
                    <a:pt x="403" y="807"/>
                  </a:lnTo>
                  <a:lnTo>
                    <a:pt x="474" y="717"/>
                  </a:lnTo>
                  <a:lnTo>
                    <a:pt x="551" y="632"/>
                  </a:lnTo>
                  <a:lnTo>
                    <a:pt x="631" y="551"/>
                  </a:lnTo>
                  <a:lnTo>
                    <a:pt x="717" y="474"/>
                  </a:lnTo>
                  <a:lnTo>
                    <a:pt x="806" y="403"/>
                  </a:lnTo>
                  <a:lnTo>
                    <a:pt x="901" y="336"/>
                  </a:lnTo>
                  <a:lnTo>
                    <a:pt x="998" y="276"/>
                  </a:lnTo>
                  <a:lnTo>
                    <a:pt x="1100" y="219"/>
                  </a:lnTo>
                  <a:lnTo>
                    <a:pt x="1204" y="170"/>
                  </a:lnTo>
                  <a:lnTo>
                    <a:pt x="1312" y="126"/>
                  </a:lnTo>
                  <a:lnTo>
                    <a:pt x="1423" y="88"/>
                  </a:lnTo>
                  <a:lnTo>
                    <a:pt x="1537" y="57"/>
                  </a:lnTo>
                  <a:lnTo>
                    <a:pt x="1653" y="32"/>
                  </a:lnTo>
                  <a:lnTo>
                    <a:pt x="1772" y="15"/>
                  </a:lnTo>
                  <a:lnTo>
                    <a:pt x="1893" y="4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5094288" y="1830388"/>
              <a:ext cx="1995488" cy="3208338"/>
            </a:xfrm>
            <a:custGeom>
              <a:avLst/>
              <a:gdLst>
                <a:gd name="T0" fmla="*/ 0 w 1257"/>
                <a:gd name="T1" fmla="*/ 0 h 2021"/>
                <a:gd name="T2" fmla="*/ 1253 w 1257"/>
                <a:gd name="T3" fmla="*/ 0 h 2021"/>
                <a:gd name="T4" fmla="*/ 1253 w 1257"/>
                <a:gd name="T5" fmla="*/ 164 h 2021"/>
                <a:gd name="T6" fmla="*/ 1250 w 1257"/>
                <a:gd name="T7" fmla="*/ 224 h 2021"/>
                <a:gd name="T8" fmla="*/ 1241 w 1257"/>
                <a:gd name="T9" fmla="*/ 285 h 2021"/>
                <a:gd name="T10" fmla="*/ 1225 w 1257"/>
                <a:gd name="T11" fmla="*/ 344 h 2021"/>
                <a:gd name="T12" fmla="*/ 1203 w 1257"/>
                <a:gd name="T13" fmla="*/ 400 h 2021"/>
                <a:gd name="T14" fmla="*/ 1175 w 1257"/>
                <a:gd name="T15" fmla="*/ 455 h 2021"/>
                <a:gd name="T16" fmla="*/ 1141 w 1257"/>
                <a:gd name="T17" fmla="*/ 508 h 2021"/>
                <a:gd name="T18" fmla="*/ 1102 w 1257"/>
                <a:gd name="T19" fmla="*/ 558 h 2021"/>
                <a:gd name="T20" fmla="*/ 1058 w 1257"/>
                <a:gd name="T21" fmla="*/ 604 h 2021"/>
                <a:gd name="T22" fmla="*/ 800 w 1257"/>
                <a:gd name="T23" fmla="*/ 850 h 2021"/>
                <a:gd name="T24" fmla="*/ 774 w 1257"/>
                <a:gd name="T25" fmla="*/ 877 h 2021"/>
                <a:gd name="T26" fmla="*/ 754 w 1257"/>
                <a:gd name="T27" fmla="*/ 908 h 2021"/>
                <a:gd name="T28" fmla="*/ 739 w 1257"/>
                <a:gd name="T29" fmla="*/ 941 h 2021"/>
                <a:gd name="T30" fmla="*/ 730 w 1257"/>
                <a:gd name="T31" fmla="*/ 975 h 2021"/>
                <a:gd name="T32" fmla="*/ 727 w 1257"/>
                <a:gd name="T33" fmla="*/ 1011 h 2021"/>
                <a:gd name="T34" fmla="*/ 730 w 1257"/>
                <a:gd name="T35" fmla="*/ 1046 h 2021"/>
                <a:gd name="T36" fmla="*/ 740 w 1257"/>
                <a:gd name="T37" fmla="*/ 1080 h 2021"/>
                <a:gd name="T38" fmla="*/ 755 w 1257"/>
                <a:gd name="T39" fmla="*/ 1112 h 2021"/>
                <a:gd name="T40" fmla="*/ 776 w 1257"/>
                <a:gd name="T41" fmla="*/ 1143 h 2021"/>
                <a:gd name="T42" fmla="*/ 800 w 1257"/>
                <a:gd name="T43" fmla="*/ 1171 h 2021"/>
                <a:gd name="T44" fmla="*/ 1061 w 1257"/>
                <a:gd name="T45" fmla="*/ 1417 h 2021"/>
                <a:gd name="T46" fmla="*/ 1106 w 1257"/>
                <a:gd name="T47" fmla="*/ 1462 h 2021"/>
                <a:gd name="T48" fmla="*/ 1145 w 1257"/>
                <a:gd name="T49" fmla="*/ 1512 h 2021"/>
                <a:gd name="T50" fmla="*/ 1178 w 1257"/>
                <a:gd name="T51" fmla="*/ 1564 h 2021"/>
                <a:gd name="T52" fmla="*/ 1206 w 1257"/>
                <a:gd name="T53" fmla="*/ 1620 h 2021"/>
                <a:gd name="T54" fmla="*/ 1228 w 1257"/>
                <a:gd name="T55" fmla="*/ 1676 h 2021"/>
                <a:gd name="T56" fmla="*/ 1243 w 1257"/>
                <a:gd name="T57" fmla="*/ 1736 h 2021"/>
                <a:gd name="T58" fmla="*/ 1253 w 1257"/>
                <a:gd name="T59" fmla="*/ 1796 h 2021"/>
                <a:gd name="T60" fmla="*/ 1257 w 1257"/>
                <a:gd name="T61" fmla="*/ 1857 h 2021"/>
                <a:gd name="T62" fmla="*/ 1257 w 1257"/>
                <a:gd name="T63" fmla="*/ 2021 h 2021"/>
                <a:gd name="T64" fmla="*/ 0 w 1257"/>
                <a:gd name="T65" fmla="*/ 2021 h 2021"/>
                <a:gd name="T66" fmla="*/ 0 w 1257"/>
                <a:gd name="T67" fmla="*/ 1857 h 2021"/>
                <a:gd name="T68" fmla="*/ 3 w 1257"/>
                <a:gd name="T69" fmla="*/ 1796 h 2021"/>
                <a:gd name="T70" fmla="*/ 12 w 1257"/>
                <a:gd name="T71" fmla="*/ 1736 h 2021"/>
                <a:gd name="T72" fmla="*/ 28 w 1257"/>
                <a:gd name="T73" fmla="*/ 1678 h 2021"/>
                <a:gd name="T74" fmla="*/ 50 w 1257"/>
                <a:gd name="T75" fmla="*/ 1621 h 2021"/>
                <a:gd name="T76" fmla="*/ 78 w 1257"/>
                <a:gd name="T77" fmla="*/ 1566 h 2021"/>
                <a:gd name="T78" fmla="*/ 111 w 1257"/>
                <a:gd name="T79" fmla="*/ 1514 h 2021"/>
                <a:gd name="T80" fmla="*/ 150 w 1257"/>
                <a:gd name="T81" fmla="*/ 1463 h 2021"/>
                <a:gd name="T82" fmla="*/ 196 w 1257"/>
                <a:gd name="T83" fmla="*/ 1417 h 2021"/>
                <a:gd name="T84" fmla="*/ 456 w 1257"/>
                <a:gd name="T85" fmla="*/ 1171 h 2021"/>
                <a:gd name="T86" fmla="*/ 482 w 1257"/>
                <a:gd name="T87" fmla="*/ 1143 h 2021"/>
                <a:gd name="T88" fmla="*/ 503 w 1257"/>
                <a:gd name="T89" fmla="*/ 1112 h 2021"/>
                <a:gd name="T90" fmla="*/ 517 w 1257"/>
                <a:gd name="T91" fmla="*/ 1080 h 2021"/>
                <a:gd name="T92" fmla="*/ 526 w 1257"/>
                <a:gd name="T93" fmla="*/ 1046 h 2021"/>
                <a:gd name="T94" fmla="*/ 528 w 1257"/>
                <a:gd name="T95" fmla="*/ 1011 h 2021"/>
                <a:gd name="T96" fmla="*/ 526 w 1257"/>
                <a:gd name="T97" fmla="*/ 975 h 2021"/>
                <a:gd name="T98" fmla="*/ 516 w 1257"/>
                <a:gd name="T99" fmla="*/ 941 h 2021"/>
                <a:gd name="T100" fmla="*/ 502 w 1257"/>
                <a:gd name="T101" fmla="*/ 908 h 2021"/>
                <a:gd name="T102" fmla="*/ 481 w 1257"/>
                <a:gd name="T103" fmla="*/ 877 h 2021"/>
                <a:gd name="T104" fmla="*/ 456 w 1257"/>
                <a:gd name="T105" fmla="*/ 850 h 2021"/>
                <a:gd name="T106" fmla="*/ 196 w 1257"/>
                <a:gd name="T107" fmla="*/ 604 h 2021"/>
                <a:gd name="T108" fmla="*/ 150 w 1257"/>
                <a:gd name="T109" fmla="*/ 559 h 2021"/>
                <a:gd name="T110" fmla="*/ 111 w 1257"/>
                <a:gd name="T111" fmla="*/ 509 h 2021"/>
                <a:gd name="T112" fmla="*/ 78 w 1257"/>
                <a:gd name="T113" fmla="*/ 456 h 2021"/>
                <a:gd name="T114" fmla="*/ 50 w 1257"/>
                <a:gd name="T115" fmla="*/ 401 h 2021"/>
                <a:gd name="T116" fmla="*/ 28 w 1257"/>
                <a:gd name="T117" fmla="*/ 344 h 2021"/>
                <a:gd name="T118" fmla="*/ 12 w 1257"/>
                <a:gd name="T119" fmla="*/ 285 h 2021"/>
                <a:gd name="T120" fmla="*/ 3 w 1257"/>
                <a:gd name="T121" fmla="*/ 225 h 2021"/>
                <a:gd name="T122" fmla="*/ 0 w 1257"/>
                <a:gd name="T123" fmla="*/ 164 h 2021"/>
                <a:gd name="T124" fmla="*/ 0 w 1257"/>
                <a:gd name="T125" fmla="*/ 0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7" h="2021">
                  <a:moveTo>
                    <a:pt x="0" y="0"/>
                  </a:moveTo>
                  <a:lnTo>
                    <a:pt x="1253" y="0"/>
                  </a:lnTo>
                  <a:lnTo>
                    <a:pt x="1253" y="164"/>
                  </a:lnTo>
                  <a:lnTo>
                    <a:pt x="1250" y="224"/>
                  </a:lnTo>
                  <a:lnTo>
                    <a:pt x="1241" y="285"/>
                  </a:lnTo>
                  <a:lnTo>
                    <a:pt x="1225" y="344"/>
                  </a:lnTo>
                  <a:lnTo>
                    <a:pt x="1203" y="400"/>
                  </a:lnTo>
                  <a:lnTo>
                    <a:pt x="1175" y="455"/>
                  </a:lnTo>
                  <a:lnTo>
                    <a:pt x="1141" y="508"/>
                  </a:lnTo>
                  <a:lnTo>
                    <a:pt x="1102" y="558"/>
                  </a:lnTo>
                  <a:lnTo>
                    <a:pt x="1058" y="604"/>
                  </a:lnTo>
                  <a:lnTo>
                    <a:pt x="800" y="850"/>
                  </a:lnTo>
                  <a:lnTo>
                    <a:pt x="774" y="877"/>
                  </a:lnTo>
                  <a:lnTo>
                    <a:pt x="754" y="908"/>
                  </a:lnTo>
                  <a:lnTo>
                    <a:pt x="739" y="941"/>
                  </a:lnTo>
                  <a:lnTo>
                    <a:pt x="730" y="975"/>
                  </a:lnTo>
                  <a:lnTo>
                    <a:pt x="727" y="1011"/>
                  </a:lnTo>
                  <a:lnTo>
                    <a:pt x="730" y="1046"/>
                  </a:lnTo>
                  <a:lnTo>
                    <a:pt x="740" y="1080"/>
                  </a:lnTo>
                  <a:lnTo>
                    <a:pt x="755" y="1112"/>
                  </a:lnTo>
                  <a:lnTo>
                    <a:pt x="776" y="1143"/>
                  </a:lnTo>
                  <a:lnTo>
                    <a:pt x="800" y="1171"/>
                  </a:lnTo>
                  <a:lnTo>
                    <a:pt x="1061" y="1417"/>
                  </a:lnTo>
                  <a:lnTo>
                    <a:pt x="1106" y="1462"/>
                  </a:lnTo>
                  <a:lnTo>
                    <a:pt x="1145" y="1512"/>
                  </a:lnTo>
                  <a:lnTo>
                    <a:pt x="1178" y="1564"/>
                  </a:lnTo>
                  <a:lnTo>
                    <a:pt x="1206" y="1620"/>
                  </a:lnTo>
                  <a:lnTo>
                    <a:pt x="1228" y="1676"/>
                  </a:lnTo>
                  <a:lnTo>
                    <a:pt x="1243" y="1736"/>
                  </a:lnTo>
                  <a:lnTo>
                    <a:pt x="1253" y="1796"/>
                  </a:lnTo>
                  <a:lnTo>
                    <a:pt x="1257" y="1857"/>
                  </a:lnTo>
                  <a:lnTo>
                    <a:pt x="1257" y="2021"/>
                  </a:lnTo>
                  <a:lnTo>
                    <a:pt x="0" y="2021"/>
                  </a:lnTo>
                  <a:lnTo>
                    <a:pt x="0" y="1857"/>
                  </a:lnTo>
                  <a:lnTo>
                    <a:pt x="3" y="1796"/>
                  </a:lnTo>
                  <a:lnTo>
                    <a:pt x="12" y="1736"/>
                  </a:lnTo>
                  <a:lnTo>
                    <a:pt x="28" y="1678"/>
                  </a:lnTo>
                  <a:lnTo>
                    <a:pt x="50" y="1621"/>
                  </a:lnTo>
                  <a:lnTo>
                    <a:pt x="78" y="1566"/>
                  </a:lnTo>
                  <a:lnTo>
                    <a:pt x="111" y="1514"/>
                  </a:lnTo>
                  <a:lnTo>
                    <a:pt x="150" y="1463"/>
                  </a:lnTo>
                  <a:lnTo>
                    <a:pt x="196" y="1417"/>
                  </a:lnTo>
                  <a:lnTo>
                    <a:pt x="456" y="1171"/>
                  </a:lnTo>
                  <a:lnTo>
                    <a:pt x="482" y="1143"/>
                  </a:lnTo>
                  <a:lnTo>
                    <a:pt x="503" y="1112"/>
                  </a:lnTo>
                  <a:lnTo>
                    <a:pt x="517" y="1080"/>
                  </a:lnTo>
                  <a:lnTo>
                    <a:pt x="526" y="1046"/>
                  </a:lnTo>
                  <a:lnTo>
                    <a:pt x="528" y="1011"/>
                  </a:lnTo>
                  <a:lnTo>
                    <a:pt x="526" y="975"/>
                  </a:lnTo>
                  <a:lnTo>
                    <a:pt x="516" y="941"/>
                  </a:lnTo>
                  <a:lnTo>
                    <a:pt x="502" y="908"/>
                  </a:lnTo>
                  <a:lnTo>
                    <a:pt x="481" y="877"/>
                  </a:lnTo>
                  <a:lnTo>
                    <a:pt x="456" y="850"/>
                  </a:lnTo>
                  <a:lnTo>
                    <a:pt x="196" y="604"/>
                  </a:lnTo>
                  <a:lnTo>
                    <a:pt x="150" y="559"/>
                  </a:lnTo>
                  <a:lnTo>
                    <a:pt x="111" y="509"/>
                  </a:lnTo>
                  <a:lnTo>
                    <a:pt x="78" y="456"/>
                  </a:lnTo>
                  <a:lnTo>
                    <a:pt x="50" y="401"/>
                  </a:lnTo>
                  <a:lnTo>
                    <a:pt x="28" y="344"/>
                  </a:lnTo>
                  <a:lnTo>
                    <a:pt x="12" y="285"/>
                  </a:lnTo>
                  <a:lnTo>
                    <a:pt x="3" y="225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4754563" y="1430338"/>
              <a:ext cx="2668588" cy="400050"/>
            </a:xfrm>
            <a:custGeom>
              <a:avLst/>
              <a:gdLst>
                <a:gd name="T0" fmla="*/ 126 w 1681"/>
                <a:gd name="T1" fmla="*/ 0 h 252"/>
                <a:gd name="T2" fmla="*/ 1555 w 1681"/>
                <a:gd name="T3" fmla="*/ 0 h 252"/>
                <a:gd name="T4" fmla="*/ 1584 w 1681"/>
                <a:gd name="T5" fmla="*/ 4 h 252"/>
                <a:gd name="T6" fmla="*/ 1611 w 1681"/>
                <a:gd name="T7" fmla="*/ 12 h 252"/>
                <a:gd name="T8" fmla="*/ 1634 w 1681"/>
                <a:gd name="T9" fmla="*/ 28 h 252"/>
                <a:gd name="T10" fmla="*/ 1654 w 1681"/>
                <a:gd name="T11" fmla="*/ 46 h 252"/>
                <a:gd name="T12" fmla="*/ 1669 w 1681"/>
                <a:gd name="T13" fmla="*/ 71 h 252"/>
                <a:gd name="T14" fmla="*/ 1679 w 1681"/>
                <a:gd name="T15" fmla="*/ 97 h 252"/>
                <a:gd name="T16" fmla="*/ 1681 w 1681"/>
                <a:gd name="T17" fmla="*/ 126 h 252"/>
                <a:gd name="T18" fmla="*/ 1679 w 1681"/>
                <a:gd name="T19" fmla="*/ 154 h 252"/>
                <a:gd name="T20" fmla="*/ 1669 w 1681"/>
                <a:gd name="T21" fmla="*/ 181 h 252"/>
                <a:gd name="T22" fmla="*/ 1654 w 1681"/>
                <a:gd name="T23" fmla="*/ 204 h 252"/>
                <a:gd name="T24" fmla="*/ 1634 w 1681"/>
                <a:gd name="T25" fmla="*/ 224 h 252"/>
                <a:gd name="T26" fmla="*/ 1611 w 1681"/>
                <a:gd name="T27" fmla="*/ 238 h 252"/>
                <a:gd name="T28" fmla="*/ 1584 w 1681"/>
                <a:gd name="T29" fmla="*/ 248 h 252"/>
                <a:gd name="T30" fmla="*/ 1555 w 1681"/>
                <a:gd name="T31" fmla="*/ 252 h 252"/>
                <a:gd name="T32" fmla="*/ 126 w 1681"/>
                <a:gd name="T33" fmla="*/ 252 h 252"/>
                <a:gd name="T34" fmla="*/ 96 w 1681"/>
                <a:gd name="T35" fmla="*/ 248 h 252"/>
                <a:gd name="T36" fmla="*/ 71 w 1681"/>
                <a:gd name="T37" fmla="*/ 238 h 252"/>
                <a:gd name="T38" fmla="*/ 47 w 1681"/>
                <a:gd name="T39" fmla="*/ 224 h 252"/>
                <a:gd name="T40" fmla="*/ 28 w 1681"/>
                <a:gd name="T41" fmla="*/ 204 h 252"/>
                <a:gd name="T42" fmla="*/ 12 w 1681"/>
                <a:gd name="T43" fmla="*/ 181 h 252"/>
                <a:gd name="T44" fmla="*/ 3 w 1681"/>
                <a:gd name="T45" fmla="*/ 154 h 252"/>
                <a:gd name="T46" fmla="*/ 0 w 1681"/>
                <a:gd name="T47" fmla="*/ 126 h 252"/>
                <a:gd name="T48" fmla="*/ 3 w 1681"/>
                <a:gd name="T49" fmla="*/ 97 h 252"/>
                <a:gd name="T50" fmla="*/ 12 w 1681"/>
                <a:gd name="T51" fmla="*/ 71 h 252"/>
                <a:gd name="T52" fmla="*/ 28 w 1681"/>
                <a:gd name="T53" fmla="*/ 46 h 252"/>
                <a:gd name="T54" fmla="*/ 47 w 1681"/>
                <a:gd name="T55" fmla="*/ 28 h 252"/>
                <a:gd name="T56" fmla="*/ 71 w 1681"/>
                <a:gd name="T57" fmla="*/ 12 h 252"/>
                <a:gd name="T58" fmla="*/ 96 w 1681"/>
                <a:gd name="T59" fmla="*/ 4 h 252"/>
                <a:gd name="T60" fmla="*/ 126 w 1681"/>
                <a:gd name="T6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1" h="252">
                  <a:moveTo>
                    <a:pt x="126" y="0"/>
                  </a:moveTo>
                  <a:lnTo>
                    <a:pt x="1555" y="0"/>
                  </a:lnTo>
                  <a:lnTo>
                    <a:pt x="1584" y="4"/>
                  </a:lnTo>
                  <a:lnTo>
                    <a:pt x="1611" y="12"/>
                  </a:lnTo>
                  <a:lnTo>
                    <a:pt x="1634" y="28"/>
                  </a:lnTo>
                  <a:lnTo>
                    <a:pt x="1654" y="46"/>
                  </a:lnTo>
                  <a:lnTo>
                    <a:pt x="1669" y="71"/>
                  </a:lnTo>
                  <a:lnTo>
                    <a:pt x="1679" y="97"/>
                  </a:lnTo>
                  <a:lnTo>
                    <a:pt x="1681" y="126"/>
                  </a:lnTo>
                  <a:lnTo>
                    <a:pt x="1679" y="154"/>
                  </a:lnTo>
                  <a:lnTo>
                    <a:pt x="1669" y="181"/>
                  </a:lnTo>
                  <a:lnTo>
                    <a:pt x="1654" y="204"/>
                  </a:lnTo>
                  <a:lnTo>
                    <a:pt x="1634" y="224"/>
                  </a:lnTo>
                  <a:lnTo>
                    <a:pt x="1611" y="238"/>
                  </a:lnTo>
                  <a:lnTo>
                    <a:pt x="1584" y="248"/>
                  </a:lnTo>
                  <a:lnTo>
                    <a:pt x="1555" y="252"/>
                  </a:lnTo>
                  <a:lnTo>
                    <a:pt x="126" y="252"/>
                  </a:lnTo>
                  <a:lnTo>
                    <a:pt x="96" y="248"/>
                  </a:lnTo>
                  <a:lnTo>
                    <a:pt x="71" y="238"/>
                  </a:lnTo>
                  <a:lnTo>
                    <a:pt x="47" y="224"/>
                  </a:lnTo>
                  <a:lnTo>
                    <a:pt x="28" y="204"/>
                  </a:lnTo>
                  <a:lnTo>
                    <a:pt x="12" y="181"/>
                  </a:lnTo>
                  <a:lnTo>
                    <a:pt x="3" y="154"/>
                  </a:lnTo>
                  <a:lnTo>
                    <a:pt x="0" y="126"/>
                  </a:lnTo>
                  <a:lnTo>
                    <a:pt x="3" y="97"/>
                  </a:lnTo>
                  <a:lnTo>
                    <a:pt x="12" y="71"/>
                  </a:lnTo>
                  <a:lnTo>
                    <a:pt x="28" y="46"/>
                  </a:lnTo>
                  <a:lnTo>
                    <a:pt x="47" y="28"/>
                  </a:lnTo>
                  <a:lnTo>
                    <a:pt x="71" y="12"/>
                  </a:lnTo>
                  <a:lnTo>
                    <a:pt x="96" y="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4754563" y="5038726"/>
              <a:ext cx="2668588" cy="400050"/>
            </a:xfrm>
            <a:custGeom>
              <a:avLst/>
              <a:gdLst>
                <a:gd name="T0" fmla="*/ 126 w 1681"/>
                <a:gd name="T1" fmla="*/ 0 h 252"/>
                <a:gd name="T2" fmla="*/ 1555 w 1681"/>
                <a:gd name="T3" fmla="*/ 0 h 252"/>
                <a:gd name="T4" fmla="*/ 1584 w 1681"/>
                <a:gd name="T5" fmla="*/ 4 h 252"/>
                <a:gd name="T6" fmla="*/ 1611 w 1681"/>
                <a:gd name="T7" fmla="*/ 14 h 252"/>
                <a:gd name="T8" fmla="*/ 1634 w 1681"/>
                <a:gd name="T9" fmla="*/ 29 h 252"/>
                <a:gd name="T10" fmla="*/ 1654 w 1681"/>
                <a:gd name="T11" fmla="*/ 48 h 252"/>
                <a:gd name="T12" fmla="*/ 1669 w 1681"/>
                <a:gd name="T13" fmla="*/ 71 h 252"/>
                <a:gd name="T14" fmla="*/ 1679 w 1681"/>
                <a:gd name="T15" fmla="*/ 97 h 252"/>
                <a:gd name="T16" fmla="*/ 1681 w 1681"/>
                <a:gd name="T17" fmla="*/ 126 h 252"/>
                <a:gd name="T18" fmla="*/ 1679 w 1681"/>
                <a:gd name="T19" fmla="*/ 155 h 252"/>
                <a:gd name="T20" fmla="*/ 1669 w 1681"/>
                <a:gd name="T21" fmla="*/ 181 h 252"/>
                <a:gd name="T22" fmla="*/ 1654 w 1681"/>
                <a:gd name="T23" fmla="*/ 205 h 252"/>
                <a:gd name="T24" fmla="*/ 1634 w 1681"/>
                <a:gd name="T25" fmla="*/ 224 h 252"/>
                <a:gd name="T26" fmla="*/ 1611 w 1681"/>
                <a:gd name="T27" fmla="*/ 239 h 252"/>
                <a:gd name="T28" fmla="*/ 1584 w 1681"/>
                <a:gd name="T29" fmla="*/ 249 h 252"/>
                <a:gd name="T30" fmla="*/ 1555 w 1681"/>
                <a:gd name="T31" fmla="*/ 252 h 252"/>
                <a:gd name="T32" fmla="*/ 126 w 1681"/>
                <a:gd name="T33" fmla="*/ 252 h 252"/>
                <a:gd name="T34" fmla="*/ 96 w 1681"/>
                <a:gd name="T35" fmla="*/ 249 h 252"/>
                <a:gd name="T36" fmla="*/ 71 w 1681"/>
                <a:gd name="T37" fmla="*/ 239 h 252"/>
                <a:gd name="T38" fmla="*/ 47 w 1681"/>
                <a:gd name="T39" fmla="*/ 224 h 252"/>
                <a:gd name="T40" fmla="*/ 28 w 1681"/>
                <a:gd name="T41" fmla="*/ 205 h 252"/>
                <a:gd name="T42" fmla="*/ 12 w 1681"/>
                <a:gd name="T43" fmla="*/ 181 h 252"/>
                <a:gd name="T44" fmla="*/ 3 w 1681"/>
                <a:gd name="T45" fmla="*/ 155 h 252"/>
                <a:gd name="T46" fmla="*/ 0 w 1681"/>
                <a:gd name="T47" fmla="*/ 126 h 252"/>
                <a:gd name="T48" fmla="*/ 3 w 1681"/>
                <a:gd name="T49" fmla="*/ 97 h 252"/>
                <a:gd name="T50" fmla="*/ 12 w 1681"/>
                <a:gd name="T51" fmla="*/ 71 h 252"/>
                <a:gd name="T52" fmla="*/ 28 w 1681"/>
                <a:gd name="T53" fmla="*/ 48 h 252"/>
                <a:gd name="T54" fmla="*/ 47 w 1681"/>
                <a:gd name="T55" fmla="*/ 29 h 252"/>
                <a:gd name="T56" fmla="*/ 71 w 1681"/>
                <a:gd name="T57" fmla="*/ 14 h 252"/>
                <a:gd name="T58" fmla="*/ 96 w 1681"/>
                <a:gd name="T59" fmla="*/ 4 h 252"/>
                <a:gd name="T60" fmla="*/ 126 w 1681"/>
                <a:gd name="T6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1" h="252">
                  <a:moveTo>
                    <a:pt x="126" y="0"/>
                  </a:moveTo>
                  <a:lnTo>
                    <a:pt x="1555" y="0"/>
                  </a:lnTo>
                  <a:lnTo>
                    <a:pt x="1584" y="4"/>
                  </a:lnTo>
                  <a:lnTo>
                    <a:pt x="1611" y="14"/>
                  </a:lnTo>
                  <a:lnTo>
                    <a:pt x="1634" y="29"/>
                  </a:lnTo>
                  <a:lnTo>
                    <a:pt x="1654" y="48"/>
                  </a:lnTo>
                  <a:lnTo>
                    <a:pt x="1669" y="71"/>
                  </a:lnTo>
                  <a:lnTo>
                    <a:pt x="1679" y="97"/>
                  </a:lnTo>
                  <a:lnTo>
                    <a:pt x="1681" y="126"/>
                  </a:lnTo>
                  <a:lnTo>
                    <a:pt x="1679" y="155"/>
                  </a:lnTo>
                  <a:lnTo>
                    <a:pt x="1669" y="181"/>
                  </a:lnTo>
                  <a:lnTo>
                    <a:pt x="1654" y="205"/>
                  </a:lnTo>
                  <a:lnTo>
                    <a:pt x="1634" y="224"/>
                  </a:lnTo>
                  <a:lnTo>
                    <a:pt x="1611" y="239"/>
                  </a:lnTo>
                  <a:lnTo>
                    <a:pt x="1584" y="249"/>
                  </a:lnTo>
                  <a:lnTo>
                    <a:pt x="1555" y="252"/>
                  </a:lnTo>
                  <a:lnTo>
                    <a:pt x="126" y="252"/>
                  </a:lnTo>
                  <a:lnTo>
                    <a:pt x="96" y="249"/>
                  </a:lnTo>
                  <a:lnTo>
                    <a:pt x="71" y="239"/>
                  </a:lnTo>
                  <a:lnTo>
                    <a:pt x="47" y="224"/>
                  </a:lnTo>
                  <a:lnTo>
                    <a:pt x="28" y="205"/>
                  </a:lnTo>
                  <a:lnTo>
                    <a:pt x="12" y="181"/>
                  </a:lnTo>
                  <a:lnTo>
                    <a:pt x="3" y="155"/>
                  </a:lnTo>
                  <a:lnTo>
                    <a:pt x="0" y="126"/>
                  </a:lnTo>
                  <a:lnTo>
                    <a:pt x="3" y="97"/>
                  </a:lnTo>
                  <a:lnTo>
                    <a:pt x="12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6" y="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5357813" y="2470151"/>
              <a:ext cx="1450975" cy="2384425"/>
            </a:xfrm>
            <a:custGeom>
              <a:avLst/>
              <a:gdLst>
                <a:gd name="T0" fmla="*/ 64 w 914"/>
                <a:gd name="T1" fmla="*/ 0 h 1502"/>
                <a:gd name="T2" fmla="*/ 854 w 914"/>
                <a:gd name="T3" fmla="*/ 0 h 1502"/>
                <a:gd name="T4" fmla="*/ 830 w 914"/>
                <a:gd name="T5" fmla="*/ 42 h 1502"/>
                <a:gd name="T6" fmla="*/ 802 w 914"/>
                <a:gd name="T7" fmla="*/ 83 h 1502"/>
                <a:gd name="T8" fmla="*/ 769 w 914"/>
                <a:gd name="T9" fmla="*/ 119 h 1502"/>
                <a:gd name="T10" fmla="*/ 488 w 914"/>
                <a:gd name="T11" fmla="*/ 409 h 1502"/>
                <a:gd name="T12" fmla="*/ 488 w 914"/>
                <a:gd name="T13" fmla="*/ 926 h 1502"/>
                <a:gd name="T14" fmla="*/ 491 w 914"/>
                <a:gd name="T15" fmla="*/ 954 h 1502"/>
                <a:gd name="T16" fmla="*/ 499 w 914"/>
                <a:gd name="T17" fmla="*/ 981 h 1502"/>
                <a:gd name="T18" fmla="*/ 512 w 914"/>
                <a:gd name="T19" fmla="*/ 1005 h 1502"/>
                <a:gd name="T20" fmla="*/ 528 w 914"/>
                <a:gd name="T21" fmla="*/ 1026 h 1502"/>
                <a:gd name="T22" fmla="*/ 548 w 914"/>
                <a:gd name="T23" fmla="*/ 1045 h 1502"/>
                <a:gd name="T24" fmla="*/ 572 w 914"/>
                <a:gd name="T25" fmla="*/ 1058 h 1502"/>
                <a:gd name="T26" fmla="*/ 599 w 914"/>
                <a:gd name="T27" fmla="*/ 1068 h 1502"/>
                <a:gd name="T28" fmla="*/ 606 w 914"/>
                <a:gd name="T29" fmla="*/ 1068 h 1502"/>
                <a:gd name="T30" fmla="*/ 654 w 914"/>
                <a:gd name="T31" fmla="*/ 1081 h 1502"/>
                <a:gd name="T32" fmla="*/ 700 w 914"/>
                <a:gd name="T33" fmla="*/ 1101 h 1502"/>
                <a:gd name="T34" fmla="*/ 743 w 914"/>
                <a:gd name="T35" fmla="*/ 1125 h 1502"/>
                <a:gd name="T36" fmla="*/ 782 w 914"/>
                <a:gd name="T37" fmla="*/ 1155 h 1502"/>
                <a:gd name="T38" fmla="*/ 818 w 914"/>
                <a:gd name="T39" fmla="*/ 1188 h 1502"/>
                <a:gd name="T40" fmla="*/ 847 w 914"/>
                <a:gd name="T41" fmla="*/ 1226 h 1502"/>
                <a:gd name="T42" fmla="*/ 873 w 914"/>
                <a:gd name="T43" fmla="*/ 1267 h 1502"/>
                <a:gd name="T44" fmla="*/ 891 w 914"/>
                <a:gd name="T45" fmla="*/ 1312 h 1502"/>
                <a:gd name="T46" fmla="*/ 905 w 914"/>
                <a:gd name="T47" fmla="*/ 1360 h 1502"/>
                <a:gd name="T48" fmla="*/ 911 w 914"/>
                <a:gd name="T49" fmla="*/ 1410 h 1502"/>
                <a:gd name="T50" fmla="*/ 913 w 914"/>
                <a:gd name="T51" fmla="*/ 1434 h 1502"/>
                <a:gd name="T52" fmla="*/ 914 w 914"/>
                <a:gd name="T53" fmla="*/ 1458 h 1502"/>
                <a:gd name="T54" fmla="*/ 914 w 914"/>
                <a:gd name="T55" fmla="*/ 1502 h 1502"/>
                <a:gd name="T56" fmla="*/ 0 w 914"/>
                <a:gd name="T57" fmla="*/ 1502 h 1502"/>
                <a:gd name="T58" fmla="*/ 0 w 914"/>
                <a:gd name="T59" fmla="*/ 1458 h 1502"/>
                <a:gd name="T60" fmla="*/ 3 w 914"/>
                <a:gd name="T61" fmla="*/ 1437 h 1502"/>
                <a:gd name="T62" fmla="*/ 4 w 914"/>
                <a:gd name="T63" fmla="*/ 1414 h 1502"/>
                <a:gd name="T64" fmla="*/ 12 w 914"/>
                <a:gd name="T65" fmla="*/ 1363 h 1502"/>
                <a:gd name="T66" fmla="*/ 27 w 914"/>
                <a:gd name="T67" fmla="*/ 1315 h 1502"/>
                <a:gd name="T68" fmla="*/ 47 w 914"/>
                <a:gd name="T69" fmla="*/ 1270 h 1502"/>
                <a:gd name="T70" fmla="*/ 74 w 914"/>
                <a:gd name="T71" fmla="*/ 1228 h 1502"/>
                <a:gd name="T72" fmla="*/ 104 w 914"/>
                <a:gd name="T73" fmla="*/ 1190 h 1502"/>
                <a:gd name="T74" fmla="*/ 141 w 914"/>
                <a:gd name="T75" fmla="*/ 1156 h 1502"/>
                <a:gd name="T76" fmla="*/ 180 w 914"/>
                <a:gd name="T77" fmla="*/ 1126 h 1502"/>
                <a:gd name="T78" fmla="*/ 223 w 914"/>
                <a:gd name="T79" fmla="*/ 1101 h 1502"/>
                <a:gd name="T80" fmla="*/ 269 w 914"/>
                <a:gd name="T81" fmla="*/ 1081 h 1502"/>
                <a:gd name="T82" fmla="*/ 318 w 914"/>
                <a:gd name="T83" fmla="*/ 1068 h 1502"/>
                <a:gd name="T84" fmla="*/ 345 w 914"/>
                <a:gd name="T85" fmla="*/ 1058 h 1502"/>
                <a:gd name="T86" fmla="*/ 370 w 914"/>
                <a:gd name="T87" fmla="*/ 1043 h 1502"/>
                <a:gd name="T88" fmla="*/ 389 w 914"/>
                <a:gd name="T89" fmla="*/ 1026 h 1502"/>
                <a:gd name="T90" fmla="*/ 406 w 914"/>
                <a:gd name="T91" fmla="*/ 1004 h 1502"/>
                <a:gd name="T92" fmla="*/ 419 w 914"/>
                <a:gd name="T93" fmla="*/ 980 h 1502"/>
                <a:gd name="T94" fmla="*/ 426 w 914"/>
                <a:gd name="T95" fmla="*/ 954 h 1502"/>
                <a:gd name="T96" fmla="*/ 429 w 914"/>
                <a:gd name="T97" fmla="*/ 926 h 1502"/>
                <a:gd name="T98" fmla="*/ 429 w 914"/>
                <a:gd name="T99" fmla="*/ 409 h 1502"/>
                <a:gd name="T100" fmla="*/ 148 w 914"/>
                <a:gd name="T101" fmla="*/ 119 h 1502"/>
                <a:gd name="T102" fmla="*/ 116 w 914"/>
                <a:gd name="T103" fmla="*/ 83 h 1502"/>
                <a:gd name="T104" fmla="*/ 88 w 914"/>
                <a:gd name="T105" fmla="*/ 42 h 1502"/>
                <a:gd name="T106" fmla="*/ 64 w 914"/>
                <a:gd name="T107" fmla="*/ 0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4" h="1502">
                  <a:moveTo>
                    <a:pt x="64" y="0"/>
                  </a:moveTo>
                  <a:lnTo>
                    <a:pt x="854" y="0"/>
                  </a:lnTo>
                  <a:lnTo>
                    <a:pt x="830" y="42"/>
                  </a:lnTo>
                  <a:lnTo>
                    <a:pt x="802" y="83"/>
                  </a:lnTo>
                  <a:lnTo>
                    <a:pt x="769" y="119"/>
                  </a:lnTo>
                  <a:lnTo>
                    <a:pt x="488" y="409"/>
                  </a:lnTo>
                  <a:lnTo>
                    <a:pt x="488" y="926"/>
                  </a:lnTo>
                  <a:lnTo>
                    <a:pt x="491" y="954"/>
                  </a:lnTo>
                  <a:lnTo>
                    <a:pt x="499" y="981"/>
                  </a:lnTo>
                  <a:lnTo>
                    <a:pt x="512" y="1005"/>
                  </a:lnTo>
                  <a:lnTo>
                    <a:pt x="528" y="1026"/>
                  </a:lnTo>
                  <a:lnTo>
                    <a:pt x="548" y="1045"/>
                  </a:lnTo>
                  <a:lnTo>
                    <a:pt x="572" y="1058"/>
                  </a:lnTo>
                  <a:lnTo>
                    <a:pt x="599" y="1068"/>
                  </a:lnTo>
                  <a:lnTo>
                    <a:pt x="606" y="1068"/>
                  </a:lnTo>
                  <a:lnTo>
                    <a:pt x="654" y="1081"/>
                  </a:lnTo>
                  <a:lnTo>
                    <a:pt x="700" y="1101"/>
                  </a:lnTo>
                  <a:lnTo>
                    <a:pt x="743" y="1125"/>
                  </a:lnTo>
                  <a:lnTo>
                    <a:pt x="782" y="1155"/>
                  </a:lnTo>
                  <a:lnTo>
                    <a:pt x="818" y="1188"/>
                  </a:lnTo>
                  <a:lnTo>
                    <a:pt x="847" y="1226"/>
                  </a:lnTo>
                  <a:lnTo>
                    <a:pt x="873" y="1267"/>
                  </a:lnTo>
                  <a:lnTo>
                    <a:pt x="891" y="1312"/>
                  </a:lnTo>
                  <a:lnTo>
                    <a:pt x="905" y="1360"/>
                  </a:lnTo>
                  <a:lnTo>
                    <a:pt x="911" y="1410"/>
                  </a:lnTo>
                  <a:lnTo>
                    <a:pt x="913" y="1434"/>
                  </a:lnTo>
                  <a:lnTo>
                    <a:pt x="914" y="1458"/>
                  </a:lnTo>
                  <a:lnTo>
                    <a:pt x="914" y="1502"/>
                  </a:lnTo>
                  <a:lnTo>
                    <a:pt x="0" y="1502"/>
                  </a:lnTo>
                  <a:lnTo>
                    <a:pt x="0" y="1458"/>
                  </a:lnTo>
                  <a:lnTo>
                    <a:pt x="3" y="1437"/>
                  </a:lnTo>
                  <a:lnTo>
                    <a:pt x="4" y="1414"/>
                  </a:lnTo>
                  <a:lnTo>
                    <a:pt x="12" y="1363"/>
                  </a:lnTo>
                  <a:lnTo>
                    <a:pt x="27" y="1315"/>
                  </a:lnTo>
                  <a:lnTo>
                    <a:pt x="47" y="1270"/>
                  </a:lnTo>
                  <a:lnTo>
                    <a:pt x="74" y="1228"/>
                  </a:lnTo>
                  <a:lnTo>
                    <a:pt x="104" y="1190"/>
                  </a:lnTo>
                  <a:lnTo>
                    <a:pt x="141" y="1156"/>
                  </a:lnTo>
                  <a:lnTo>
                    <a:pt x="180" y="1126"/>
                  </a:lnTo>
                  <a:lnTo>
                    <a:pt x="223" y="1101"/>
                  </a:lnTo>
                  <a:lnTo>
                    <a:pt x="269" y="1081"/>
                  </a:lnTo>
                  <a:lnTo>
                    <a:pt x="318" y="1068"/>
                  </a:lnTo>
                  <a:lnTo>
                    <a:pt x="345" y="1058"/>
                  </a:lnTo>
                  <a:lnTo>
                    <a:pt x="370" y="1043"/>
                  </a:lnTo>
                  <a:lnTo>
                    <a:pt x="389" y="1026"/>
                  </a:lnTo>
                  <a:lnTo>
                    <a:pt x="406" y="1004"/>
                  </a:lnTo>
                  <a:lnTo>
                    <a:pt x="419" y="980"/>
                  </a:lnTo>
                  <a:lnTo>
                    <a:pt x="426" y="954"/>
                  </a:lnTo>
                  <a:lnTo>
                    <a:pt x="429" y="926"/>
                  </a:lnTo>
                  <a:lnTo>
                    <a:pt x="429" y="409"/>
                  </a:lnTo>
                  <a:lnTo>
                    <a:pt x="148" y="119"/>
                  </a:lnTo>
                  <a:lnTo>
                    <a:pt x="116" y="83"/>
                  </a:lnTo>
                  <a:lnTo>
                    <a:pt x="88" y="4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5757863" y="3959226"/>
              <a:ext cx="111125" cy="111125"/>
            </a:xfrm>
            <a:custGeom>
              <a:avLst/>
              <a:gdLst>
                <a:gd name="T0" fmla="*/ 36 w 70"/>
                <a:gd name="T1" fmla="*/ 0 h 70"/>
                <a:gd name="T2" fmla="*/ 49 w 70"/>
                <a:gd name="T3" fmla="*/ 3 h 70"/>
                <a:gd name="T4" fmla="*/ 60 w 70"/>
                <a:gd name="T5" fmla="*/ 10 h 70"/>
                <a:gd name="T6" fmla="*/ 68 w 70"/>
                <a:gd name="T7" fmla="*/ 21 h 70"/>
                <a:gd name="T8" fmla="*/ 70 w 70"/>
                <a:gd name="T9" fmla="*/ 34 h 70"/>
                <a:gd name="T10" fmla="*/ 68 w 70"/>
                <a:gd name="T11" fmla="*/ 48 h 70"/>
                <a:gd name="T12" fmla="*/ 60 w 70"/>
                <a:gd name="T13" fmla="*/ 59 h 70"/>
                <a:gd name="T14" fmla="*/ 49 w 70"/>
                <a:gd name="T15" fmla="*/ 66 h 70"/>
                <a:gd name="T16" fmla="*/ 36 w 70"/>
                <a:gd name="T17" fmla="*/ 70 h 70"/>
                <a:gd name="T18" fmla="*/ 22 w 70"/>
                <a:gd name="T19" fmla="*/ 66 h 70"/>
                <a:gd name="T20" fmla="*/ 11 w 70"/>
                <a:gd name="T21" fmla="*/ 59 h 70"/>
                <a:gd name="T22" fmla="*/ 4 w 70"/>
                <a:gd name="T23" fmla="*/ 48 h 70"/>
                <a:gd name="T24" fmla="*/ 0 w 70"/>
                <a:gd name="T25" fmla="*/ 34 h 70"/>
                <a:gd name="T26" fmla="*/ 4 w 70"/>
                <a:gd name="T27" fmla="*/ 21 h 70"/>
                <a:gd name="T28" fmla="*/ 11 w 70"/>
                <a:gd name="T29" fmla="*/ 10 h 70"/>
                <a:gd name="T30" fmla="*/ 22 w 70"/>
                <a:gd name="T31" fmla="*/ 3 h 70"/>
                <a:gd name="T32" fmla="*/ 36 w 70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0">
                  <a:moveTo>
                    <a:pt x="36" y="0"/>
                  </a:moveTo>
                  <a:lnTo>
                    <a:pt x="49" y="3"/>
                  </a:lnTo>
                  <a:lnTo>
                    <a:pt x="60" y="10"/>
                  </a:lnTo>
                  <a:lnTo>
                    <a:pt x="68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60" y="59"/>
                  </a:lnTo>
                  <a:lnTo>
                    <a:pt x="49" y="66"/>
                  </a:lnTo>
                  <a:lnTo>
                    <a:pt x="36" y="70"/>
                  </a:lnTo>
                  <a:lnTo>
                    <a:pt x="22" y="66"/>
                  </a:lnTo>
                  <a:lnTo>
                    <a:pt x="11" y="59"/>
                  </a:lnTo>
                  <a:lnTo>
                    <a:pt x="4" y="48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6278563" y="3956051"/>
              <a:ext cx="149225" cy="149225"/>
            </a:xfrm>
            <a:custGeom>
              <a:avLst/>
              <a:gdLst>
                <a:gd name="T0" fmla="*/ 48 w 94"/>
                <a:gd name="T1" fmla="*/ 0 h 94"/>
                <a:gd name="T2" fmla="*/ 66 w 94"/>
                <a:gd name="T3" fmla="*/ 3 h 94"/>
                <a:gd name="T4" fmla="*/ 81 w 94"/>
                <a:gd name="T5" fmla="*/ 13 h 94"/>
                <a:gd name="T6" fmla="*/ 91 w 94"/>
                <a:gd name="T7" fmla="*/ 28 h 94"/>
                <a:gd name="T8" fmla="*/ 94 w 94"/>
                <a:gd name="T9" fmla="*/ 46 h 94"/>
                <a:gd name="T10" fmla="*/ 91 w 94"/>
                <a:gd name="T11" fmla="*/ 64 h 94"/>
                <a:gd name="T12" fmla="*/ 81 w 94"/>
                <a:gd name="T13" fmla="*/ 79 h 94"/>
                <a:gd name="T14" fmla="*/ 66 w 94"/>
                <a:gd name="T15" fmla="*/ 90 h 94"/>
                <a:gd name="T16" fmla="*/ 48 w 94"/>
                <a:gd name="T17" fmla="*/ 94 h 94"/>
                <a:gd name="T18" fmla="*/ 30 w 94"/>
                <a:gd name="T19" fmla="*/ 90 h 94"/>
                <a:gd name="T20" fmla="*/ 14 w 94"/>
                <a:gd name="T21" fmla="*/ 79 h 94"/>
                <a:gd name="T22" fmla="*/ 4 w 94"/>
                <a:gd name="T23" fmla="*/ 64 h 94"/>
                <a:gd name="T24" fmla="*/ 0 w 94"/>
                <a:gd name="T25" fmla="*/ 46 h 94"/>
                <a:gd name="T26" fmla="*/ 4 w 94"/>
                <a:gd name="T27" fmla="*/ 28 h 94"/>
                <a:gd name="T28" fmla="*/ 14 w 94"/>
                <a:gd name="T29" fmla="*/ 13 h 94"/>
                <a:gd name="T30" fmla="*/ 30 w 94"/>
                <a:gd name="T31" fmla="*/ 3 h 94"/>
                <a:gd name="T32" fmla="*/ 48 w 94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48" y="0"/>
                  </a:moveTo>
                  <a:lnTo>
                    <a:pt x="66" y="3"/>
                  </a:lnTo>
                  <a:lnTo>
                    <a:pt x="81" y="13"/>
                  </a:lnTo>
                  <a:lnTo>
                    <a:pt x="91" y="28"/>
                  </a:lnTo>
                  <a:lnTo>
                    <a:pt x="94" y="46"/>
                  </a:lnTo>
                  <a:lnTo>
                    <a:pt x="91" y="64"/>
                  </a:lnTo>
                  <a:lnTo>
                    <a:pt x="81" y="79"/>
                  </a:lnTo>
                  <a:lnTo>
                    <a:pt x="66" y="90"/>
                  </a:lnTo>
                  <a:lnTo>
                    <a:pt x="48" y="94"/>
                  </a:lnTo>
                  <a:lnTo>
                    <a:pt x="30" y="90"/>
                  </a:lnTo>
                  <a:lnTo>
                    <a:pt x="14" y="79"/>
                  </a:lnTo>
                  <a:lnTo>
                    <a:pt x="4" y="64"/>
                  </a:lnTo>
                  <a:lnTo>
                    <a:pt x="0" y="46"/>
                  </a:lnTo>
                  <a:lnTo>
                    <a:pt x="4" y="28"/>
                  </a:lnTo>
                  <a:lnTo>
                    <a:pt x="14" y="13"/>
                  </a:lnTo>
                  <a:lnTo>
                    <a:pt x="30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52"/>
            <p:cNvSpPr>
              <a:spLocks/>
            </p:cNvSpPr>
            <p:nvPr/>
          </p:nvSpPr>
          <p:spPr bwMode="auto">
            <a:xfrm>
              <a:off x="5897563" y="3803651"/>
              <a:ext cx="69850" cy="69850"/>
            </a:xfrm>
            <a:custGeom>
              <a:avLst/>
              <a:gdLst>
                <a:gd name="T0" fmla="*/ 22 w 44"/>
                <a:gd name="T1" fmla="*/ 0 h 44"/>
                <a:gd name="T2" fmla="*/ 33 w 44"/>
                <a:gd name="T3" fmla="*/ 4 h 44"/>
                <a:gd name="T4" fmla="*/ 42 w 44"/>
                <a:gd name="T5" fmla="*/ 11 h 44"/>
                <a:gd name="T6" fmla="*/ 44 w 44"/>
                <a:gd name="T7" fmla="*/ 22 h 44"/>
                <a:gd name="T8" fmla="*/ 42 w 44"/>
                <a:gd name="T9" fmla="*/ 33 h 44"/>
                <a:gd name="T10" fmla="*/ 33 w 44"/>
                <a:gd name="T11" fmla="*/ 42 h 44"/>
                <a:gd name="T12" fmla="*/ 22 w 44"/>
                <a:gd name="T13" fmla="*/ 44 h 44"/>
                <a:gd name="T14" fmla="*/ 11 w 44"/>
                <a:gd name="T15" fmla="*/ 42 h 44"/>
                <a:gd name="T16" fmla="*/ 4 w 44"/>
                <a:gd name="T17" fmla="*/ 33 h 44"/>
                <a:gd name="T18" fmla="*/ 0 w 44"/>
                <a:gd name="T19" fmla="*/ 22 h 44"/>
                <a:gd name="T20" fmla="*/ 4 w 44"/>
                <a:gd name="T21" fmla="*/ 11 h 44"/>
                <a:gd name="T22" fmla="*/ 11 w 44"/>
                <a:gd name="T23" fmla="*/ 4 h 44"/>
                <a:gd name="T24" fmla="*/ 22 w 44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33" y="4"/>
                  </a:lnTo>
                  <a:lnTo>
                    <a:pt x="42" y="11"/>
                  </a:lnTo>
                  <a:lnTo>
                    <a:pt x="44" y="22"/>
                  </a:lnTo>
                  <a:lnTo>
                    <a:pt x="42" y="33"/>
                  </a:lnTo>
                  <a:lnTo>
                    <a:pt x="33" y="42"/>
                  </a:lnTo>
                  <a:lnTo>
                    <a:pt x="22" y="44"/>
                  </a:lnTo>
                  <a:lnTo>
                    <a:pt x="11" y="42"/>
                  </a:lnTo>
                  <a:lnTo>
                    <a:pt x="4" y="33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="" xmlns:p14="http://schemas.microsoft.com/office/powerpoint/2010/main" val="2533447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F4FC20E-9E28-4C55-B674-8A94632F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3351371" cy="711081"/>
          </a:xfrm>
        </p:spPr>
        <p:txBody>
          <a:bodyPr/>
          <a:lstStyle/>
          <a:p>
            <a:r>
              <a:rPr lang="en-US" sz="6000" dirty="0" err="1" smtClean="0"/>
              <a:t>Simbol</a:t>
            </a:r>
            <a:r>
              <a:rPr lang="en-US" sz="6000" dirty="0" smtClean="0"/>
              <a:t>?</a:t>
            </a:r>
            <a:endParaRPr lang="en-ID" sz="6000" dirty="0"/>
          </a:p>
        </p:txBody>
      </p:sp>
      <p:sp>
        <p:nvSpPr>
          <p:cNvPr id="60" name="Title 2">
            <a:extLst>
              <a:ext uri="{FF2B5EF4-FFF2-40B4-BE49-F238E27FC236}">
                <a16:creationId xmlns="" xmlns:a16="http://schemas.microsoft.com/office/drawing/2014/main" id="{59CBFE62-52C0-411B-AC70-069E3397BC6A}"/>
              </a:ext>
            </a:extLst>
          </p:cNvPr>
          <p:cNvSpPr txBox="1">
            <a:spLocks/>
          </p:cNvSpPr>
          <p:nvPr/>
        </p:nvSpPr>
        <p:spPr>
          <a:xfrm>
            <a:off x="609440" y="198645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 smtClean="0"/>
              <a:t>Simbol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(</a:t>
            </a:r>
            <a:r>
              <a:rPr lang="en-US" sz="2400" dirty="0" err="1" smtClean="0"/>
              <a:t>Wardani</a:t>
            </a:r>
            <a:r>
              <a:rPr lang="en-US" sz="2400" dirty="0" smtClean="0"/>
              <a:t>, 2010:xix-7)</a:t>
            </a:r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F3E47A4-AE7C-4257-A971-506FDAA00DA9}"/>
              </a:ext>
            </a:extLst>
          </p:cNvPr>
          <p:cNvSpPr/>
          <p:nvPr/>
        </p:nvSpPr>
        <p:spPr>
          <a:xfrm>
            <a:off x="989012" y="3307140"/>
            <a:ext cx="9542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etimologi</a:t>
            </a:r>
            <a:r>
              <a:rPr lang="en-US" dirty="0" smtClean="0"/>
              <a:t>, </a:t>
            </a:r>
            <a:r>
              <a:rPr lang="en-US" i="1" dirty="0" smtClean="0"/>
              <a:t>symbol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i="1" dirty="0" err="1" smtClean="0"/>
              <a:t>symbolum</a:t>
            </a:r>
            <a:r>
              <a:rPr lang="en-US" dirty="0" smtClean="0"/>
              <a:t> (</a:t>
            </a:r>
            <a:r>
              <a:rPr lang="en-US" dirty="0" err="1" smtClean="0"/>
              <a:t>latin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symbolon</a:t>
            </a:r>
            <a:r>
              <a:rPr lang="en-US" i="1" dirty="0" smtClean="0"/>
              <a:t> – </a:t>
            </a:r>
            <a:r>
              <a:rPr lang="el-GR" i="1" dirty="0" smtClean="0"/>
              <a:t>σύμβολον</a:t>
            </a:r>
            <a:r>
              <a:rPr lang="el-GR" dirty="0" smtClean="0"/>
              <a:t> (</a:t>
            </a:r>
            <a:r>
              <a:rPr lang="en-US" i="1" dirty="0" smtClean="0"/>
              <a:t>Greek</a:t>
            </a:r>
            <a:r>
              <a:rPr lang="en-US" dirty="0" smtClean="0"/>
              <a:t>)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tulisan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lain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, </a:t>
            </a:r>
            <a:r>
              <a:rPr lang="en-US" dirty="0" err="1" smtClean="0"/>
              <a:t>kemiripan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konvensi</a:t>
            </a:r>
            <a:r>
              <a:rPr lang="en-US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18332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2412" y="1981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/>
              <a:t>Simbol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tampilan</a:t>
            </a:r>
            <a:r>
              <a:rPr lang="en-US" sz="3600" dirty="0" smtClean="0"/>
              <a:t> </a:t>
            </a:r>
            <a:r>
              <a:rPr lang="en-US" sz="3600" b="1" dirty="0" err="1" smtClean="0"/>
              <a:t>grafis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huruf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angka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tanda-tanda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gambar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mempunyai</a:t>
            </a:r>
            <a:r>
              <a:rPr lang="en-US" sz="3600" dirty="0" smtClean="0"/>
              <a:t> </a:t>
            </a:r>
            <a:r>
              <a:rPr lang="en-US" sz="3600" dirty="0" err="1" smtClean="0"/>
              <a:t>pengertian</a:t>
            </a:r>
            <a:r>
              <a:rPr lang="en-US" sz="3600" dirty="0" smtClean="0"/>
              <a:t> </a:t>
            </a:r>
            <a:r>
              <a:rPr lang="en-US" sz="3600" dirty="0" err="1" smtClean="0"/>
              <a:t>tertentu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8332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86" t="29412" r="16597" b="15845"/>
          <a:stretch/>
        </p:blipFill>
        <p:spPr bwMode="auto">
          <a:xfrm>
            <a:off x="1773932" y="805660"/>
            <a:ext cx="8928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9" y="260649"/>
            <a:ext cx="11255619" cy="110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8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00" t="40441" r="16493" b="6250"/>
          <a:stretch/>
        </p:blipFill>
        <p:spPr bwMode="auto">
          <a:xfrm>
            <a:off x="2061964" y="620688"/>
            <a:ext cx="8496944" cy="55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35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26" t="30331" r="20211" b="4753"/>
          <a:stretch/>
        </p:blipFill>
        <p:spPr bwMode="auto">
          <a:xfrm>
            <a:off x="2422004" y="296346"/>
            <a:ext cx="7247704" cy="62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6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sil gambar untuk simbol pada gambar arsitekt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012" y="76200"/>
            <a:ext cx="5486399" cy="663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6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asil gambar untuk simbol pada gambar arsitekt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353" y="169922"/>
            <a:ext cx="6110859" cy="653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6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262626"/>
      </a:dk2>
      <a:lt2>
        <a:srgbClr val="BCD978"/>
      </a:lt2>
      <a:accent1>
        <a:srgbClr val="0CB5A6"/>
      </a:accent1>
      <a:accent2>
        <a:srgbClr val="D08BBC"/>
      </a:accent2>
      <a:accent3>
        <a:srgbClr val="F9A34C"/>
      </a:accent3>
      <a:accent4>
        <a:srgbClr val="E6529B"/>
      </a:accent4>
      <a:accent5>
        <a:srgbClr val="888AC3"/>
      </a:accent5>
      <a:accent6>
        <a:srgbClr val="43B0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6917</TotalTime>
  <Words>199</Words>
  <Application>Microsoft Office PowerPoint</Application>
  <PresentationFormat>Custom</PresentationFormat>
  <Paragraphs>37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Pert. 6</vt:lpstr>
      <vt:lpstr>Simbol?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HP</cp:lastModifiedBy>
  <cp:revision>322</cp:revision>
  <dcterms:created xsi:type="dcterms:W3CDTF">2013-09-12T13:05:01Z</dcterms:created>
  <dcterms:modified xsi:type="dcterms:W3CDTF">2020-11-09T05:24:07Z</dcterms:modified>
</cp:coreProperties>
</file>