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Garet Bold" panose="020B0604020202020204" charset="0"/>
      <p:regular r:id="rId15"/>
    </p:embeddedFont>
    <p:embeddedFont>
      <p:font typeface="League Spartan" panose="020B0604020202020204" charset="0"/>
      <p:regular r:id="rId16"/>
    </p:embeddedFont>
    <p:embeddedFont>
      <p:font typeface="Montserrat Light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yellow background&#10;&#10;Description automatically generated">
            <a:extLst>
              <a:ext uri="{FF2B5EF4-FFF2-40B4-BE49-F238E27FC236}">
                <a16:creationId xmlns:a16="http://schemas.microsoft.com/office/drawing/2014/main" id="{31ABD976-4E89-2D43-5DC9-0410A0E31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5BC96A7-D3E3-1F0D-8E49-8DFF8911748A}"/>
              </a:ext>
            </a:extLst>
          </p:cNvPr>
          <p:cNvSpPr txBox="1"/>
          <p:nvPr/>
        </p:nvSpPr>
        <p:spPr>
          <a:xfrm>
            <a:off x="457200" y="6896100"/>
            <a:ext cx="9982200" cy="564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35"/>
              </a:lnSpc>
            </a:pPr>
            <a:r>
              <a:rPr lang="en-US" sz="3200" dirty="0">
                <a:solidFill>
                  <a:srgbClr val="252525"/>
                </a:solidFill>
                <a:latin typeface="Garet Bold"/>
                <a:ea typeface="Garet Bold"/>
                <a:cs typeface="Garet Bold"/>
                <a:sym typeface="Garet Bold"/>
              </a:rPr>
              <a:t>Ir. Hence Sandi David </a:t>
            </a:r>
            <a:r>
              <a:rPr lang="en-US" sz="3200" dirty="0" err="1">
                <a:solidFill>
                  <a:srgbClr val="252525"/>
                </a:solidFill>
                <a:latin typeface="Garet Bold"/>
                <a:ea typeface="Garet Bold"/>
                <a:cs typeface="Garet Bold"/>
                <a:sym typeface="Garet Bold"/>
              </a:rPr>
              <a:t>Roring</a:t>
            </a:r>
            <a:r>
              <a:rPr lang="en-US" sz="3200" dirty="0">
                <a:solidFill>
                  <a:srgbClr val="252525"/>
                </a:solidFill>
                <a:latin typeface="Garet Bold"/>
                <a:ea typeface="Garet Bold"/>
                <a:cs typeface="Garet Bold"/>
                <a:sym typeface="Garet Bold"/>
              </a:rPr>
              <a:t>, </a:t>
            </a:r>
            <a:r>
              <a:rPr lang="en-US" sz="3200" dirty="0" err="1">
                <a:solidFill>
                  <a:srgbClr val="252525"/>
                </a:solidFill>
                <a:latin typeface="Garet Bold"/>
                <a:ea typeface="Garet Bold"/>
                <a:cs typeface="Garet Bold"/>
                <a:sym typeface="Garet Bold"/>
              </a:rPr>
              <a:t>S.Pd</a:t>
            </a:r>
            <a:r>
              <a:rPr lang="en-US" sz="3200" dirty="0">
                <a:solidFill>
                  <a:srgbClr val="252525"/>
                </a:solidFill>
                <a:latin typeface="Garet Bold"/>
                <a:ea typeface="Garet Bold"/>
                <a:cs typeface="Garet Bold"/>
                <a:sym typeface="Garet Bold"/>
              </a:rPr>
              <a:t>., M.T.</a:t>
            </a:r>
          </a:p>
        </p:txBody>
      </p:sp>
    </p:spTree>
    <p:extLst>
      <p:ext uri="{BB962C8B-B14F-4D97-AF65-F5344CB8AC3E}">
        <p14:creationId xmlns:p14="http://schemas.microsoft.com/office/powerpoint/2010/main" val="53948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934" r="-35449" b="-3864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14350" y="-287590"/>
            <a:ext cx="19851060" cy="5488026"/>
            <a:chOff x="0" y="0"/>
            <a:chExt cx="5228263" cy="14454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28263" cy="1445406"/>
            </a:xfrm>
            <a:custGeom>
              <a:avLst/>
              <a:gdLst/>
              <a:ahLst/>
              <a:cxnLst/>
              <a:rect l="l" t="t" r="r" b="b"/>
              <a:pathLst>
                <a:path w="5228263" h="1445406">
                  <a:moveTo>
                    <a:pt x="0" y="0"/>
                  </a:moveTo>
                  <a:lnTo>
                    <a:pt x="5228263" y="0"/>
                  </a:lnTo>
                  <a:lnTo>
                    <a:pt x="5228263" y="1445406"/>
                  </a:lnTo>
                  <a:lnTo>
                    <a:pt x="0" y="14454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228263" cy="1464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514350" y="1877380"/>
            <a:ext cx="8041798" cy="3323057"/>
          </a:xfrm>
          <a:custGeom>
            <a:avLst/>
            <a:gdLst/>
            <a:ahLst/>
            <a:cxnLst/>
            <a:rect l="l" t="t" r="r" b="b"/>
            <a:pathLst>
              <a:path w="8041798" h="3323057">
                <a:moveTo>
                  <a:pt x="0" y="0"/>
                </a:moveTo>
                <a:lnTo>
                  <a:pt x="8041798" y="0"/>
                </a:lnTo>
                <a:lnTo>
                  <a:pt x="8041798" y="3323057"/>
                </a:lnTo>
                <a:lnTo>
                  <a:pt x="0" y="3323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210444" y="5243511"/>
            <a:ext cx="5422368" cy="5043489"/>
          </a:xfrm>
          <a:custGeom>
            <a:avLst/>
            <a:gdLst/>
            <a:ahLst/>
            <a:cxnLst/>
            <a:rect l="l" t="t" r="r" b="b"/>
            <a:pathLst>
              <a:path w="5422368" h="5043489">
                <a:moveTo>
                  <a:pt x="0" y="0"/>
                </a:moveTo>
                <a:lnTo>
                  <a:pt x="5422368" y="0"/>
                </a:lnTo>
                <a:lnTo>
                  <a:pt x="5422368" y="5043489"/>
                </a:lnTo>
                <a:lnTo>
                  <a:pt x="0" y="50434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4" b="-7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55858" y="6153061"/>
            <a:ext cx="4692260" cy="1798232"/>
          </a:xfrm>
          <a:custGeom>
            <a:avLst/>
            <a:gdLst/>
            <a:ahLst/>
            <a:cxnLst/>
            <a:rect l="l" t="t" r="r" b="b"/>
            <a:pathLst>
              <a:path w="4692260" h="1798232">
                <a:moveTo>
                  <a:pt x="0" y="0"/>
                </a:moveTo>
                <a:lnTo>
                  <a:pt x="4692261" y="0"/>
                </a:lnTo>
                <a:lnTo>
                  <a:pt x="4692261" y="1798231"/>
                </a:lnTo>
                <a:lnTo>
                  <a:pt x="0" y="17982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489357" y="385460"/>
            <a:ext cx="7515792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TEKNIK PROYEKSI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-180975"/>
            <a:ext cx="2136012" cy="171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30"/>
              </a:lnSpc>
            </a:pPr>
            <a:r>
              <a:rPr lang="en-US" sz="9735">
                <a:solidFill>
                  <a:srgbClr val="FFFFFF">
                    <a:alpha val="81961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934" r="-35449" b="-3864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14350" y="-287590"/>
            <a:ext cx="19851060" cy="5488026"/>
            <a:chOff x="0" y="0"/>
            <a:chExt cx="5228263" cy="14454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28263" cy="1445406"/>
            </a:xfrm>
            <a:custGeom>
              <a:avLst/>
              <a:gdLst/>
              <a:ahLst/>
              <a:cxnLst/>
              <a:rect l="l" t="t" r="r" b="b"/>
              <a:pathLst>
                <a:path w="5228263" h="1445406">
                  <a:moveTo>
                    <a:pt x="0" y="0"/>
                  </a:moveTo>
                  <a:lnTo>
                    <a:pt x="5228263" y="0"/>
                  </a:lnTo>
                  <a:lnTo>
                    <a:pt x="5228263" y="1445406"/>
                  </a:lnTo>
                  <a:lnTo>
                    <a:pt x="0" y="14454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228263" cy="1464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70522" y="1677755"/>
            <a:ext cx="8402329" cy="4120152"/>
          </a:xfrm>
          <a:custGeom>
            <a:avLst/>
            <a:gdLst/>
            <a:ahLst/>
            <a:cxnLst/>
            <a:rect l="l" t="t" r="r" b="b"/>
            <a:pathLst>
              <a:path w="8402329" h="4120152">
                <a:moveTo>
                  <a:pt x="0" y="0"/>
                </a:moveTo>
                <a:lnTo>
                  <a:pt x="8402329" y="0"/>
                </a:lnTo>
                <a:lnTo>
                  <a:pt x="8402329" y="4120152"/>
                </a:lnTo>
                <a:lnTo>
                  <a:pt x="0" y="4120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3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09630" y="5899205"/>
            <a:ext cx="8263221" cy="4915557"/>
          </a:xfrm>
          <a:custGeom>
            <a:avLst/>
            <a:gdLst/>
            <a:ahLst/>
            <a:cxnLst/>
            <a:rect l="l" t="t" r="r" b="b"/>
            <a:pathLst>
              <a:path w="8263221" h="4915557">
                <a:moveTo>
                  <a:pt x="0" y="0"/>
                </a:moveTo>
                <a:lnTo>
                  <a:pt x="8263221" y="0"/>
                </a:lnTo>
                <a:lnTo>
                  <a:pt x="8263221" y="4915557"/>
                </a:lnTo>
                <a:lnTo>
                  <a:pt x="0" y="49155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489357" y="385460"/>
            <a:ext cx="7515792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TEKNIK PROYEKSI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-209550"/>
            <a:ext cx="2338531" cy="188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22"/>
              </a:lnSpc>
            </a:pPr>
            <a:r>
              <a:rPr lang="en-US" sz="10658">
                <a:solidFill>
                  <a:srgbClr val="FFFFFF">
                    <a:alpha val="81961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934" r="-35449" b="-3864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514350" y="-287590"/>
            <a:ext cx="19851060" cy="5488026"/>
            <a:chOff x="0" y="0"/>
            <a:chExt cx="5228263" cy="14454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28263" cy="1445406"/>
            </a:xfrm>
            <a:custGeom>
              <a:avLst/>
              <a:gdLst/>
              <a:ahLst/>
              <a:cxnLst/>
              <a:rect l="l" t="t" r="r" b="b"/>
              <a:pathLst>
                <a:path w="5228263" h="1445406">
                  <a:moveTo>
                    <a:pt x="0" y="0"/>
                  </a:moveTo>
                  <a:lnTo>
                    <a:pt x="5228263" y="0"/>
                  </a:lnTo>
                  <a:lnTo>
                    <a:pt x="5228263" y="1445406"/>
                  </a:lnTo>
                  <a:lnTo>
                    <a:pt x="0" y="144540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228263" cy="1464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38952" y="2155243"/>
            <a:ext cx="5832967" cy="6641805"/>
          </a:xfrm>
          <a:custGeom>
            <a:avLst/>
            <a:gdLst/>
            <a:ahLst/>
            <a:cxnLst/>
            <a:rect l="l" t="t" r="r" b="b"/>
            <a:pathLst>
              <a:path w="5832967" h="6641805">
                <a:moveTo>
                  <a:pt x="0" y="0"/>
                </a:moveTo>
                <a:lnTo>
                  <a:pt x="5832967" y="0"/>
                </a:lnTo>
                <a:lnTo>
                  <a:pt x="5832967" y="6641806"/>
                </a:lnTo>
                <a:lnTo>
                  <a:pt x="0" y="6641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340157" y="2100917"/>
            <a:ext cx="6974197" cy="6569362"/>
          </a:xfrm>
          <a:custGeom>
            <a:avLst/>
            <a:gdLst/>
            <a:ahLst/>
            <a:cxnLst/>
            <a:rect l="l" t="t" r="r" b="b"/>
            <a:pathLst>
              <a:path w="6974197" h="6569362">
                <a:moveTo>
                  <a:pt x="0" y="0"/>
                </a:moveTo>
                <a:lnTo>
                  <a:pt x="6974197" y="0"/>
                </a:lnTo>
                <a:lnTo>
                  <a:pt x="6974197" y="6569362"/>
                </a:lnTo>
                <a:lnTo>
                  <a:pt x="0" y="65693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489357" y="385460"/>
            <a:ext cx="7515792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TEKNIK PROYEKSI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-209550"/>
            <a:ext cx="2338531" cy="188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22"/>
              </a:lnSpc>
            </a:pPr>
            <a:r>
              <a:rPr lang="en-US" sz="10658">
                <a:solidFill>
                  <a:srgbClr val="FFFFFF">
                    <a:alpha val="81961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457" y="275717"/>
            <a:ext cx="11848790" cy="9716714"/>
            <a:chOff x="0" y="0"/>
            <a:chExt cx="3120669" cy="2559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0669" cy="2559135"/>
            </a:xfrm>
            <a:custGeom>
              <a:avLst/>
              <a:gdLst/>
              <a:ahLst/>
              <a:cxnLst/>
              <a:rect l="l" t="t" r="r" b="b"/>
              <a:pathLst>
                <a:path w="3120669" h="2559135">
                  <a:moveTo>
                    <a:pt x="0" y="0"/>
                  </a:moveTo>
                  <a:lnTo>
                    <a:pt x="3120669" y="0"/>
                  </a:lnTo>
                  <a:lnTo>
                    <a:pt x="3120669" y="2559135"/>
                  </a:lnTo>
                  <a:lnTo>
                    <a:pt x="0" y="2559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241C1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20669" cy="2578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426198" y="-431180"/>
            <a:ext cx="7417950" cy="11923042"/>
            <a:chOff x="0" y="0"/>
            <a:chExt cx="1953699" cy="31402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3699" cy="3140225"/>
            </a:xfrm>
            <a:custGeom>
              <a:avLst/>
              <a:gdLst/>
              <a:ahLst/>
              <a:cxnLst/>
              <a:rect l="l" t="t" r="r" b="b"/>
              <a:pathLst>
                <a:path w="1953699" h="3140225">
                  <a:moveTo>
                    <a:pt x="0" y="0"/>
                  </a:moveTo>
                  <a:lnTo>
                    <a:pt x="1953699" y="0"/>
                  </a:lnTo>
                  <a:lnTo>
                    <a:pt x="1953699" y="3140225"/>
                  </a:lnTo>
                  <a:lnTo>
                    <a:pt x="0" y="314022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953699" cy="3159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61796" y="3221217"/>
            <a:ext cx="7749401" cy="161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225"/>
              </a:lnSpc>
              <a:spcBef>
                <a:spcPct val="0"/>
              </a:spcBef>
            </a:pPr>
            <a:r>
              <a:rPr lang="en-US" sz="9583" spc="134">
                <a:solidFill>
                  <a:srgbClr val="241C1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>
            <a:off x="11732678" y="3185462"/>
            <a:ext cx="11423385" cy="7101538"/>
          </a:xfrm>
          <a:custGeom>
            <a:avLst/>
            <a:gdLst/>
            <a:ahLst/>
            <a:cxnLst/>
            <a:rect l="l" t="t" r="r" b="b"/>
            <a:pathLst>
              <a:path w="11423385" h="7101538">
                <a:moveTo>
                  <a:pt x="0" y="0"/>
                </a:moveTo>
                <a:lnTo>
                  <a:pt x="11423385" y="0"/>
                </a:lnTo>
                <a:lnTo>
                  <a:pt x="11423385" y="7101538"/>
                </a:lnTo>
                <a:lnTo>
                  <a:pt x="0" y="7101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46959" y="0"/>
            <a:ext cx="6225364" cy="4397817"/>
          </a:xfrm>
          <a:custGeom>
            <a:avLst/>
            <a:gdLst/>
            <a:ahLst/>
            <a:cxnLst/>
            <a:rect l="l" t="t" r="r" b="b"/>
            <a:pathLst>
              <a:path w="6225364" h="4397817">
                <a:moveTo>
                  <a:pt x="0" y="0"/>
                </a:moveTo>
                <a:lnTo>
                  <a:pt x="6225364" y="0"/>
                </a:lnTo>
                <a:lnTo>
                  <a:pt x="6225364" y="4397817"/>
                </a:lnTo>
                <a:lnTo>
                  <a:pt x="0" y="43978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370" b="-443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19843" y="4340667"/>
            <a:ext cx="6797938" cy="4249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9"/>
              </a:lnSpc>
            </a:pPr>
            <a:r>
              <a:rPr lang="en-US" sz="3535" spc="346">
                <a:solidFill>
                  <a:srgbClr val="231F2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Tata cara menggambar titik-titik, garis-garis, bidang-bidang atau pun benda-benda yang ada di dalam ruang (Kardun, 1998)</a:t>
            </a:r>
          </a:p>
          <a:p>
            <a:pPr marL="0" lvl="0" indent="0" algn="l">
              <a:lnSpc>
                <a:spcPts val="2947"/>
              </a:lnSpc>
              <a:spcBef>
                <a:spcPct val="0"/>
              </a:spcBef>
            </a:pPr>
            <a:endParaRPr lang="en-US" sz="3535" spc="346">
              <a:solidFill>
                <a:srgbClr val="231F20"/>
              </a:solidFill>
              <a:latin typeface="Montserrat Light Bold"/>
              <a:ea typeface="Montserrat Light Bold"/>
              <a:cs typeface="Montserrat Light Bold"/>
              <a:sym typeface="Montserrat Ligh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19843" y="2487541"/>
            <a:ext cx="6353568" cy="82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93"/>
              </a:lnSpc>
              <a:spcBef>
                <a:spcPct val="0"/>
              </a:spcBef>
            </a:pPr>
            <a:r>
              <a:rPr lang="en-US" sz="4850" spc="67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TEKNIK PROYEKSI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672936" y="259527"/>
            <a:ext cx="13736860" cy="10027473"/>
          </a:xfrm>
          <a:custGeom>
            <a:avLst/>
            <a:gdLst/>
            <a:ahLst/>
            <a:cxnLst/>
            <a:rect l="l" t="t" r="r" b="b"/>
            <a:pathLst>
              <a:path w="13736860" h="10027473">
                <a:moveTo>
                  <a:pt x="13736861" y="0"/>
                </a:moveTo>
                <a:lnTo>
                  <a:pt x="0" y="0"/>
                </a:lnTo>
                <a:lnTo>
                  <a:pt x="0" y="10027473"/>
                </a:lnTo>
                <a:lnTo>
                  <a:pt x="13736861" y="10027473"/>
                </a:lnTo>
                <a:lnTo>
                  <a:pt x="13736861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99537" y="2185825"/>
            <a:ext cx="6594733" cy="7673871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B13">
                    <a:alpha val="84000"/>
                  </a:srgbClr>
                </a:gs>
                <a:gs pos="100000">
                  <a:srgbClr val="DFAE02">
                    <a:alpha val="84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-209550"/>
            <a:ext cx="2407469" cy="194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62"/>
              </a:lnSpc>
            </a:pPr>
            <a:r>
              <a:rPr lang="en-US" sz="10973">
                <a:solidFill>
                  <a:srgbClr val="000000">
                    <a:alpha val="27843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47534" y="507568"/>
            <a:ext cx="7712233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Manfaat Proyeksi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16070" y="4078225"/>
            <a:ext cx="5761668" cy="384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162" spc="44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Untuk memproyeksikan suatu benda yang terletak di dalam ruang kearah 3 pandangan </a:t>
            </a:r>
          </a:p>
          <a:p>
            <a:pPr algn="ctr">
              <a:lnSpc>
                <a:spcPts val="4363"/>
              </a:lnSpc>
            </a:pPr>
            <a:r>
              <a:rPr lang="en-US" sz="3162" spc="44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(Atas, Depan dan Samping)</a:t>
            </a:r>
          </a:p>
          <a:p>
            <a:pPr marL="0" lvl="0" indent="0" algn="ctr">
              <a:lnSpc>
                <a:spcPts val="4363"/>
              </a:lnSpc>
              <a:spcBef>
                <a:spcPct val="0"/>
              </a:spcBef>
            </a:pPr>
            <a:endParaRPr lang="en-US" sz="3162" spc="44">
              <a:solidFill>
                <a:srgbClr val="2C2D3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09614" y="7264239"/>
            <a:ext cx="5428653" cy="1922411"/>
            <a:chOff x="0" y="0"/>
            <a:chExt cx="1205822" cy="4270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5822" cy="427009"/>
            </a:xfrm>
            <a:custGeom>
              <a:avLst/>
              <a:gdLst/>
              <a:ahLst/>
              <a:cxnLst/>
              <a:rect l="l" t="t" r="r" b="b"/>
              <a:pathLst>
                <a:path w="1205822" h="427009">
                  <a:moveTo>
                    <a:pt x="0" y="0"/>
                  </a:moveTo>
                  <a:lnTo>
                    <a:pt x="1205822" y="0"/>
                  </a:lnTo>
                  <a:lnTo>
                    <a:pt x="1205822" y="427009"/>
                  </a:lnTo>
                  <a:lnTo>
                    <a:pt x="0" y="427009"/>
                  </a:lnTo>
                  <a:close/>
                </a:path>
              </a:pathLst>
            </a:custGeom>
            <a:solidFill>
              <a:srgbClr val="FFCB13">
                <a:alpha val="8392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205822" cy="446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9308" y="7264239"/>
            <a:ext cx="5428653" cy="1922411"/>
            <a:chOff x="0" y="0"/>
            <a:chExt cx="1205822" cy="4270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5822" cy="427009"/>
            </a:xfrm>
            <a:custGeom>
              <a:avLst/>
              <a:gdLst/>
              <a:ahLst/>
              <a:cxnLst/>
              <a:rect l="l" t="t" r="r" b="b"/>
              <a:pathLst>
                <a:path w="1205822" h="427009">
                  <a:moveTo>
                    <a:pt x="0" y="0"/>
                  </a:moveTo>
                  <a:lnTo>
                    <a:pt x="1205822" y="0"/>
                  </a:lnTo>
                  <a:lnTo>
                    <a:pt x="1205822" y="427009"/>
                  </a:lnTo>
                  <a:lnTo>
                    <a:pt x="0" y="427009"/>
                  </a:lnTo>
                  <a:close/>
                </a:path>
              </a:pathLst>
            </a:custGeom>
            <a:solidFill>
              <a:srgbClr val="FFCB13">
                <a:alpha val="8392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205822" cy="446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9308" y="2543925"/>
            <a:ext cx="5428580" cy="4720314"/>
          </a:xfrm>
          <a:custGeom>
            <a:avLst/>
            <a:gdLst/>
            <a:ahLst/>
            <a:cxnLst/>
            <a:rect l="l" t="t" r="r" b="b"/>
            <a:pathLst>
              <a:path w="5428580" h="4720314">
                <a:moveTo>
                  <a:pt x="0" y="0"/>
                </a:moveTo>
                <a:lnTo>
                  <a:pt x="5428580" y="0"/>
                </a:lnTo>
                <a:lnTo>
                  <a:pt x="5428580" y="4720314"/>
                </a:lnTo>
                <a:lnTo>
                  <a:pt x="0" y="4720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04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888970" y="-151839"/>
            <a:ext cx="2399030" cy="1945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08"/>
              </a:lnSpc>
            </a:pPr>
            <a:r>
              <a:rPr lang="en-US" sz="10934">
                <a:solidFill>
                  <a:srgbClr val="000000">
                    <a:alpha val="27843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03</a:t>
            </a:r>
          </a:p>
        </p:txBody>
      </p:sp>
      <p:sp>
        <p:nvSpPr>
          <p:cNvPr id="10" name="Freeform 10"/>
          <p:cNvSpPr/>
          <p:nvPr/>
        </p:nvSpPr>
        <p:spPr>
          <a:xfrm>
            <a:off x="6026643" y="2543925"/>
            <a:ext cx="5428580" cy="4720314"/>
          </a:xfrm>
          <a:custGeom>
            <a:avLst/>
            <a:gdLst/>
            <a:ahLst/>
            <a:cxnLst/>
            <a:rect l="l" t="t" r="r" b="b"/>
            <a:pathLst>
              <a:path w="5428580" h="4720314">
                <a:moveTo>
                  <a:pt x="0" y="0"/>
                </a:moveTo>
                <a:lnTo>
                  <a:pt x="5428581" y="0"/>
                </a:lnTo>
                <a:lnTo>
                  <a:pt x="5428581" y="4720314"/>
                </a:lnTo>
                <a:lnTo>
                  <a:pt x="0" y="4720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68" r="-79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1406539"/>
            <a:ext cx="7712233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Teknik Proyeksi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397589"/>
            <a:ext cx="4362483" cy="178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6350" lvl="1" indent="-298175" algn="ctr">
              <a:lnSpc>
                <a:spcPts val="3811"/>
              </a:lnSpc>
              <a:buFont typeface="Arial"/>
              <a:buChar char="•"/>
            </a:pPr>
            <a:r>
              <a:rPr lang="en-US" sz="2762" spc="38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Tampak Objek</a:t>
            </a:r>
          </a:p>
          <a:p>
            <a:pPr marL="596350" lvl="1" indent="-298175" algn="ctr">
              <a:lnSpc>
                <a:spcPts val="3811"/>
              </a:lnSpc>
              <a:buFont typeface="Arial"/>
              <a:buChar char="•"/>
            </a:pPr>
            <a:r>
              <a:rPr lang="en-US" sz="2762" spc="38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Miring 30</a:t>
            </a:r>
          </a:p>
          <a:p>
            <a:pPr marL="596350" lvl="1" indent="-298175" algn="ctr">
              <a:lnSpc>
                <a:spcPts val="3811"/>
              </a:lnSpc>
              <a:buFont typeface="Arial"/>
              <a:buChar char="•"/>
            </a:pPr>
            <a:r>
              <a:rPr lang="en-US" sz="2762" spc="38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Miring 45o</a:t>
            </a:r>
          </a:p>
          <a:p>
            <a:pPr marL="0" lvl="0" indent="0" algn="ctr">
              <a:lnSpc>
                <a:spcPts val="2845"/>
              </a:lnSpc>
              <a:spcBef>
                <a:spcPct val="0"/>
              </a:spcBef>
            </a:pPr>
            <a:endParaRPr lang="en-US" sz="2762" spc="38">
              <a:solidFill>
                <a:srgbClr val="2C2D3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27813" y="7626058"/>
            <a:ext cx="4792254" cy="163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708" lvl="1" indent="-341354" algn="ctr">
              <a:lnSpc>
                <a:spcPts val="4363"/>
              </a:lnSpc>
              <a:buFont typeface="Arial"/>
              <a:buChar char="•"/>
            </a:pPr>
            <a:r>
              <a:rPr lang="en-US" sz="3162" spc="44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Isometri</a:t>
            </a:r>
          </a:p>
          <a:p>
            <a:pPr marL="682708" lvl="1" indent="-341354" algn="ctr">
              <a:lnSpc>
                <a:spcPts val="4363"/>
              </a:lnSpc>
              <a:buFont typeface="Arial"/>
              <a:buChar char="•"/>
            </a:pPr>
            <a:r>
              <a:rPr lang="en-US" sz="3162" spc="44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Dimetri</a:t>
            </a:r>
          </a:p>
          <a:p>
            <a:pPr marL="0" lvl="0" indent="0" algn="ctr">
              <a:lnSpc>
                <a:spcPts val="4363"/>
              </a:lnSpc>
              <a:spcBef>
                <a:spcPct val="0"/>
              </a:spcBef>
            </a:pPr>
            <a:endParaRPr lang="en-US" sz="3162" spc="44">
              <a:solidFill>
                <a:srgbClr val="2C2D3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068" y="7260709"/>
            <a:ext cx="18917967" cy="3208511"/>
            <a:chOff x="0" y="0"/>
            <a:chExt cx="4982510" cy="8450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2510" cy="845040"/>
            </a:xfrm>
            <a:custGeom>
              <a:avLst/>
              <a:gdLst/>
              <a:ahLst/>
              <a:cxnLst/>
              <a:rect l="l" t="t" r="r" b="b"/>
              <a:pathLst>
                <a:path w="4982510" h="845040">
                  <a:moveTo>
                    <a:pt x="0" y="0"/>
                  </a:moveTo>
                  <a:lnTo>
                    <a:pt x="4982510" y="0"/>
                  </a:lnTo>
                  <a:lnTo>
                    <a:pt x="4982510" y="845040"/>
                  </a:lnTo>
                  <a:lnTo>
                    <a:pt x="0" y="845040"/>
                  </a:lnTo>
                  <a:close/>
                </a:path>
              </a:pathLst>
            </a:custGeom>
            <a:gradFill rotWithShape="1">
              <a:gsLst>
                <a:gs pos="0">
                  <a:srgbClr val="FFCB13">
                    <a:alpha val="100000"/>
                  </a:srgbClr>
                </a:gs>
                <a:gs pos="100000">
                  <a:srgbClr val="DFAE02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82510" cy="864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999" y="3278171"/>
            <a:ext cx="5540820" cy="5236519"/>
          </a:xfrm>
          <a:custGeom>
            <a:avLst/>
            <a:gdLst/>
            <a:ahLst/>
            <a:cxnLst/>
            <a:rect l="l" t="t" r="r" b="b"/>
            <a:pathLst>
              <a:path w="5540820" h="5236519">
                <a:moveTo>
                  <a:pt x="0" y="0"/>
                </a:moveTo>
                <a:lnTo>
                  <a:pt x="5540820" y="0"/>
                </a:lnTo>
                <a:lnTo>
                  <a:pt x="5540820" y="5236519"/>
                </a:lnTo>
                <a:lnTo>
                  <a:pt x="0" y="523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822531" y="3278171"/>
            <a:ext cx="6215705" cy="5236519"/>
          </a:xfrm>
          <a:custGeom>
            <a:avLst/>
            <a:gdLst/>
            <a:ahLst/>
            <a:cxnLst/>
            <a:rect l="l" t="t" r="r" b="b"/>
            <a:pathLst>
              <a:path w="6215705" h="5236519">
                <a:moveTo>
                  <a:pt x="0" y="0"/>
                </a:moveTo>
                <a:lnTo>
                  <a:pt x="6215706" y="0"/>
                </a:lnTo>
                <a:lnTo>
                  <a:pt x="6215706" y="5236519"/>
                </a:lnTo>
                <a:lnTo>
                  <a:pt x="0" y="5236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-219075"/>
            <a:ext cx="2547381" cy="20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55"/>
              </a:lnSpc>
            </a:pPr>
            <a:r>
              <a:rPr lang="en-US" sz="11610">
                <a:solidFill>
                  <a:srgbClr val="000000">
                    <a:alpha val="27843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40309" y="1645276"/>
            <a:ext cx="8407382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TEKNIK PROYEKSI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315612" y="0"/>
            <a:ext cx="16590343" cy="10313663"/>
          </a:xfrm>
          <a:custGeom>
            <a:avLst/>
            <a:gdLst/>
            <a:ahLst/>
            <a:cxnLst/>
            <a:rect l="l" t="t" r="r" b="b"/>
            <a:pathLst>
              <a:path w="16590343" h="10313663">
                <a:moveTo>
                  <a:pt x="16590343" y="0"/>
                </a:moveTo>
                <a:lnTo>
                  <a:pt x="0" y="0"/>
                </a:lnTo>
                <a:lnTo>
                  <a:pt x="0" y="10313663"/>
                </a:lnTo>
                <a:lnTo>
                  <a:pt x="16590343" y="10313663"/>
                </a:lnTo>
                <a:lnTo>
                  <a:pt x="165903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5122292" y="4609739"/>
            <a:ext cx="7994912" cy="5849611"/>
          </a:xfrm>
          <a:custGeom>
            <a:avLst/>
            <a:gdLst/>
            <a:ahLst/>
            <a:cxnLst/>
            <a:rect l="l" t="t" r="r" b="b"/>
            <a:pathLst>
              <a:path w="7994912" h="5849611">
                <a:moveTo>
                  <a:pt x="7994912" y="0"/>
                </a:moveTo>
                <a:lnTo>
                  <a:pt x="0" y="0"/>
                </a:lnTo>
                <a:lnTo>
                  <a:pt x="0" y="5849610"/>
                </a:lnTo>
                <a:lnTo>
                  <a:pt x="7994912" y="5849610"/>
                </a:lnTo>
                <a:lnTo>
                  <a:pt x="79949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87254" y="3167522"/>
            <a:ext cx="4913743" cy="5149393"/>
          </a:xfrm>
          <a:custGeom>
            <a:avLst/>
            <a:gdLst/>
            <a:ahLst/>
            <a:cxnLst/>
            <a:rect l="l" t="t" r="r" b="b"/>
            <a:pathLst>
              <a:path w="4913743" h="5149393">
                <a:moveTo>
                  <a:pt x="0" y="0"/>
                </a:moveTo>
                <a:lnTo>
                  <a:pt x="4913742" y="0"/>
                </a:lnTo>
                <a:lnTo>
                  <a:pt x="4913742" y="5149392"/>
                </a:lnTo>
                <a:lnTo>
                  <a:pt x="0" y="51493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382326" y="3240785"/>
            <a:ext cx="5689365" cy="5002866"/>
          </a:xfrm>
          <a:custGeom>
            <a:avLst/>
            <a:gdLst/>
            <a:ahLst/>
            <a:cxnLst/>
            <a:rect l="l" t="t" r="r" b="b"/>
            <a:pathLst>
              <a:path w="5689365" h="5002866">
                <a:moveTo>
                  <a:pt x="0" y="0"/>
                </a:moveTo>
                <a:lnTo>
                  <a:pt x="5689365" y="0"/>
                </a:lnTo>
                <a:lnTo>
                  <a:pt x="5689365" y="5002866"/>
                </a:lnTo>
                <a:lnTo>
                  <a:pt x="0" y="50028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884657" y="1907210"/>
            <a:ext cx="5497152" cy="66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34"/>
              </a:lnSpc>
              <a:spcBef>
                <a:spcPct val="0"/>
              </a:spcBef>
            </a:pPr>
            <a:r>
              <a:rPr lang="en-US" sz="3938" spc="177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MIRING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25026" y="-200025"/>
            <a:ext cx="2262974" cy="1828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0"/>
              </a:lnSpc>
            </a:pPr>
            <a:r>
              <a:rPr lang="en-US" sz="10314">
                <a:solidFill>
                  <a:srgbClr val="FFFFFF">
                    <a:alpha val="27843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852905" y="4091465"/>
            <a:ext cx="8487402" cy="6195535"/>
          </a:xfrm>
          <a:custGeom>
            <a:avLst/>
            <a:gdLst/>
            <a:ahLst/>
            <a:cxnLst/>
            <a:rect l="l" t="t" r="r" b="b"/>
            <a:pathLst>
              <a:path w="8487402" h="6195535">
                <a:moveTo>
                  <a:pt x="8487401" y="0"/>
                </a:moveTo>
                <a:lnTo>
                  <a:pt x="0" y="0"/>
                </a:lnTo>
                <a:lnTo>
                  <a:pt x="0" y="6195535"/>
                </a:lnTo>
                <a:lnTo>
                  <a:pt x="8487401" y="6195535"/>
                </a:lnTo>
                <a:lnTo>
                  <a:pt x="8487401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0388" r="-41614" b="-122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4359742" y="768204"/>
            <a:ext cx="18484170" cy="2322826"/>
            <a:chOff x="0" y="0"/>
            <a:chExt cx="4281590" cy="5380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1590" cy="538049"/>
            </a:xfrm>
            <a:custGeom>
              <a:avLst/>
              <a:gdLst/>
              <a:ahLst/>
              <a:cxnLst/>
              <a:rect l="l" t="t" r="r" b="b"/>
              <a:pathLst>
                <a:path w="4281590" h="538049">
                  <a:moveTo>
                    <a:pt x="0" y="0"/>
                  </a:moveTo>
                  <a:lnTo>
                    <a:pt x="4078390" y="0"/>
                  </a:lnTo>
                  <a:lnTo>
                    <a:pt x="4281590" y="269024"/>
                  </a:lnTo>
                  <a:lnTo>
                    <a:pt x="4078390" y="538049"/>
                  </a:lnTo>
                  <a:lnTo>
                    <a:pt x="0" y="538049"/>
                  </a:lnTo>
                  <a:lnTo>
                    <a:pt x="203200" y="26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13">
                <a:alpha val="8392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77800" y="-19050"/>
              <a:ext cx="4027590" cy="557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-5009257" y="4286758"/>
            <a:ext cx="8487402" cy="6195535"/>
          </a:xfrm>
          <a:custGeom>
            <a:avLst/>
            <a:gdLst/>
            <a:ahLst/>
            <a:cxnLst/>
            <a:rect l="l" t="t" r="r" b="b"/>
            <a:pathLst>
              <a:path w="8487402" h="6195535">
                <a:moveTo>
                  <a:pt x="8487401" y="0"/>
                </a:moveTo>
                <a:lnTo>
                  <a:pt x="0" y="0"/>
                </a:lnTo>
                <a:lnTo>
                  <a:pt x="0" y="6195535"/>
                </a:lnTo>
                <a:lnTo>
                  <a:pt x="8487401" y="6195535"/>
                </a:lnTo>
                <a:lnTo>
                  <a:pt x="8487401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1614" b="-416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478144" y="3091030"/>
            <a:ext cx="5934248" cy="6775605"/>
          </a:xfrm>
          <a:custGeom>
            <a:avLst/>
            <a:gdLst/>
            <a:ahLst/>
            <a:cxnLst/>
            <a:rect l="l" t="t" r="r" b="b"/>
            <a:pathLst>
              <a:path w="5934248" h="6775605">
                <a:moveTo>
                  <a:pt x="0" y="0"/>
                </a:moveTo>
                <a:lnTo>
                  <a:pt x="5934248" y="0"/>
                </a:lnTo>
                <a:lnTo>
                  <a:pt x="5934248" y="6775605"/>
                </a:lnTo>
                <a:lnTo>
                  <a:pt x="0" y="6775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5924702" y="-132789"/>
            <a:ext cx="2363298" cy="190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80"/>
              </a:lnSpc>
            </a:pPr>
            <a:r>
              <a:rPr lang="en-US" sz="10771">
                <a:solidFill>
                  <a:srgbClr val="000000">
                    <a:alpha val="27843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9033" y="1387489"/>
            <a:ext cx="11161224" cy="10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95"/>
              </a:lnSpc>
              <a:spcBef>
                <a:spcPct val="0"/>
              </a:spcBef>
            </a:pPr>
            <a:r>
              <a:rPr lang="en-US" sz="6518" spc="91">
                <a:solidFill>
                  <a:srgbClr val="FE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ISOMETRI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286684" cy="10287000"/>
          </a:xfrm>
          <a:custGeom>
            <a:avLst/>
            <a:gdLst/>
            <a:ahLst/>
            <a:cxnLst/>
            <a:rect l="l" t="t" r="r" b="b"/>
            <a:pathLst>
              <a:path w="4286684" h="10287000">
                <a:moveTo>
                  <a:pt x="0" y="0"/>
                </a:moveTo>
                <a:lnTo>
                  <a:pt x="4286684" y="0"/>
                </a:lnTo>
                <a:lnTo>
                  <a:pt x="42866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018" r="-370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243488" y="2820657"/>
            <a:ext cx="905883" cy="863059"/>
          </a:xfrm>
          <a:custGeom>
            <a:avLst/>
            <a:gdLst/>
            <a:ahLst/>
            <a:cxnLst/>
            <a:rect l="l" t="t" r="r" b="b"/>
            <a:pathLst>
              <a:path w="905883" h="863059">
                <a:moveTo>
                  <a:pt x="0" y="0"/>
                </a:moveTo>
                <a:lnTo>
                  <a:pt x="905883" y="0"/>
                </a:lnTo>
                <a:lnTo>
                  <a:pt x="905883" y="863059"/>
                </a:lnTo>
                <a:lnTo>
                  <a:pt x="0" y="8630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243488" y="4405325"/>
            <a:ext cx="929374" cy="858403"/>
          </a:xfrm>
          <a:custGeom>
            <a:avLst/>
            <a:gdLst/>
            <a:ahLst/>
            <a:cxnLst/>
            <a:rect l="l" t="t" r="r" b="b"/>
            <a:pathLst>
              <a:path w="929374" h="858403">
                <a:moveTo>
                  <a:pt x="0" y="0"/>
                </a:moveTo>
                <a:lnTo>
                  <a:pt x="929374" y="0"/>
                </a:lnTo>
                <a:lnTo>
                  <a:pt x="929374" y="858404"/>
                </a:lnTo>
                <a:lnTo>
                  <a:pt x="0" y="858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297868" y="5982719"/>
            <a:ext cx="797123" cy="708715"/>
          </a:xfrm>
          <a:custGeom>
            <a:avLst/>
            <a:gdLst/>
            <a:ahLst/>
            <a:cxnLst/>
            <a:rect l="l" t="t" r="r" b="b"/>
            <a:pathLst>
              <a:path w="797123" h="708715">
                <a:moveTo>
                  <a:pt x="0" y="0"/>
                </a:moveTo>
                <a:lnTo>
                  <a:pt x="797123" y="0"/>
                </a:lnTo>
                <a:lnTo>
                  <a:pt x="797123" y="708714"/>
                </a:lnTo>
                <a:lnTo>
                  <a:pt x="0" y="7087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851002" y="9574944"/>
            <a:ext cx="5428653" cy="1424111"/>
            <a:chOff x="0" y="0"/>
            <a:chExt cx="1205822" cy="3163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5822" cy="316326"/>
            </a:xfrm>
            <a:custGeom>
              <a:avLst/>
              <a:gdLst/>
              <a:ahLst/>
              <a:cxnLst/>
              <a:rect l="l" t="t" r="r" b="b"/>
              <a:pathLst>
                <a:path w="1205822" h="316326">
                  <a:moveTo>
                    <a:pt x="0" y="0"/>
                  </a:moveTo>
                  <a:lnTo>
                    <a:pt x="1205822" y="0"/>
                  </a:lnTo>
                  <a:lnTo>
                    <a:pt x="1205822" y="316326"/>
                  </a:lnTo>
                  <a:lnTo>
                    <a:pt x="0" y="316326"/>
                  </a:lnTo>
                  <a:close/>
                </a:path>
              </a:pathLst>
            </a:custGeom>
            <a:solidFill>
              <a:srgbClr val="FFCB13">
                <a:alpha val="8392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205822" cy="335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243488" y="2579898"/>
            <a:ext cx="5212634" cy="4994018"/>
          </a:xfrm>
          <a:custGeom>
            <a:avLst/>
            <a:gdLst/>
            <a:ahLst/>
            <a:cxnLst/>
            <a:rect l="l" t="t" r="r" b="b"/>
            <a:pathLst>
              <a:path w="5212634" h="4994018">
                <a:moveTo>
                  <a:pt x="0" y="0"/>
                </a:moveTo>
                <a:lnTo>
                  <a:pt x="5212634" y="0"/>
                </a:lnTo>
                <a:lnTo>
                  <a:pt x="5212634" y="4994017"/>
                </a:lnTo>
                <a:lnTo>
                  <a:pt x="0" y="49940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5789166" y="-219075"/>
            <a:ext cx="2498834" cy="201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5"/>
              </a:lnSpc>
            </a:pPr>
            <a:r>
              <a:rPr lang="en-US" sz="11389">
                <a:solidFill>
                  <a:srgbClr val="000000">
                    <a:alpha val="27843"/>
                  </a:srgbClr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43488" y="1339304"/>
            <a:ext cx="10002103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DIMETRI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97" y="-90415"/>
            <a:ext cx="19893593" cy="6238957"/>
            <a:chOff x="0" y="0"/>
            <a:chExt cx="4418801" cy="138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18801" cy="1385808"/>
            </a:xfrm>
            <a:custGeom>
              <a:avLst/>
              <a:gdLst/>
              <a:ahLst/>
              <a:cxnLst/>
              <a:rect l="l" t="t" r="r" b="b"/>
              <a:pathLst>
                <a:path w="4418801" h="1385808">
                  <a:moveTo>
                    <a:pt x="0" y="0"/>
                  </a:moveTo>
                  <a:lnTo>
                    <a:pt x="4418801" y="0"/>
                  </a:lnTo>
                  <a:lnTo>
                    <a:pt x="4418801" y="1385808"/>
                  </a:lnTo>
                  <a:lnTo>
                    <a:pt x="0" y="1385808"/>
                  </a:lnTo>
                  <a:close/>
                </a:path>
              </a:pathLst>
            </a:custGeom>
            <a:solidFill>
              <a:srgbClr val="FFCB13">
                <a:alpha val="83922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418801" cy="1404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99847" y="7445041"/>
            <a:ext cx="3837743" cy="757954"/>
          </a:xfrm>
          <a:custGeom>
            <a:avLst/>
            <a:gdLst/>
            <a:ahLst/>
            <a:cxnLst/>
            <a:rect l="l" t="t" r="r" b="b"/>
            <a:pathLst>
              <a:path w="3837743" h="757954">
                <a:moveTo>
                  <a:pt x="0" y="0"/>
                </a:moveTo>
                <a:lnTo>
                  <a:pt x="3837743" y="0"/>
                </a:lnTo>
                <a:lnTo>
                  <a:pt x="3837743" y="757954"/>
                </a:lnTo>
                <a:lnTo>
                  <a:pt x="0" y="757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119471" y="7424326"/>
            <a:ext cx="3837743" cy="757954"/>
          </a:xfrm>
          <a:custGeom>
            <a:avLst/>
            <a:gdLst/>
            <a:ahLst/>
            <a:cxnLst/>
            <a:rect l="l" t="t" r="r" b="b"/>
            <a:pathLst>
              <a:path w="3837743" h="757954">
                <a:moveTo>
                  <a:pt x="0" y="0"/>
                </a:moveTo>
                <a:lnTo>
                  <a:pt x="3837743" y="0"/>
                </a:lnTo>
                <a:lnTo>
                  <a:pt x="3837743" y="757954"/>
                </a:lnTo>
                <a:lnTo>
                  <a:pt x="0" y="757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288663" y="7409899"/>
            <a:ext cx="3837743" cy="757954"/>
          </a:xfrm>
          <a:custGeom>
            <a:avLst/>
            <a:gdLst/>
            <a:ahLst/>
            <a:cxnLst/>
            <a:rect l="l" t="t" r="r" b="b"/>
            <a:pathLst>
              <a:path w="3837743" h="757954">
                <a:moveTo>
                  <a:pt x="0" y="0"/>
                </a:moveTo>
                <a:lnTo>
                  <a:pt x="3837743" y="0"/>
                </a:lnTo>
                <a:lnTo>
                  <a:pt x="3837743" y="757955"/>
                </a:lnTo>
                <a:lnTo>
                  <a:pt x="0" y="757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408287" y="7389184"/>
            <a:ext cx="3837743" cy="757954"/>
          </a:xfrm>
          <a:custGeom>
            <a:avLst/>
            <a:gdLst/>
            <a:ahLst/>
            <a:cxnLst/>
            <a:rect l="l" t="t" r="r" b="b"/>
            <a:pathLst>
              <a:path w="3837743" h="757954">
                <a:moveTo>
                  <a:pt x="0" y="0"/>
                </a:moveTo>
                <a:lnTo>
                  <a:pt x="3837742" y="0"/>
                </a:lnTo>
                <a:lnTo>
                  <a:pt x="3837742" y="757954"/>
                </a:lnTo>
                <a:lnTo>
                  <a:pt x="0" y="757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43818" y="1282773"/>
            <a:ext cx="4280057" cy="8396973"/>
          </a:xfrm>
          <a:custGeom>
            <a:avLst/>
            <a:gdLst/>
            <a:ahLst/>
            <a:cxnLst/>
            <a:rect l="l" t="t" r="r" b="b"/>
            <a:pathLst>
              <a:path w="4280057" h="8396973">
                <a:moveTo>
                  <a:pt x="0" y="0"/>
                </a:moveTo>
                <a:lnTo>
                  <a:pt x="4280057" y="0"/>
                </a:lnTo>
                <a:lnTo>
                  <a:pt x="4280057" y="8396973"/>
                </a:lnTo>
                <a:lnTo>
                  <a:pt x="0" y="83969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516115" y="1303488"/>
            <a:ext cx="5105774" cy="5421787"/>
          </a:xfrm>
          <a:custGeom>
            <a:avLst/>
            <a:gdLst/>
            <a:ahLst/>
            <a:cxnLst/>
            <a:rect l="l" t="t" r="r" b="b"/>
            <a:pathLst>
              <a:path w="5105774" h="5421787">
                <a:moveTo>
                  <a:pt x="0" y="0"/>
                </a:moveTo>
                <a:lnTo>
                  <a:pt x="5105774" y="0"/>
                </a:lnTo>
                <a:lnTo>
                  <a:pt x="5105774" y="5421787"/>
                </a:lnTo>
                <a:lnTo>
                  <a:pt x="0" y="5421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26973" y="240650"/>
            <a:ext cx="9021235" cy="94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97"/>
              </a:lnSpc>
              <a:spcBef>
                <a:spcPct val="0"/>
              </a:spcBef>
            </a:pPr>
            <a:r>
              <a:rPr lang="en-US" sz="5650" spc="79">
                <a:solidFill>
                  <a:srgbClr val="2C2D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PROYEKSI ISOMETRI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35526" y="-209550"/>
            <a:ext cx="2452474" cy="1974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49"/>
              </a:lnSpc>
            </a:pPr>
            <a:r>
              <a:rPr lang="en-US" sz="11178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Custom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Garet Bold</vt:lpstr>
      <vt:lpstr>Calibri</vt:lpstr>
      <vt:lpstr>League Spartan</vt:lpstr>
      <vt:lpstr>Montserrat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Yellow Corporate Real Estate Project Presentation</dc:title>
  <cp:lastModifiedBy>Ryan Laksmana</cp:lastModifiedBy>
  <cp:revision>2</cp:revision>
  <dcterms:created xsi:type="dcterms:W3CDTF">2006-08-16T00:00:00Z</dcterms:created>
  <dcterms:modified xsi:type="dcterms:W3CDTF">2024-08-15T10:15:17Z</dcterms:modified>
  <dc:identifier>DAGNKK2TP5c</dc:identifier>
</cp:coreProperties>
</file>