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4632"/>
  </p:normalViewPr>
  <p:slideViewPr>
    <p:cSldViewPr snapToGrid="0" snapToObjects="1">
      <p:cViewPr varScale="1">
        <p:scale>
          <a:sx n="102" d="100"/>
          <a:sy n="102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D920-8D25-654E-9EBD-A2AFF67D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6056-627E-494F-8A71-1A060D982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D50B4-34F8-1A4E-B7BD-EFCD539F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46DD2-2678-F947-84AF-A95A0660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B02-0D4C-2B46-B82B-2FB52E9F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CDD2-B66E-3B4E-AFFB-8DBB48F0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2A982-36A6-4549-83FB-3DA1EE0D5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E836B-2D03-9C4D-9EA3-86221E1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48D92-05D5-5943-866E-21977B86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5C62F-7CE2-3247-A47E-8F336D89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C851F-3020-ED4A-B753-1256B29B8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ED431-626A-6641-9526-BF9BD9F2E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D9066-1127-DA4A-B47F-18255D61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AAFD-78DD-0C4B-B4BD-2A29EFA0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E238-80A5-AA45-A9EF-C83DDBC6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C053-C57D-BD40-B4EB-B54FED81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D736-C436-7F45-9A14-0F469D11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A154F-A9D3-7442-B88C-5A217AF7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535A9-6E36-7547-BD75-3B28229D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9E341-62A4-F345-B9C2-FC165AA8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05B2-2077-5240-A767-073F84B8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88356-FBF1-EE49-B574-709D867C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58961-5B65-7D47-AB77-D2F629C6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25BF-0D81-4945-86D5-01187589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D9845-52F2-5444-A071-FCC4EDA7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2D11-5415-C64F-9D96-F9F27547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8D359-FACE-2D46-90DD-115D29AF5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EA317-DB6A-954E-A519-9792BD999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D0120-CA42-8145-A8F5-63731B0C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08252-D59C-BD48-B3A2-2D995F1A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C0445-827C-E540-B12F-45666EE8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3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983D-9A70-4A46-A420-B8A906EB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20A76-B9FD-A546-809D-B3989795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A569A-1E18-5546-B102-444D4CD43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11B3C-0C4B-3647-8CD1-DDC86A149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083B3-221A-4D48-9F1D-1E484733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B2B41-4B14-3241-9AA2-EE91BECC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DBF9A-D01D-5444-B815-FD48A2CB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0054F-6362-CC47-89C5-EB04E092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1DFB-DDEF-9446-9D74-37BAF263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421E7-896F-E048-AAE5-F46C383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F3470-B228-5F41-90B0-57F2F21E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8755E-1658-CA48-A61D-81F890D3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9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FD973-C1D9-1F4E-B4AC-C255310C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25941-AB82-774F-90AF-4B4A3BAF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06CAF-448B-0241-9E23-EB410DA8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6A18-2479-904A-A629-A9A71192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3CC-936C-2443-8910-960D7D6E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F6774-91A2-B744-9D46-008134F22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72F6A-8967-A64A-AC9F-57710300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E28EF-B431-A048-8459-D5944A15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46510-6E3A-2743-8B2A-5E3C5B90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5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3DE9-4485-8941-A8D9-01C985A9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B3932-B98D-F643-AC8A-3D33CEE6B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4D1A9-2216-C04C-A9BA-86F5769B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8493F-9215-094A-8538-2E6265AF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E107C-8E57-A043-B15A-3512245E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29CB-0F26-E942-9644-80657CC1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2D734-5D9E-F546-97C7-8B7616FB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95B57-040C-D648-AA2C-34D1F982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5A887-E7ED-2045-A2C6-4A1AE412A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4D76-BDCB-A947-A86D-B8880B4ABD01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90DFB-B984-5045-97FE-D1E3B8F80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53D5D-3215-1448-B1F6-54A38514D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76FC-8E84-DE43-B82B-14B56330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57B0-2DF1-6D42-9476-24E5F73B1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汉语口语三</a:t>
            </a:r>
            <a:br>
              <a:rPr lang="en-ID" altLang="zh-CN" dirty="0"/>
            </a:br>
            <a:br>
              <a:rPr lang="en-US" dirty="0"/>
            </a:br>
            <a:r>
              <a:rPr lang="zh-CN" altLang="en-US" dirty="0"/>
              <a:t>第一节课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285C2-42BB-F047-9C51-E1541FB3F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他正在等他的爱人呢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939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B0D2-DEDB-9745-8B2A-A5CCA170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231232" cy="489116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生词</a:t>
            </a:r>
            <a:endParaRPr 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BB7D-EC7E-9547-8AF4-1268665D4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653"/>
            <a:ext cx="10515600" cy="51663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CN" altLang="en-US" dirty="0"/>
              <a:t>家</a:t>
            </a:r>
            <a:r>
              <a:rPr lang="en-ID" altLang="zh-CN" dirty="0"/>
              <a:t>			kt. </a:t>
            </a:r>
            <a:r>
              <a:rPr lang="en-ID" altLang="zh-CN" dirty="0" err="1"/>
              <a:t>Penggolong</a:t>
            </a:r>
            <a:r>
              <a:rPr lang="en-ID" altLang="zh-CN" dirty="0"/>
              <a:t> </a:t>
            </a:r>
            <a:r>
              <a:rPr lang="en-ID" altLang="zh-CN" dirty="0" err="1"/>
              <a:t>untuk</a:t>
            </a:r>
            <a:r>
              <a:rPr lang="en-ID" altLang="zh-CN" dirty="0"/>
              <a:t> </a:t>
            </a:r>
            <a:r>
              <a:rPr lang="en-ID" altLang="zh-CN" dirty="0" err="1"/>
              <a:t>toko</a:t>
            </a:r>
            <a:r>
              <a:rPr lang="en-ID" altLang="zh-CN" dirty="0"/>
              <a:t>, </a:t>
            </a:r>
            <a:r>
              <a:rPr lang="en-ID" altLang="zh-CN" dirty="0" err="1"/>
              <a:t>bangunan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正在</a:t>
            </a:r>
            <a:r>
              <a:rPr lang="en-GB" altLang="zh-CN" dirty="0"/>
              <a:t>		</a:t>
            </a:r>
            <a:r>
              <a:rPr lang="en-GB" altLang="zh-CN" dirty="0" err="1"/>
              <a:t>sementara</a:t>
            </a:r>
            <a:r>
              <a:rPr lang="en-GB" altLang="zh-CN" dirty="0"/>
              <a:t>, </a:t>
            </a:r>
            <a:r>
              <a:rPr lang="en-GB" altLang="zh-CN" dirty="0" err="1"/>
              <a:t>sedang</a:t>
            </a:r>
            <a:r>
              <a:rPr lang="en-GB" altLang="zh-CN" dirty="0"/>
              <a:t> (</a:t>
            </a:r>
            <a:r>
              <a:rPr lang="en-GB" altLang="zh-CN" dirty="0" err="1"/>
              <a:t>sesuatu</a:t>
            </a:r>
            <a:r>
              <a:rPr lang="en-GB" altLang="zh-CN" dirty="0"/>
              <a:t> </a:t>
            </a:r>
            <a:r>
              <a:rPr lang="en-GB" altLang="zh-CN" dirty="0" err="1"/>
              <a:t>dalam</a:t>
            </a:r>
            <a:r>
              <a:rPr lang="en-GB" altLang="zh-CN" dirty="0"/>
              <a:t> proses)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减价</a:t>
            </a:r>
            <a:r>
              <a:rPr lang="en-GB" altLang="zh-CN" dirty="0"/>
              <a:t>		</a:t>
            </a:r>
            <a:r>
              <a:rPr lang="en-GB" altLang="zh-CN" dirty="0" err="1"/>
              <a:t>mengurangi</a:t>
            </a:r>
            <a:r>
              <a:rPr lang="en-GB" altLang="zh-CN" dirty="0"/>
              <a:t> </a:t>
            </a:r>
            <a:r>
              <a:rPr lang="en-GB" altLang="zh-CN" dirty="0" err="1"/>
              <a:t>harga</a:t>
            </a:r>
            <a:r>
              <a:rPr lang="en-GB" altLang="zh-CN" dirty="0"/>
              <a:t>/ </a:t>
            </a:r>
            <a:r>
              <a:rPr lang="en-GB" altLang="zh-CN" dirty="0" err="1"/>
              <a:t>diskon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顾客</a:t>
            </a:r>
            <a:r>
              <a:rPr lang="en-GB" altLang="zh-CN" dirty="0"/>
              <a:t>		</a:t>
            </a:r>
            <a:r>
              <a:rPr lang="en-GB" altLang="zh-CN" dirty="0" err="1"/>
              <a:t>pelanggan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少</a:t>
            </a:r>
            <a:r>
              <a:rPr lang="en-GB" altLang="zh-CN" dirty="0"/>
              <a:t>			</a:t>
            </a:r>
            <a:r>
              <a:rPr lang="en-GB" altLang="zh-CN" dirty="0" err="1"/>
              <a:t>sedikit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有的</a:t>
            </a:r>
            <a:r>
              <a:rPr lang="en-GB" altLang="zh-CN" dirty="0"/>
              <a:t>		</a:t>
            </a:r>
            <a:r>
              <a:rPr lang="en-GB" altLang="zh-CN" dirty="0" err="1"/>
              <a:t>ada</a:t>
            </a:r>
            <a:r>
              <a:rPr lang="en-GB" altLang="zh-CN" dirty="0"/>
              <a:t> yang…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挑</a:t>
            </a:r>
            <a:r>
              <a:rPr lang="en-GB" altLang="zh-CN" dirty="0"/>
              <a:t>			</a:t>
            </a:r>
            <a:r>
              <a:rPr lang="en-GB" altLang="zh-CN" dirty="0" err="1"/>
              <a:t>memilih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排队</a:t>
            </a:r>
            <a:r>
              <a:rPr lang="en-ID" altLang="zh-CN" dirty="0"/>
              <a:t>		</a:t>
            </a:r>
            <a:r>
              <a:rPr lang="en-ID" altLang="zh-CN" dirty="0" err="1"/>
              <a:t>antri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交</a:t>
            </a:r>
            <a:r>
              <a:rPr lang="en-GB" altLang="zh-CN" dirty="0"/>
              <a:t>			</a:t>
            </a:r>
            <a:r>
              <a:rPr lang="en-GB" altLang="zh-CN" dirty="0" err="1"/>
              <a:t>membayar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咦</a:t>
            </a:r>
            <a:r>
              <a:rPr lang="en-GB" altLang="zh-CN" dirty="0"/>
              <a:t>			</a:t>
            </a:r>
            <a:r>
              <a:rPr lang="en-GB" altLang="zh-CN" dirty="0" err="1"/>
              <a:t>hei</a:t>
            </a:r>
            <a:r>
              <a:rPr lang="en-GB" altLang="zh-CN" dirty="0"/>
              <a:t> (</a:t>
            </a:r>
            <a:r>
              <a:rPr lang="en-GB" altLang="zh-CN" dirty="0" err="1"/>
              <a:t>ekspresi</a:t>
            </a:r>
            <a:r>
              <a:rPr lang="en-GB" altLang="zh-CN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EE38-B185-3C46-84CF-CF4D9DDD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5168"/>
            <a:ext cx="10515600" cy="57317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11. </a:t>
            </a:r>
            <a:r>
              <a:rPr lang="zh-CN" altLang="en-US" dirty="0"/>
              <a:t>先生</a:t>
            </a:r>
            <a:r>
              <a:rPr lang="en-ID" altLang="zh-CN" dirty="0"/>
              <a:t>			</a:t>
            </a:r>
            <a:r>
              <a:rPr lang="en-ID" altLang="zh-CN" dirty="0" err="1"/>
              <a:t>tuan</a:t>
            </a:r>
            <a:r>
              <a:rPr lang="en-ID" altLang="zh-CN" dirty="0"/>
              <a:t>, </a:t>
            </a:r>
            <a:r>
              <a:rPr lang="en-ID" altLang="zh-CN" dirty="0" err="1"/>
              <a:t>pak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12.</a:t>
            </a:r>
            <a:r>
              <a:rPr lang="zh-CN" altLang="en-US" dirty="0"/>
              <a:t> 找</a:t>
            </a:r>
            <a:r>
              <a:rPr lang="en-GB" altLang="zh-CN" dirty="0"/>
              <a:t>				</a:t>
            </a:r>
            <a:r>
              <a:rPr lang="en-GB" altLang="zh-CN" dirty="0" err="1"/>
              <a:t>mencari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13.</a:t>
            </a:r>
            <a:r>
              <a:rPr lang="zh-CN" altLang="en-US" dirty="0"/>
              <a:t> 刚才</a:t>
            </a:r>
            <a:r>
              <a:rPr lang="en-GB" altLang="zh-CN" dirty="0"/>
              <a:t>			</a:t>
            </a:r>
            <a:r>
              <a:rPr lang="en-GB" altLang="zh-CN" dirty="0" err="1"/>
              <a:t>baru</a:t>
            </a:r>
            <a:r>
              <a:rPr lang="en-GB" altLang="zh-CN" dirty="0"/>
              <a:t> </a:t>
            </a:r>
            <a:r>
              <a:rPr lang="en-GB" altLang="zh-CN" dirty="0" err="1"/>
              <a:t>saja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14.</a:t>
            </a:r>
            <a:r>
              <a:rPr lang="zh-CN" altLang="en-US" dirty="0"/>
              <a:t> 打（电话）</a:t>
            </a:r>
            <a:r>
              <a:rPr lang="en-GB" altLang="zh-CN" dirty="0"/>
              <a:t>		</a:t>
            </a:r>
            <a:r>
              <a:rPr lang="en-GB" altLang="zh-CN" dirty="0" err="1"/>
              <a:t>menelepon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15.</a:t>
            </a:r>
            <a:r>
              <a:rPr lang="zh-CN" altLang="en-US" dirty="0"/>
              <a:t> 招聘 </a:t>
            </a:r>
            <a:r>
              <a:rPr lang="en-GB" altLang="zh-CN" dirty="0"/>
              <a:t>			</a:t>
            </a:r>
            <a:r>
              <a:rPr lang="en-GB" altLang="zh-CN" dirty="0" err="1"/>
              <a:t>rekrumen</a:t>
            </a:r>
            <a:r>
              <a:rPr lang="en-GB" altLang="zh-CN" dirty="0"/>
              <a:t> </a:t>
            </a:r>
            <a:r>
              <a:rPr lang="en-GB" altLang="zh-CN" dirty="0" err="1"/>
              <a:t>pekerjaan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16.</a:t>
            </a:r>
            <a:r>
              <a:rPr lang="zh-CN" altLang="en-US" dirty="0"/>
              <a:t> 打算</a:t>
            </a:r>
            <a:r>
              <a:rPr lang="en-GB" altLang="zh-CN" dirty="0"/>
              <a:t>			</a:t>
            </a:r>
            <a:r>
              <a:rPr lang="en-GB" altLang="zh-CN" dirty="0" err="1"/>
              <a:t>rencana</a:t>
            </a:r>
            <a:r>
              <a:rPr lang="en-GB" altLang="zh-CN" dirty="0"/>
              <a:t>, </a:t>
            </a:r>
            <a:r>
              <a:rPr lang="en-GB" altLang="zh-CN" dirty="0" err="1"/>
              <a:t>berencana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17.</a:t>
            </a:r>
            <a:r>
              <a:rPr lang="zh-CN" altLang="en-US" dirty="0"/>
              <a:t> 应聘</a:t>
            </a:r>
            <a:r>
              <a:rPr lang="en-GB" altLang="zh-CN" dirty="0"/>
              <a:t>			</a:t>
            </a:r>
            <a:r>
              <a:rPr lang="en-GB" altLang="zh-CN" dirty="0" err="1"/>
              <a:t>direkrut</a:t>
            </a:r>
            <a:r>
              <a:rPr lang="en-GB" altLang="zh-CN" dirty="0"/>
              <a:t>/</a:t>
            </a:r>
            <a:r>
              <a:rPr lang="en-GB" altLang="zh-CN" dirty="0" err="1"/>
              <a:t>diterima</a:t>
            </a:r>
            <a:r>
              <a:rPr lang="en-GB" altLang="zh-CN" dirty="0"/>
              <a:t> (</a:t>
            </a:r>
            <a:r>
              <a:rPr lang="en-GB" altLang="zh-CN" dirty="0" err="1"/>
              <a:t>bekerja</a:t>
            </a:r>
            <a:r>
              <a:rPr lang="en-GB" altLang="zh-CN" dirty="0"/>
              <a:t>)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18.</a:t>
            </a:r>
            <a:r>
              <a:rPr lang="zh-CN" altLang="en-US" dirty="0"/>
              <a:t> 外边</a:t>
            </a:r>
            <a:r>
              <a:rPr lang="en-GB" altLang="zh-CN" dirty="0"/>
              <a:t>			</a:t>
            </a:r>
            <a:r>
              <a:rPr lang="en-GB" altLang="zh-CN" dirty="0" err="1"/>
              <a:t>bagian</a:t>
            </a:r>
            <a:r>
              <a:rPr lang="en-GB" altLang="zh-CN" dirty="0"/>
              <a:t> </a:t>
            </a:r>
            <a:r>
              <a:rPr lang="en-GB" altLang="zh-CN" dirty="0" err="1"/>
              <a:t>luar</a:t>
            </a:r>
            <a:r>
              <a:rPr lang="en-GB" altLang="zh-CN" dirty="0"/>
              <a:t>/ di </a:t>
            </a:r>
            <a:r>
              <a:rPr lang="en-GB" altLang="zh-CN" dirty="0" err="1"/>
              <a:t>luar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19.</a:t>
            </a:r>
            <a:r>
              <a:rPr lang="zh-CN" altLang="en-US" dirty="0"/>
              <a:t> 下雨</a:t>
            </a:r>
            <a:r>
              <a:rPr lang="en-GB" altLang="zh-CN" dirty="0"/>
              <a:t>			</a:t>
            </a:r>
            <a:r>
              <a:rPr lang="en-GB" altLang="zh-CN" dirty="0" err="1"/>
              <a:t>turun</a:t>
            </a:r>
            <a:r>
              <a:rPr lang="en-GB" altLang="zh-CN" dirty="0"/>
              <a:t> </a:t>
            </a:r>
            <a:r>
              <a:rPr lang="en-GB" altLang="zh-CN" dirty="0" err="1"/>
              <a:t>hujan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20.</a:t>
            </a:r>
            <a:r>
              <a:rPr lang="zh-CN" altLang="en-US" dirty="0"/>
              <a:t> 雨</a:t>
            </a:r>
            <a:r>
              <a:rPr lang="en-GB" altLang="zh-CN" dirty="0"/>
              <a:t>				</a:t>
            </a:r>
            <a:r>
              <a:rPr lang="en-GB" altLang="zh-CN" dirty="0" err="1"/>
              <a:t>hujan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21.</a:t>
            </a:r>
            <a:r>
              <a:rPr lang="zh-CN" altLang="en-US" dirty="0"/>
              <a:t> 一边。。。</a:t>
            </a:r>
            <a:r>
              <a:rPr lang="en-GB" altLang="zh-CN" dirty="0"/>
              <a:t>		</a:t>
            </a:r>
            <a:r>
              <a:rPr lang="en-GB" altLang="zh-CN" dirty="0" err="1"/>
              <a:t>sambil</a:t>
            </a:r>
            <a:endParaRPr lang="en-GB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zh-CN" altLang="en-US" dirty="0"/>
              <a:t>一边。。。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7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10F6D-CC65-FE4D-BDD3-948CAD99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074"/>
            <a:ext cx="10515600" cy="58641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22. </a:t>
            </a:r>
            <a:r>
              <a:rPr lang="zh-CN" altLang="en-US" dirty="0"/>
              <a:t>聊天儿</a:t>
            </a:r>
            <a:r>
              <a:rPr lang="en-ID" altLang="zh-CN" dirty="0"/>
              <a:t>		</a:t>
            </a:r>
            <a:r>
              <a:rPr lang="en-ID" altLang="zh-CN" dirty="0" err="1"/>
              <a:t>bercakap</a:t>
            </a:r>
            <a:r>
              <a:rPr lang="en-ID" altLang="zh-CN" dirty="0"/>
              <a:t>, </a:t>
            </a:r>
            <a:r>
              <a:rPr lang="en-ID" altLang="zh-CN" dirty="0" err="1"/>
              <a:t>ngobrol</a:t>
            </a:r>
            <a:r>
              <a:rPr lang="en-ID" altLang="zh-CN" dirty="0"/>
              <a:t>	</a:t>
            </a:r>
          </a:p>
          <a:p>
            <a:pPr marL="0" indent="0">
              <a:buNone/>
            </a:pPr>
            <a:r>
              <a:rPr lang="en-US" altLang="zh-CN" dirty="0"/>
              <a:t>23.</a:t>
            </a:r>
            <a:r>
              <a:rPr lang="zh-CN" altLang="en-US" dirty="0"/>
              <a:t> 大家</a:t>
            </a:r>
            <a:r>
              <a:rPr lang="en-GB" altLang="zh-CN" dirty="0"/>
              <a:t>		</a:t>
            </a:r>
            <a:r>
              <a:rPr lang="en-GB" altLang="zh-CN" dirty="0" err="1"/>
              <a:t>semua</a:t>
            </a:r>
            <a:r>
              <a:rPr lang="en-GB" altLang="zh-CN" dirty="0"/>
              <a:t> orang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24.</a:t>
            </a:r>
            <a:r>
              <a:rPr lang="zh-CN" altLang="en-US" dirty="0"/>
              <a:t> 明年</a:t>
            </a:r>
            <a:r>
              <a:rPr lang="en-GB" altLang="zh-CN" dirty="0"/>
              <a:t>		</a:t>
            </a:r>
            <a:r>
              <a:rPr lang="en-GB" altLang="zh-CN" dirty="0" err="1"/>
              <a:t>tahun</a:t>
            </a:r>
            <a:r>
              <a:rPr lang="en-GB" altLang="zh-CN" dirty="0"/>
              <a:t> </a:t>
            </a:r>
            <a:r>
              <a:rPr lang="en-GB" altLang="zh-CN" dirty="0" err="1"/>
              <a:t>depan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25.</a:t>
            </a:r>
            <a:r>
              <a:rPr lang="zh-CN" altLang="en-US" dirty="0"/>
              <a:t> 可能</a:t>
            </a:r>
            <a:r>
              <a:rPr lang="en-GB" altLang="zh-CN" dirty="0"/>
              <a:t>		</a:t>
            </a:r>
            <a:r>
              <a:rPr lang="en-GB" altLang="zh-CN" dirty="0" err="1"/>
              <a:t>mungkin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26.</a:t>
            </a:r>
            <a:r>
              <a:rPr lang="zh-CN" altLang="en-US" dirty="0"/>
              <a:t> 旅行</a:t>
            </a:r>
            <a:r>
              <a:rPr lang="en-GB" altLang="zh-CN" dirty="0"/>
              <a:t>		</a:t>
            </a:r>
            <a:r>
              <a:rPr lang="en-GB" altLang="zh-CN" dirty="0" err="1"/>
              <a:t>berwisata</a:t>
            </a:r>
            <a:r>
              <a:rPr lang="en-GB" altLang="zh-CN" dirty="0"/>
              <a:t>/ traveling/ </a:t>
            </a:r>
            <a:r>
              <a:rPr lang="en-GB" altLang="zh-CN" dirty="0" err="1"/>
              <a:t>melakukan</a:t>
            </a:r>
            <a:r>
              <a:rPr lang="en-GB" altLang="zh-CN" dirty="0"/>
              <a:t> </a:t>
            </a:r>
            <a:r>
              <a:rPr lang="en-GB" altLang="zh-CN" dirty="0" err="1"/>
              <a:t>perjalanan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27.</a:t>
            </a:r>
            <a:r>
              <a:rPr lang="zh-CN" altLang="en-US" dirty="0"/>
              <a:t> 回答</a:t>
            </a:r>
            <a:r>
              <a:rPr lang="en-GB" altLang="zh-CN" dirty="0"/>
              <a:t>		</a:t>
            </a:r>
            <a:r>
              <a:rPr lang="en-GB" altLang="zh-CN" dirty="0" err="1"/>
              <a:t>menjawab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28.</a:t>
            </a:r>
            <a:r>
              <a:rPr lang="zh-CN" altLang="en-US" dirty="0"/>
              <a:t> 猜</a:t>
            </a:r>
            <a:r>
              <a:rPr lang="en-GB" altLang="zh-CN" dirty="0"/>
              <a:t>			</a:t>
            </a:r>
            <a:r>
              <a:rPr lang="en-GB" altLang="zh-CN" dirty="0" err="1"/>
              <a:t>menebak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29.</a:t>
            </a:r>
            <a:r>
              <a:rPr lang="zh-CN" altLang="en-US" dirty="0"/>
              <a:t> 擦</a:t>
            </a:r>
            <a:r>
              <a:rPr lang="en-GB" altLang="zh-CN" dirty="0"/>
              <a:t>			</a:t>
            </a:r>
            <a:r>
              <a:rPr lang="en-GB" altLang="zh-CN" dirty="0" err="1"/>
              <a:t>mengelap</a:t>
            </a:r>
            <a:r>
              <a:rPr lang="en-GB" altLang="zh-CN" dirty="0"/>
              <a:t>, </a:t>
            </a:r>
            <a:r>
              <a:rPr lang="en-GB" altLang="zh-CN" dirty="0" err="1"/>
              <a:t>menghapus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30.</a:t>
            </a:r>
            <a:r>
              <a:rPr lang="zh-CN" altLang="en-US" dirty="0"/>
              <a:t> 黑板</a:t>
            </a:r>
            <a:r>
              <a:rPr lang="en-GB" altLang="zh-CN" dirty="0"/>
              <a:t>		</a:t>
            </a:r>
            <a:r>
              <a:rPr lang="en-GB" altLang="zh-CN" dirty="0" err="1"/>
              <a:t>papan</a:t>
            </a:r>
            <a:r>
              <a:rPr lang="en-GB" altLang="zh-CN" dirty="0"/>
              <a:t> </a:t>
            </a:r>
            <a:r>
              <a:rPr lang="en-GB" altLang="zh-CN" dirty="0" err="1"/>
              <a:t>tulis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31.</a:t>
            </a:r>
            <a:r>
              <a:rPr lang="zh-CN" altLang="en-US" dirty="0"/>
              <a:t> 音乐</a:t>
            </a:r>
            <a:r>
              <a:rPr lang="en-GB" altLang="zh-CN" dirty="0"/>
              <a:t>		</a:t>
            </a:r>
            <a:r>
              <a:rPr lang="en-GB" altLang="zh-CN" dirty="0" err="1"/>
              <a:t>musik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32.</a:t>
            </a:r>
            <a:r>
              <a:rPr lang="zh-CN" altLang="en-US" dirty="0"/>
              <a:t> 歌</a:t>
            </a:r>
            <a:r>
              <a:rPr lang="en-GB" altLang="zh-CN" dirty="0"/>
              <a:t>			</a:t>
            </a:r>
            <a:r>
              <a:rPr lang="en-GB" altLang="zh-CN" dirty="0" err="1"/>
              <a:t>lagu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33.</a:t>
            </a:r>
            <a:r>
              <a:rPr lang="zh-CN" altLang="en-US" dirty="0"/>
              <a:t>信</a:t>
            </a:r>
            <a:r>
              <a:rPr lang="en-GB" altLang="zh-CN" dirty="0"/>
              <a:t>			</a:t>
            </a:r>
            <a:r>
              <a:rPr lang="en-GB" altLang="zh-CN" dirty="0" err="1"/>
              <a:t>surat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34.</a:t>
            </a:r>
            <a:r>
              <a:rPr lang="zh-CN" altLang="en-US" dirty="0"/>
              <a:t> 邮票</a:t>
            </a:r>
            <a:r>
              <a:rPr lang="en-GB" altLang="zh-CN" dirty="0"/>
              <a:t>		</a:t>
            </a:r>
            <a:r>
              <a:rPr lang="en-GB" altLang="zh-CN" dirty="0" err="1"/>
              <a:t>perangko</a:t>
            </a:r>
            <a:endParaRPr lang="en-ID" altLang="zh-CN" dirty="0"/>
          </a:p>
          <a:p>
            <a:pPr marL="0" indent="0">
              <a:buNone/>
            </a:pPr>
            <a:r>
              <a:rPr lang="en-US" altLang="zh-CN" dirty="0"/>
              <a:t>35.</a:t>
            </a:r>
            <a:r>
              <a:rPr lang="zh-CN" altLang="en-US" dirty="0"/>
              <a:t>寄</a:t>
            </a:r>
            <a:r>
              <a:rPr lang="en-GB" altLang="zh-CN" dirty="0"/>
              <a:t>			</a:t>
            </a:r>
            <a:r>
              <a:rPr lang="en-GB" altLang="zh-CN" dirty="0" err="1"/>
              <a:t>mengirim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B38C9-D2D3-114E-91B2-F8EDC0D82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课文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B2DBC3-5EA6-2A44-BE95-A0888A69D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Hal. 2-4</a:t>
            </a:r>
          </a:p>
        </p:txBody>
      </p:sp>
    </p:spTree>
    <p:extLst>
      <p:ext uri="{BB962C8B-B14F-4D97-AF65-F5344CB8AC3E}">
        <p14:creationId xmlns:p14="http://schemas.microsoft.com/office/powerpoint/2010/main" val="413222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9C8BF-5C1B-E843-97A0-9D02247A8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语法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E7F1D5-201B-8D4E-93B9-686DB9314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Grammar </a:t>
            </a:r>
          </a:p>
        </p:txBody>
      </p:sp>
    </p:spTree>
    <p:extLst>
      <p:ext uri="{BB962C8B-B14F-4D97-AF65-F5344CB8AC3E}">
        <p14:creationId xmlns:p14="http://schemas.microsoft.com/office/powerpoint/2010/main" val="29337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DF5-8911-CA44-9588-9437DD63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正在。。。。呢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C7DA-3BE0-5C4D-8F7F-2D9C3103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proses.</a:t>
            </a:r>
            <a:r>
              <a:rPr lang="zh-CN" altLang="en-US" dirty="0"/>
              <a:t> （正在，正，在，呢）</a:t>
            </a:r>
            <a:endParaRPr lang="en-US" dirty="0"/>
          </a:p>
          <a:p>
            <a:pPr marL="514350" indent="-514350">
              <a:buAutoNum type="arabicPeriod"/>
            </a:pPr>
            <a:r>
              <a:rPr lang="zh-CN" altLang="en-US" dirty="0"/>
              <a:t>他</a:t>
            </a:r>
            <a:r>
              <a:rPr lang="zh-CN" altLang="en-US" dirty="0">
                <a:solidFill>
                  <a:srgbClr val="FF0000"/>
                </a:solidFill>
              </a:rPr>
              <a:t>正在</a:t>
            </a:r>
            <a:r>
              <a:rPr lang="zh-CN" altLang="en-US" dirty="0"/>
              <a:t>等他的爱人</a:t>
            </a:r>
            <a:r>
              <a:rPr lang="zh-CN" altLang="en-US" dirty="0">
                <a:solidFill>
                  <a:srgbClr val="FF0000"/>
                </a:solidFill>
              </a:rPr>
              <a:t>呢</a:t>
            </a:r>
            <a:r>
              <a:rPr lang="zh-CN" altLang="en-US" dirty="0"/>
              <a:t>。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外面</a:t>
            </a:r>
            <a:r>
              <a:rPr lang="zh-CN" altLang="en-US" dirty="0">
                <a:solidFill>
                  <a:srgbClr val="FF0000"/>
                </a:solidFill>
              </a:rPr>
              <a:t>正</a:t>
            </a:r>
            <a:r>
              <a:rPr lang="zh-CN" altLang="en-US" dirty="0"/>
              <a:t>下大雨</a:t>
            </a:r>
            <a:r>
              <a:rPr lang="zh-CN" altLang="en-US" dirty="0">
                <a:solidFill>
                  <a:srgbClr val="FF0000"/>
                </a:solidFill>
              </a:rPr>
              <a:t>呢</a:t>
            </a:r>
            <a:r>
              <a:rPr lang="zh-CN" altLang="en-US" dirty="0"/>
              <a:t>。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小雨</a:t>
            </a:r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zh-CN" altLang="en-US" dirty="0"/>
              <a:t>给朋友打电话</a:t>
            </a:r>
            <a:r>
              <a:rPr lang="zh-CN" altLang="en-US" dirty="0">
                <a:solidFill>
                  <a:srgbClr val="FF0000"/>
                </a:solidFill>
              </a:rPr>
              <a:t>呢</a:t>
            </a:r>
            <a:r>
              <a:rPr lang="zh-CN" altLang="en-US" dirty="0"/>
              <a:t>。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他睡觉</a:t>
            </a:r>
            <a:r>
              <a:rPr lang="zh-CN" altLang="en-US" dirty="0">
                <a:solidFill>
                  <a:srgbClr val="FF0000"/>
                </a:solidFill>
              </a:rPr>
              <a:t>呢</a:t>
            </a:r>
            <a:r>
              <a:rPr lang="zh-CN" altLang="en-US" dirty="0"/>
              <a:t>。</a:t>
            </a:r>
            <a:endParaRPr lang="en-ID" altLang="zh-CN" dirty="0"/>
          </a:p>
          <a:p>
            <a:pPr marL="514350" indent="-514350">
              <a:buAutoNum type="arabicPeriod"/>
            </a:pPr>
            <a:endParaRPr lang="en-ID" dirty="0"/>
          </a:p>
          <a:p>
            <a:pPr marL="0" indent="0">
              <a:buNone/>
            </a:pPr>
            <a:r>
              <a:rPr lang="en-US" dirty="0" err="1"/>
              <a:t>Latihan</a:t>
            </a:r>
            <a:r>
              <a:rPr lang="en-US" dirty="0"/>
              <a:t> di </a:t>
            </a:r>
            <a:r>
              <a:rPr lang="en-US" dirty="0" err="1"/>
              <a:t>hal</a:t>
            </a:r>
            <a:r>
              <a:rPr lang="en-US" dirty="0"/>
              <a:t>. 5-7</a:t>
            </a:r>
          </a:p>
        </p:txBody>
      </p:sp>
    </p:spTree>
    <p:extLst>
      <p:ext uri="{BB962C8B-B14F-4D97-AF65-F5344CB8AC3E}">
        <p14:creationId xmlns:p14="http://schemas.microsoft.com/office/powerpoint/2010/main" val="121498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6257-13D7-BD4D-AD19-FBB10048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有的。。。有的。。。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16E6-6277-E442-9B20-5F4A323F2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 (</a:t>
            </a:r>
            <a:r>
              <a:rPr lang="en-US" dirty="0" err="1"/>
              <a:t>ada</a:t>
            </a:r>
            <a:r>
              <a:rPr lang="en-US" dirty="0"/>
              <a:t>…</a:t>
            </a:r>
            <a:r>
              <a:rPr lang="en-US" altLang="zh-CN" dirty="0"/>
              <a:t>/</a:t>
            </a:r>
            <a:r>
              <a:rPr lang="en-US" altLang="zh-CN" dirty="0" err="1"/>
              <a:t>ada</a:t>
            </a:r>
            <a:r>
              <a:rPr lang="en-US" altLang="zh-CN" dirty="0"/>
              <a:t> yang…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zh-CN" altLang="en-US"/>
              <a:t>商店里顾客很多</a:t>
            </a:r>
            <a:r>
              <a:rPr lang="zh-CN" altLang="en-US" dirty="0"/>
              <a:t>， </a:t>
            </a:r>
            <a:r>
              <a:rPr lang="zh-CN" altLang="en-US" dirty="0">
                <a:solidFill>
                  <a:srgbClr val="FF0000"/>
                </a:solidFill>
              </a:rPr>
              <a:t>有的</a:t>
            </a:r>
            <a:r>
              <a:rPr lang="zh-CN" altLang="en-US" dirty="0"/>
              <a:t>正在挑东西，</a:t>
            </a:r>
            <a:r>
              <a:rPr lang="zh-CN" altLang="en-US" dirty="0">
                <a:solidFill>
                  <a:srgbClr val="FF0000"/>
                </a:solidFill>
              </a:rPr>
              <a:t>有的</a:t>
            </a:r>
            <a:r>
              <a:rPr lang="zh-CN" altLang="en-US" dirty="0"/>
              <a:t>正在排队交钱。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我们班的同学</a:t>
            </a:r>
            <a:r>
              <a:rPr lang="zh-CN" altLang="en-US" dirty="0">
                <a:solidFill>
                  <a:srgbClr val="FF0000"/>
                </a:solidFill>
              </a:rPr>
              <a:t>有的</a:t>
            </a:r>
            <a:r>
              <a:rPr lang="zh-CN" altLang="en-US" dirty="0"/>
              <a:t>喜欢吃辣的，</a:t>
            </a:r>
            <a:r>
              <a:rPr lang="zh-CN" altLang="en-US" dirty="0">
                <a:solidFill>
                  <a:srgbClr val="FF0000"/>
                </a:solidFill>
              </a:rPr>
              <a:t>有的</a:t>
            </a:r>
            <a:r>
              <a:rPr lang="zh-CN" altLang="en-US" dirty="0"/>
              <a:t>喜欢吃甜的。</a:t>
            </a:r>
            <a:endParaRPr lang="en-ID" altLang="zh-CN" dirty="0"/>
          </a:p>
          <a:p>
            <a:pPr marL="514350" indent="-514350">
              <a:buAutoNum type="arabicPeriod"/>
            </a:pPr>
            <a:endParaRPr lang="en-ID" dirty="0"/>
          </a:p>
          <a:p>
            <a:pPr marL="0" indent="0">
              <a:buNone/>
            </a:pPr>
            <a:r>
              <a:rPr lang="en-US" altLang="zh-CN" dirty="0" err="1"/>
              <a:t>Latihan</a:t>
            </a:r>
            <a:r>
              <a:rPr lang="en-US" altLang="zh-CN" dirty="0"/>
              <a:t> Hal.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EA0B-55E9-7A4A-AA75-F7BBC3FB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一边。。。一边。。。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FFEE-E72C-2C42-A79A-7772DED19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Mendeskripsikan</a:t>
            </a:r>
            <a:r>
              <a:rPr lang="en-US" dirty="0"/>
              <a:t> 2 </a:t>
            </a:r>
            <a:r>
              <a:rPr lang="en-US" dirty="0" err="1"/>
              <a:t>kegiatan</a:t>
            </a:r>
            <a:r>
              <a:rPr lang="en-US" dirty="0"/>
              <a:t>/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berlangsung</a:t>
            </a:r>
            <a:endParaRPr lang="en-US" dirty="0"/>
          </a:p>
          <a:p>
            <a:pPr marL="514350" indent="-514350">
              <a:buAutoNum type="arabicPeriod"/>
            </a:pPr>
            <a:r>
              <a:rPr lang="zh-CN" altLang="en-US" dirty="0"/>
              <a:t>莉莉跟朋友们在房间里一边喝咖啡一边聊天。</a:t>
            </a:r>
            <a:endParaRPr lang="en-ID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彼得一边听音乐，一边吃饭</a:t>
            </a:r>
            <a:endParaRPr lang="en-ID" altLang="zh-CN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GB" dirty="0" err="1"/>
              <a:t>Latihan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.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0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445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SimHei</vt:lpstr>
      <vt:lpstr>Arial</vt:lpstr>
      <vt:lpstr>Calibri</vt:lpstr>
      <vt:lpstr>Calibri Light</vt:lpstr>
      <vt:lpstr>Office Theme</vt:lpstr>
      <vt:lpstr>汉语口语三  第一节课</vt:lpstr>
      <vt:lpstr>生词</vt:lpstr>
      <vt:lpstr>PowerPoint Presentation</vt:lpstr>
      <vt:lpstr>PowerPoint Presentation</vt:lpstr>
      <vt:lpstr>课文</vt:lpstr>
      <vt:lpstr>语法</vt:lpstr>
      <vt:lpstr>正在。。。。呢</vt:lpstr>
      <vt:lpstr>有的。。。有的。。。</vt:lpstr>
      <vt:lpstr>一边。。。一边。。。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汉语口语三 第一节课</dc:title>
  <dc:creator>Microsoft Office User</dc:creator>
  <cp:lastModifiedBy>Microsoft Office User</cp:lastModifiedBy>
  <cp:revision>28</cp:revision>
  <dcterms:created xsi:type="dcterms:W3CDTF">2020-08-19T08:03:29Z</dcterms:created>
  <dcterms:modified xsi:type="dcterms:W3CDTF">2021-08-13T14:46:12Z</dcterms:modified>
</cp:coreProperties>
</file>