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6" r:id="rId2"/>
    <p:sldId id="258" r:id="rId3"/>
    <p:sldId id="260" r:id="rId4"/>
    <p:sldId id="262" r:id="rId5"/>
    <p:sldId id="264" r:id="rId6"/>
    <p:sldId id="265" r:id="rId7"/>
    <p:sldId id="267" r:id="rId8"/>
    <p:sldId id="269" r:id="rId9"/>
    <p:sldId id="270" r:id="rId10"/>
    <p:sldId id="271" r:id="rId11"/>
    <p:sldId id="272" r:id="rId12"/>
    <p:sldId id="273" r:id="rId13"/>
    <p:sldId id="263" r:id="rId14"/>
    <p:sldId id="274" r:id="rId15"/>
    <p:sldId id="275" r:id="rId16"/>
    <p:sldId id="276" r:id="rId17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C7487"/>
    <a:srgbClr val="BAA8FA"/>
    <a:srgbClr val="FF99FF"/>
    <a:srgbClr val="B8FA76"/>
    <a:srgbClr val="F0FDA5"/>
    <a:srgbClr val="CC66FF"/>
    <a:srgbClr val="CC99FF"/>
    <a:srgbClr val="CCCCFF"/>
    <a:srgbClr val="FFFFFF"/>
    <a:srgbClr val="35294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88" d="100"/>
          <a:sy n="88" d="100"/>
        </p:scale>
        <p:origin x="792" y="7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A368FB1-E530-4C75-80D1-A0D759D374B5}" type="datetimeFigureOut">
              <a:rPr lang="en-US" smtClean="0"/>
              <a:t>9/14/2020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AA930CE-5809-4B75-BD45-3B49A68868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3600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3" name="Google Shape;483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84" name="Google Shape;484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717024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3" name="Google Shape;483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84" name="Google Shape;484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7025900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2AB37-5AB5-4437-BDF1-812C2477434E}" type="datetimeFigureOut">
              <a:rPr lang="en-US" smtClean="0"/>
              <a:t>9/14/2020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911AF9-622D-4F99-846D-ECBAFBE91E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32613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2AB37-5AB5-4437-BDF1-812C2477434E}" type="datetimeFigureOut">
              <a:rPr lang="en-US" smtClean="0"/>
              <a:t>9/14/2020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911AF9-622D-4F99-846D-ECBAFBE91E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45713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54782"/>
            <a:ext cx="2057400" cy="329088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54782"/>
            <a:ext cx="6019800" cy="329088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2AB37-5AB5-4437-BDF1-812C2477434E}" type="datetimeFigureOut">
              <a:rPr lang="en-US" smtClean="0"/>
              <a:t>9/14/2020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911AF9-622D-4F99-846D-ECBAFBE91E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74565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2AB37-5AB5-4437-BDF1-812C2477434E}" type="datetimeFigureOut">
              <a:rPr lang="en-US" smtClean="0"/>
              <a:t>9/14/2020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911AF9-622D-4F99-846D-ECBAFBE91E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13748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2AB37-5AB5-4437-BDF1-812C2477434E}" type="datetimeFigureOut">
              <a:rPr lang="en-US" smtClean="0"/>
              <a:t>9/14/2020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911AF9-622D-4F99-846D-ECBAFBE91E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22002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900114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00114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2AB37-5AB5-4437-BDF1-812C2477434E}" type="datetimeFigureOut">
              <a:rPr lang="en-US" smtClean="0"/>
              <a:t>9/14/2020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911AF9-622D-4F99-846D-ECBAFBE91E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76194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8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8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2AB37-5AB5-4437-BDF1-812C2477434E}" type="datetimeFigureOut">
              <a:rPr lang="en-US" smtClean="0"/>
              <a:t>9/14/2020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911AF9-622D-4F99-846D-ECBAFBE91E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41221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2AB37-5AB5-4437-BDF1-812C2477434E}" type="datetimeFigureOut">
              <a:rPr lang="en-US" smtClean="0"/>
              <a:t>9/14/2020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911AF9-622D-4F99-846D-ECBAFBE91E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1342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2AB37-5AB5-4437-BDF1-812C2477434E}" type="datetimeFigureOut">
              <a:rPr lang="en-US" smtClean="0"/>
              <a:t>9/14/2020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911AF9-622D-4F99-846D-ECBAFBE91E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6210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3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9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3" y="1076327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2AB37-5AB5-4437-BDF1-812C2477434E}" type="datetimeFigureOut">
              <a:rPr lang="en-US" smtClean="0"/>
              <a:t>9/14/2020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911AF9-622D-4F99-846D-ECBAFBE91E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24471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2AB37-5AB5-4437-BDF1-812C2477434E}" type="datetimeFigureOut">
              <a:rPr lang="en-US" smtClean="0"/>
              <a:t>9/14/2020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911AF9-622D-4F99-846D-ECBAFBE91E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41296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r="-12000" b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72AB37-5AB5-4437-BDF1-812C2477434E}" type="datetimeFigureOut">
              <a:rPr lang="en-US" smtClean="0"/>
              <a:t>9/14/2020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911AF9-622D-4F99-846D-ECBAFBE91E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53440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7" Type="http://schemas.openxmlformats.org/officeDocument/2006/relationships/image" Target="../media/image7.gif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wmf"/><Relationship Id="rId5" Type="http://schemas.openxmlformats.org/officeDocument/2006/relationships/image" Target="../media/image5.wmf"/><Relationship Id="rId4" Type="http://schemas.openxmlformats.org/officeDocument/2006/relationships/image" Target="../media/image4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svg"/><Relationship Id="rId4" Type="http://schemas.openxmlformats.org/officeDocument/2006/relationships/image" Target="../media/image9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514350"/>
            <a:ext cx="7772400" cy="2362200"/>
          </a:xfrm>
          <a:gradFill>
            <a:gsLst>
              <a:gs pos="0">
                <a:srgbClr val="FF99FF"/>
              </a:gs>
              <a:gs pos="50000">
                <a:srgbClr val="BAA8FA"/>
              </a:gs>
              <a:gs pos="100000">
                <a:srgbClr val="FC7487"/>
              </a:gs>
            </a:gsLst>
            <a:lin ang="5400000" scaled="0"/>
          </a:gradFill>
        </p:spPr>
        <p:txBody>
          <a:bodyPr>
            <a:normAutofit/>
          </a:bodyPr>
          <a:lstStyle/>
          <a:p>
            <a:r>
              <a:rPr lang="en-US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PERGELARAN</a:t>
            </a:r>
            <a:r>
              <a:rPr lang="en-US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en-US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SENI MUSIK</a:t>
            </a:r>
            <a:r>
              <a:rPr lang="en-US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, </a:t>
            </a:r>
            <a:r>
              <a:rPr lang="en-US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TARI</a:t>
            </a:r>
            <a:r>
              <a:rPr lang="en-US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DAN </a:t>
            </a:r>
            <a:r>
              <a:rPr lang="en-US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PAMERAN SENI RUPA </a:t>
            </a:r>
            <a:r>
              <a:rPr lang="en-US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/>
            </a:r>
            <a:br>
              <a:rPr lang="en-US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</a:br>
            <a:r>
              <a:rPr lang="en-US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PERTEMUAN </a:t>
            </a:r>
            <a:r>
              <a:rPr lang="en-US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10</a:t>
            </a:r>
            <a:endParaRPr lang="en-US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362200" y="3181350"/>
            <a:ext cx="4495800" cy="1047750"/>
          </a:xfrm>
          <a:solidFill>
            <a:schemeClr val="bg2"/>
          </a:solidFill>
          <a:ln>
            <a:solidFill>
              <a:schemeClr val="bg2"/>
            </a:solidFill>
          </a:ln>
        </p:spPr>
        <p:txBody>
          <a:bodyPr>
            <a:normAutofit fontScale="47500" lnSpcReduction="20000"/>
          </a:bodyPr>
          <a:lstStyle/>
          <a:p>
            <a:r>
              <a:rPr lang="en-US" dirty="0" err="1">
                <a:solidFill>
                  <a:schemeClr val="tx1"/>
                </a:solidFill>
                <a:latin typeface="Algerian" pitchFamily="82" charset="0"/>
              </a:rPr>
              <a:t>Oleh</a:t>
            </a:r>
            <a:r>
              <a:rPr lang="en-US" dirty="0">
                <a:solidFill>
                  <a:schemeClr val="tx1"/>
                </a:solidFill>
                <a:latin typeface="Algerian" pitchFamily="82" charset="0"/>
              </a:rPr>
              <a:t> </a:t>
            </a:r>
          </a:p>
          <a:p>
            <a:pPr marL="342900" indent="-114300">
              <a:lnSpc>
                <a:spcPct val="150000"/>
              </a:lnSpc>
              <a:buAutoNum type="arabicPeriod"/>
            </a:pPr>
            <a:r>
              <a:rPr lang="en-US" dirty="0">
                <a:solidFill>
                  <a:schemeClr val="tx1"/>
                </a:solidFill>
                <a:latin typeface="Arial Black" pitchFamily="34" charset="0"/>
              </a:rPr>
              <a:t>Dr. </a:t>
            </a:r>
            <a:r>
              <a:rPr lang="en-US" dirty="0" err="1">
                <a:solidFill>
                  <a:schemeClr val="tx1"/>
                </a:solidFill>
                <a:latin typeface="Arial Black" pitchFamily="34" charset="0"/>
              </a:rPr>
              <a:t>Cicilia</a:t>
            </a:r>
            <a:r>
              <a:rPr lang="en-US" dirty="0">
                <a:solidFill>
                  <a:schemeClr val="tx1"/>
                </a:solidFill>
                <a:latin typeface="Arial Black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 Black" pitchFamily="34" charset="0"/>
              </a:rPr>
              <a:t>Ika</a:t>
            </a:r>
            <a:r>
              <a:rPr lang="en-US" dirty="0">
                <a:solidFill>
                  <a:schemeClr val="tx1"/>
                </a:solidFill>
                <a:latin typeface="Arial Black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 Black" pitchFamily="34" charset="0"/>
              </a:rPr>
              <a:t>Rahayunita</a:t>
            </a:r>
            <a:r>
              <a:rPr lang="en-US" dirty="0">
                <a:solidFill>
                  <a:schemeClr val="tx1"/>
                </a:solidFill>
                <a:latin typeface="Arial Black" pitchFamily="34" charset="0"/>
              </a:rPr>
              <a:t>, </a:t>
            </a:r>
            <a:r>
              <a:rPr lang="en-US" dirty="0" err="1">
                <a:solidFill>
                  <a:schemeClr val="tx1"/>
                </a:solidFill>
                <a:latin typeface="Arial Black" pitchFamily="34" charset="0"/>
              </a:rPr>
              <a:t>M.Pd</a:t>
            </a:r>
            <a:endParaRPr lang="en-US" dirty="0">
              <a:solidFill>
                <a:schemeClr val="tx1"/>
              </a:solidFill>
              <a:latin typeface="Arial Black" pitchFamily="34" charset="0"/>
            </a:endParaRPr>
          </a:p>
          <a:p>
            <a:pPr marL="342900" indent="-114300">
              <a:lnSpc>
                <a:spcPct val="150000"/>
              </a:lnSpc>
              <a:buAutoNum type="arabicPeriod"/>
            </a:pPr>
            <a:r>
              <a:rPr lang="en-US" dirty="0" err="1">
                <a:solidFill>
                  <a:schemeClr val="tx1"/>
                </a:solidFill>
                <a:latin typeface="Arial Black" pitchFamily="34" charset="0"/>
              </a:rPr>
              <a:t>Andika</a:t>
            </a:r>
            <a:r>
              <a:rPr lang="en-US" dirty="0">
                <a:solidFill>
                  <a:schemeClr val="tx1"/>
                </a:solidFill>
                <a:latin typeface="Arial Black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 Black" pitchFamily="34" charset="0"/>
              </a:rPr>
              <a:t>gutama</a:t>
            </a:r>
            <a:r>
              <a:rPr lang="en-US" dirty="0">
                <a:solidFill>
                  <a:schemeClr val="tx1"/>
                </a:solidFill>
                <a:latin typeface="Arial Black" pitchFamily="34" charset="0"/>
              </a:rPr>
              <a:t>, </a:t>
            </a:r>
            <a:r>
              <a:rPr lang="en-US" dirty="0" err="1">
                <a:solidFill>
                  <a:schemeClr val="tx1"/>
                </a:solidFill>
                <a:latin typeface="Arial Black" pitchFamily="34" charset="0"/>
              </a:rPr>
              <a:t>S.Pd</a:t>
            </a:r>
            <a:r>
              <a:rPr lang="en-US" dirty="0">
                <a:solidFill>
                  <a:schemeClr val="tx1"/>
                </a:solidFill>
                <a:latin typeface="Arial Black" pitchFamily="34" charset="0"/>
              </a:rPr>
              <a:t>., </a:t>
            </a:r>
            <a:r>
              <a:rPr lang="en-US" dirty="0" err="1">
                <a:solidFill>
                  <a:schemeClr val="tx1"/>
                </a:solidFill>
                <a:latin typeface="Arial Black" pitchFamily="34" charset="0"/>
              </a:rPr>
              <a:t>M.Pd</a:t>
            </a:r>
            <a:endParaRPr lang="en-US" dirty="0">
              <a:solidFill>
                <a:schemeClr val="tx1"/>
              </a:solidFill>
              <a:latin typeface="Arial Black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2743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1" y="1570314"/>
            <a:ext cx="6553200" cy="2754036"/>
          </a:xfrm>
          <a:solidFill>
            <a:schemeClr val="accent1">
              <a:lumMod val="60000"/>
              <a:lumOff val="40000"/>
            </a:schemeClr>
          </a:solidFill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dirty="0"/>
              <a:t>a. </a:t>
            </a:r>
            <a:r>
              <a:rPr lang="en-US" dirty="0" err="1"/>
              <a:t>Musik</a:t>
            </a:r>
            <a:r>
              <a:rPr lang="en-US" dirty="0"/>
              <a:t> director.                          k. Lighting assistant-scoring.</a:t>
            </a:r>
          </a:p>
          <a:p>
            <a:pPr marL="0" indent="0">
              <a:buNone/>
            </a:pPr>
            <a:r>
              <a:rPr lang="en-US" dirty="0"/>
              <a:t>b. Concert master.                         </a:t>
            </a:r>
            <a:r>
              <a:rPr lang="en-US" dirty="0" smtClean="0"/>
              <a:t>l</a:t>
            </a:r>
            <a:r>
              <a:rPr lang="en-US" dirty="0"/>
              <a:t>. Assistant Sound Engineering</a:t>
            </a:r>
          </a:p>
          <a:p>
            <a:pPr marL="0" indent="0">
              <a:buNone/>
            </a:pPr>
            <a:r>
              <a:rPr lang="en-US" dirty="0"/>
              <a:t>c. Composer </a:t>
            </a:r>
            <a:r>
              <a:rPr lang="en-US" dirty="0" err="1"/>
              <a:t>dan</a:t>
            </a:r>
            <a:r>
              <a:rPr lang="en-US" dirty="0"/>
              <a:t> arranger.          </a:t>
            </a:r>
            <a:r>
              <a:rPr lang="en-US" dirty="0" smtClean="0"/>
              <a:t>m</a:t>
            </a:r>
            <a:r>
              <a:rPr lang="en-US" dirty="0"/>
              <a:t>. Art director</a:t>
            </a:r>
          </a:p>
          <a:p>
            <a:pPr marL="0" indent="0">
              <a:buNone/>
            </a:pPr>
            <a:r>
              <a:rPr lang="en-US" dirty="0"/>
              <a:t>d. Manager </a:t>
            </a:r>
            <a:r>
              <a:rPr lang="en-US" dirty="0" err="1"/>
              <a:t>operasional</a:t>
            </a:r>
            <a:r>
              <a:rPr lang="en-US" dirty="0"/>
              <a:t>.              </a:t>
            </a:r>
            <a:r>
              <a:rPr lang="en-US" dirty="0" smtClean="0"/>
              <a:t>n</a:t>
            </a:r>
            <a:r>
              <a:rPr lang="en-US" dirty="0"/>
              <a:t>. </a:t>
            </a:r>
            <a:r>
              <a:rPr lang="en-US" dirty="0" err="1"/>
              <a:t>Partising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dirty="0"/>
              <a:t>e.  </a:t>
            </a:r>
            <a:r>
              <a:rPr lang="en-US" dirty="0" err="1"/>
              <a:t>Sekretaris</a:t>
            </a:r>
            <a:r>
              <a:rPr lang="en-US" dirty="0"/>
              <a:t>.                                  </a:t>
            </a:r>
            <a:r>
              <a:rPr lang="en-US" dirty="0" smtClean="0"/>
              <a:t>o</a:t>
            </a:r>
            <a:r>
              <a:rPr lang="en-US" dirty="0"/>
              <a:t>. </a:t>
            </a:r>
            <a:r>
              <a:rPr lang="en-US" dirty="0" err="1"/>
              <a:t>Publikasi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humas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dirty="0"/>
              <a:t>f.  </a:t>
            </a:r>
            <a:r>
              <a:rPr lang="en-US" dirty="0" err="1"/>
              <a:t>Bendara</a:t>
            </a:r>
            <a:r>
              <a:rPr lang="en-US" dirty="0"/>
              <a:t>.                                      </a:t>
            </a:r>
            <a:r>
              <a:rPr lang="en-US" dirty="0" smtClean="0"/>
              <a:t>p</a:t>
            </a:r>
            <a:r>
              <a:rPr lang="en-US" dirty="0"/>
              <a:t>. MC.</a:t>
            </a:r>
          </a:p>
          <a:p>
            <a:pPr marL="0" indent="0">
              <a:buNone/>
            </a:pPr>
            <a:r>
              <a:rPr lang="en-US" dirty="0"/>
              <a:t>g. </a:t>
            </a:r>
            <a:r>
              <a:rPr lang="en-US" dirty="0" err="1"/>
              <a:t>Seksi</a:t>
            </a:r>
            <a:r>
              <a:rPr lang="en-US" dirty="0"/>
              <a:t> </a:t>
            </a:r>
            <a:r>
              <a:rPr lang="en-US" dirty="0" err="1"/>
              <a:t>perlengkapan</a:t>
            </a:r>
            <a:r>
              <a:rPr lang="en-US" dirty="0"/>
              <a:t>.                  </a:t>
            </a:r>
            <a:r>
              <a:rPr lang="en-US" dirty="0" smtClean="0"/>
              <a:t>q</a:t>
            </a:r>
            <a:r>
              <a:rPr lang="en-US" dirty="0"/>
              <a:t>. Tim </a:t>
            </a:r>
            <a:r>
              <a:rPr lang="en-US" dirty="0" err="1"/>
              <a:t>kostum</a:t>
            </a:r>
            <a:r>
              <a:rPr lang="en-US" dirty="0"/>
              <a:t> dam make up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r>
              <a:rPr lang="en-US" dirty="0"/>
              <a:t>h. </a:t>
            </a:r>
            <a:r>
              <a:rPr lang="en-US" dirty="0" err="1"/>
              <a:t>Seksi</a:t>
            </a:r>
            <a:r>
              <a:rPr lang="en-US" dirty="0"/>
              <a:t> </a:t>
            </a:r>
            <a:r>
              <a:rPr lang="en-US" dirty="0" err="1"/>
              <a:t>dokumentasi</a:t>
            </a:r>
            <a:r>
              <a:rPr lang="en-US" dirty="0"/>
              <a:t>.                   r. </a:t>
            </a:r>
            <a:r>
              <a:rPr lang="en-US" dirty="0" err="1"/>
              <a:t>Seksi</a:t>
            </a:r>
            <a:r>
              <a:rPr lang="en-US" dirty="0"/>
              <a:t> </a:t>
            </a:r>
            <a:r>
              <a:rPr lang="en-US" dirty="0" err="1"/>
              <a:t>keamanan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dirty="0"/>
              <a:t>i.  </a:t>
            </a:r>
            <a:r>
              <a:rPr lang="en-US" dirty="0" err="1"/>
              <a:t>Seksi</a:t>
            </a:r>
            <a:r>
              <a:rPr lang="en-US" dirty="0"/>
              <a:t> </a:t>
            </a:r>
            <a:r>
              <a:rPr lang="en-US" dirty="0" err="1"/>
              <a:t>konsumsi</a:t>
            </a:r>
            <a:r>
              <a:rPr lang="en-US" dirty="0"/>
              <a:t>.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xmlns="" id="{BDFC368D-B33B-4D81-AE68-51CDBF6BCDB3}"/>
              </a:ext>
            </a:extLst>
          </p:cNvPr>
          <p:cNvGrpSpPr/>
          <p:nvPr/>
        </p:nvGrpSpPr>
        <p:grpSpPr>
          <a:xfrm>
            <a:off x="3975126" y="517840"/>
            <a:ext cx="4904305" cy="1991669"/>
            <a:chOff x="4572432" y="1864241"/>
            <a:chExt cx="4890309" cy="1587929"/>
          </a:xfrm>
        </p:grpSpPr>
        <p:sp>
          <p:nvSpPr>
            <p:cNvPr id="9" name="Oval 8">
              <a:extLst>
                <a:ext uri="{FF2B5EF4-FFF2-40B4-BE49-F238E27FC236}">
                  <a16:creationId xmlns:a16="http://schemas.microsoft.com/office/drawing/2014/main" xmlns="" id="{DFE9086A-037C-4B7D-B202-F7D1EDBFEBA5}"/>
                </a:ext>
              </a:extLst>
            </p:cNvPr>
            <p:cNvSpPr/>
            <p:nvPr/>
          </p:nvSpPr>
          <p:spPr>
            <a:xfrm flipH="1">
              <a:off x="7874812" y="1864241"/>
              <a:ext cx="1587929" cy="1587929"/>
            </a:xfrm>
            <a:prstGeom prst="ellipse">
              <a:avLst/>
            </a:prstGeom>
            <a:solidFill>
              <a:srgbClr val="E4E5E7"/>
            </a:solidFill>
            <a:ln>
              <a:solidFill>
                <a:schemeClr val="bg1"/>
              </a:solidFill>
            </a:ln>
            <a:effectLst>
              <a:outerShdw blurRad="88900" dist="127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Circle: Hollow 21">
              <a:extLst>
                <a:ext uri="{FF2B5EF4-FFF2-40B4-BE49-F238E27FC236}">
                  <a16:creationId xmlns:a16="http://schemas.microsoft.com/office/drawing/2014/main" xmlns="" id="{8DB66DAA-69C5-4D25-A51A-272D206E2FED}"/>
                </a:ext>
              </a:extLst>
            </p:cNvPr>
            <p:cNvSpPr/>
            <p:nvPr/>
          </p:nvSpPr>
          <p:spPr>
            <a:xfrm flipH="1">
              <a:off x="8067574" y="2057003"/>
              <a:ext cx="1202405" cy="1202405"/>
            </a:xfrm>
            <a:prstGeom prst="donut">
              <a:avLst>
                <a:gd name="adj" fmla="val 18330"/>
              </a:avLst>
            </a:prstGeom>
            <a:gradFill>
              <a:gsLst>
                <a:gs pos="0">
                  <a:srgbClr val="009999"/>
                </a:gs>
                <a:gs pos="100000">
                  <a:srgbClr val="006666"/>
                </a:gs>
              </a:gsLst>
              <a:lin ang="5400000" scaled="1"/>
            </a:gradFill>
            <a:ln>
              <a:noFill/>
            </a:ln>
            <a:effectLst>
              <a:outerShdw blurRad="139700" dist="635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flat" dir="t"/>
            </a:scene3d>
            <a:sp3d prstMaterial="powder">
              <a:bevelT w="114300" h="1714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xmlns="" id="{A63AB001-6860-483C-9D70-13544FAB3F2E}"/>
                </a:ext>
              </a:extLst>
            </p:cNvPr>
            <p:cNvSpPr/>
            <p:nvPr/>
          </p:nvSpPr>
          <p:spPr>
            <a:xfrm rot="21091813" flipH="1">
              <a:off x="7166740" y="2727618"/>
              <a:ext cx="1257002" cy="306883"/>
            </a:xfrm>
            <a:prstGeom prst="rect">
              <a:avLst/>
            </a:prstGeom>
            <a:gradFill flip="none" rotWithShape="1">
              <a:gsLst>
                <a:gs pos="6000">
                  <a:schemeClr val="tx1">
                    <a:alpha val="74000"/>
                  </a:schemeClr>
                </a:gs>
                <a:gs pos="100000">
                  <a:srgbClr val="B4B4B4">
                    <a:alpha val="0"/>
                  </a:srgb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: Rounded Corners 22">
              <a:extLst>
                <a:ext uri="{FF2B5EF4-FFF2-40B4-BE49-F238E27FC236}">
                  <a16:creationId xmlns:a16="http://schemas.microsoft.com/office/drawing/2014/main" xmlns="" id="{33E945EA-E735-455B-BC6E-DC2EFA98814A}"/>
                </a:ext>
              </a:extLst>
            </p:cNvPr>
            <p:cNvSpPr/>
            <p:nvPr/>
          </p:nvSpPr>
          <p:spPr>
            <a:xfrm flipH="1">
              <a:off x="7074608" y="2353048"/>
              <a:ext cx="1812400" cy="610315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: Rounded Corners 23">
              <a:extLst>
                <a:ext uri="{FF2B5EF4-FFF2-40B4-BE49-F238E27FC236}">
                  <a16:creationId xmlns:a16="http://schemas.microsoft.com/office/drawing/2014/main" xmlns="" id="{518B20D3-3DF7-4E26-B774-1E989D49769B}"/>
                </a:ext>
              </a:extLst>
            </p:cNvPr>
            <p:cNvSpPr/>
            <p:nvPr/>
          </p:nvSpPr>
          <p:spPr>
            <a:xfrm flipH="1">
              <a:off x="7169928" y="2400597"/>
              <a:ext cx="1629784" cy="515217"/>
            </a:xfrm>
            <a:prstGeom prst="roundRect">
              <a:avLst>
                <a:gd name="adj" fmla="val 50000"/>
              </a:avLst>
            </a:prstGeom>
            <a:gradFill>
              <a:gsLst>
                <a:gs pos="0">
                  <a:srgbClr val="009999"/>
                </a:gs>
                <a:gs pos="100000">
                  <a:srgbClr val="006666"/>
                </a:gs>
              </a:gsLst>
              <a:lin ang="5400000" scaled="1"/>
            </a:gradFill>
            <a:ln>
              <a:noFill/>
            </a:ln>
            <a:effectLst/>
            <a:scene3d>
              <a:camera prst="orthographicFront"/>
              <a:lightRig rig="flat" dir="t"/>
            </a:scene3d>
            <a:sp3d prstMaterial="powder">
              <a:bevelT w="57150" h="444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xmlns="" id="{FB12CA35-5ECA-4A96-B48B-62475BD876E5}"/>
                </a:ext>
              </a:extLst>
            </p:cNvPr>
            <p:cNvSpPr txBox="1"/>
            <p:nvPr/>
          </p:nvSpPr>
          <p:spPr>
            <a:xfrm flipH="1">
              <a:off x="7256369" y="2523244"/>
              <a:ext cx="1528696" cy="26992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 spc="225" dirty="0" err="1" smtClean="0">
                  <a:latin typeface="Times New Roman" pitchFamily="18" charset="0"/>
                  <a:cs typeface="Times New Roman" pitchFamily="18" charset="0"/>
                </a:rPr>
                <a:t>Seksi</a:t>
              </a:r>
              <a:r>
                <a:rPr lang="en-US" sz="1600" b="1" spc="225" dirty="0" smtClean="0">
                  <a:latin typeface="Times New Roman" pitchFamily="18" charset="0"/>
                  <a:cs typeface="Times New Roman" pitchFamily="18" charset="0"/>
                </a:rPr>
                <a:t>- </a:t>
              </a:r>
              <a:r>
                <a:rPr lang="en-US" sz="1600" b="1" spc="225" dirty="0" err="1" smtClean="0">
                  <a:latin typeface="Times New Roman" pitchFamily="18" charset="0"/>
                  <a:cs typeface="Times New Roman" pitchFamily="18" charset="0"/>
                </a:rPr>
                <a:t>seksi</a:t>
              </a:r>
              <a:endParaRPr lang="en-US" sz="1600" b="1" spc="225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xmlns="" id="{67654796-936A-4D23-9129-5B3BD73BBD33}"/>
                </a:ext>
              </a:extLst>
            </p:cNvPr>
            <p:cNvSpPr txBox="1"/>
            <p:nvPr/>
          </p:nvSpPr>
          <p:spPr>
            <a:xfrm flipH="1">
              <a:off x="4572432" y="2269787"/>
              <a:ext cx="2602599" cy="17177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endParaRPr lang="en-US" sz="800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7209808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ounded Rectangle 12"/>
          <p:cNvSpPr/>
          <p:nvPr/>
        </p:nvSpPr>
        <p:spPr>
          <a:xfrm>
            <a:off x="3657600" y="2535487"/>
            <a:ext cx="4724400" cy="563467"/>
          </a:xfrm>
          <a:prstGeom prst="roundRect">
            <a:avLst>
              <a:gd name="adj" fmla="val 50000"/>
            </a:avLst>
          </a:prstGeom>
          <a:solidFill>
            <a:srgbClr val="FF99FF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Untuk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ucapan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khusus</a:t>
            </a:r>
            <a:endParaRPr lang="en-US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Rounded Rectangle 13"/>
          <p:cNvSpPr/>
          <p:nvPr/>
        </p:nvSpPr>
        <p:spPr>
          <a:xfrm>
            <a:off x="3622255" y="1846003"/>
            <a:ext cx="4343400" cy="533400"/>
          </a:xfrm>
          <a:prstGeom prst="roundRect">
            <a:avLst>
              <a:gd name="adj" fmla="val 50000"/>
            </a:avLst>
          </a:prstGeom>
          <a:solidFill>
            <a:srgbClr val="FF99FF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Untuk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apresiasi</a:t>
            </a:r>
            <a:endParaRPr lang="en-US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ctr"/>
            <a:endParaRPr lang="en-US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Rounded Rectangle 14"/>
          <p:cNvSpPr/>
          <p:nvPr/>
        </p:nvSpPr>
        <p:spPr>
          <a:xfrm>
            <a:off x="3180340" y="1123950"/>
            <a:ext cx="5171364" cy="571500"/>
          </a:xfrm>
          <a:prstGeom prst="roundRect">
            <a:avLst>
              <a:gd name="adj" fmla="val 50000"/>
            </a:avLst>
          </a:prstGeom>
          <a:solidFill>
            <a:srgbClr val="FF99FF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Untuk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menghibur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masyarakat</a:t>
            </a:r>
            <a:endParaRPr lang="en-US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Rounded Rectangle 15"/>
          <p:cNvSpPr/>
          <p:nvPr/>
        </p:nvSpPr>
        <p:spPr>
          <a:xfrm>
            <a:off x="3162300" y="285750"/>
            <a:ext cx="5105400" cy="680256"/>
          </a:xfrm>
          <a:prstGeom prst="roundRect">
            <a:avLst>
              <a:gd name="adj" fmla="val 50000"/>
            </a:avLst>
          </a:prstGeom>
          <a:solidFill>
            <a:srgbClr val="FF99FF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Untuk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hiburan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acara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tertentu</a:t>
            </a:r>
            <a:endParaRPr lang="en-US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ctr"/>
            <a:endParaRPr lang="en-US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Rounded Rectangle 16"/>
          <p:cNvSpPr/>
          <p:nvPr/>
        </p:nvSpPr>
        <p:spPr>
          <a:xfrm>
            <a:off x="3352800" y="3294056"/>
            <a:ext cx="5638800" cy="571500"/>
          </a:xfrm>
          <a:prstGeom prst="roundRect">
            <a:avLst>
              <a:gd name="adj" fmla="val 50000"/>
            </a:avLst>
          </a:prstGeom>
          <a:solidFill>
            <a:srgbClr val="FF99FF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Untuk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komersial</a:t>
            </a:r>
            <a:endParaRPr lang="en-US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3139348" y="4171950"/>
            <a:ext cx="5171364" cy="571500"/>
          </a:xfrm>
          <a:prstGeom prst="roundRect">
            <a:avLst>
              <a:gd name="adj" fmla="val 50000"/>
            </a:avLst>
          </a:prstGeom>
          <a:solidFill>
            <a:srgbClr val="FF99FF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Untuk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melestarikan</a:t>
            </a:r>
            <a:endParaRPr lang="en-US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Pentagon 1"/>
          <p:cNvSpPr/>
          <p:nvPr/>
        </p:nvSpPr>
        <p:spPr>
          <a:xfrm>
            <a:off x="0" y="0"/>
            <a:ext cx="4572000" cy="5143500"/>
          </a:xfrm>
          <a:prstGeom prst="homePlate">
            <a:avLst>
              <a:gd name="adj" fmla="val 32687"/>
            </a:avLst>
          </a:prstGeom>
          <a:solidFill>
            <a:srgbClr val="FF99FF"/>
          </a:solidFill>
          <a:ln>
            <a:noFill/>
          </a:ln>
          <a:effectLst>
            <a:outerShdw blurRad="215900" dist="38100" sx="101000" sy="101000" algn="ctr" rotWithShape="0">
              <a:srgbClr val="000000">
                <a:alpha val="49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entagon 2"/>
          <p:cNvSpPr/>
          <p:nvPr/>
        </p:nvSpPr>
        <p:spPr>
          <a:xfrm>
            <a:off x="0" y="0"/>
            <a:ext cx="3657600" cy="5143500"/>
          </a:xfrm>
          <a:prstGeom prst="homePlate">
            <a:avLst>
              <a:gd name="adj" fmla="val 32687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Pentagon 8"/>
          <p:cNvSpPr/>
          <p:nvPr/>
        </p:nvSpPr>
        <p:spPr>
          <a:xfrm>
            <a:off x="0" y="0"/>
            <a:ext cx="3210636" cy="5143500"/>
          </a:xfrm>
          <a:prstGeom prst="homePlate">
            <a:avLst>
              <a:gd name="adj" fmla="val 32687"/>
            </a:avLst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Pentagon 9"/>
          <p:cNvSpPr/>
          <p:nvPr/>
        </p:nvSpPr>
        <p:spPr>
          <a:xfrm>
            <a:off x="0" y="0"/>
            <a:ext cx="3048000" cy="5143500"/>
          </a:xfrm>
          <a:prstGeom prst="homePlate">
            <a:avLst>
              <a:gd name="adj" fmla="val 32687"/>
            </a:avLst>
          </a:prstGeom>
          <a:blipFill dpi="0" rotWithShape="1">
            <a:blip r:embed="rId2"/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31847" y="1846003"/>
            <a:ext cx="2863755" cy="1451496"/>
          </a:xfrm>
          <a:prstGeom prst="rect">
            <a:avLst/>
          </a:prstGeom>
          <a:solidFill>
            <a:schemeClr val="bg1">
              <a:lumMod val="85000"/>
              <a:alpha val="5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err="1" smtClean="0">
                <a:solidFill>
                  <a:schemeClr val="tx1"/>
                </a:solidFill>
                <a:latin typeface="Arial Black" pitchFamily="34" charset="0"/>
              </a:rPr>
              <a:t>Maksud</a:t>
            </a:r>
            <a:r>
              <a:rPr lang="en-US" sz="2400" dirty="0" smtClean="0">
                <a:solidFill>
                  <a:schemeClr val="tx1"/>
                </a:solidFill>
                <a:latin typeface="Arial Black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Arial Black" pitchFamily="34" charset="0"/>
              </a:rPr>
              <a:t>dan</a:t>
            </a:r>
            <a:r>
              <a:rPr lang="en-US" sz="2400" dirty="0" smtClean="0">
                <a:solidFill>
                  <a:schemeClr val="tx1"/>
                </a:solidFill>
                <a:latin typeface="Arial Black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Arial Black" pitchFamily="34" charset="0"/>
              </a:rPr>
              <a:t>tujuan</a:t>
            </a:r>
            <a:r>
              <a:rPr lang="en-US" sz="2400" dirty="0" smtClean="0">
                <a:solidFill>
                  <a:schemeClr val="tx1"/>
                </a:solidFill>
                <a:latin typeface="Arial Black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Arial Black" pitchFamily="34" charset="0"/>
              </a:rPr>
              <a:t>Pergelaran</a:t>
            </a:r>
            <a:endParaRPr lang="en-US" sz="2400" dirty="0">
              <a:solidFill>
                <a:schemeClr val="tx1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87413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  <p:bldP spid="15" grpId="0" animBg="1"/>
      <p:bldP spid="16" grpId="0" animBg="1"/>
      <p:bldP spid="17" grpId="0" animBg="1"/>
      <p:bldP spid="12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CCFF"/>
        </a:solidFill>
        <a:effectLst/>
      </p:bgPr>
    </p:bg>
    <p:spTree>
      <p:nvGrpSpPr>
        <p:cNvPr id="1" name="Shape 4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6" name="Google Shape;486;p4"/>
          <p:cNvSpPr/>
          <p:nvPr/>
        </p:nvSpPr>
        <p:spPr>
          <a:xfrm>
            <a:off x="957263" y="150668"/>
            <a:ext cx="7300913" cy="4842164"/>
          </a:xfrm>
          <a:prstGeom prst="roundRect">
            <a:avLst>
              <a:gd name="adj" fmla="val 1646"/>
            </a:avLst>
          </a:prstGeom>
          <a:solidFill>
            <a:srgbClr val="CC99FF"/>
          </a:solidFill>
          <a:ln>
            <a:noFill/>
          </a:ln>
          <a:effectLst>
            <a:outerShdw blurRad="304800" dist="25400" sx="102000" sy="102000" algn="ctr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87" name="Google Shape;487;p4"/>
          <p:cNvSpPr/>
          <p:nvPr/>
        </p:nvSpPr>
        <p:spPr>
          <a:xfrm rot="-5400000">
            <a:off x="635187" y="936155"/>
            <a:ext cx="4358990" cy="3271189"/>
          </a:xfrm>
          <a:prstGeom prst="round2SameRect">
            <a:avLst>
              <a:gd name="adj1" fmla="val 5053"/>
              <a:gd name="adj2" fmla="val 0"/>
            </a:avLst>
          </a:prstGeom>
          <a:solidFill>
            <a:srgbClr val="D8D8D8">
              <a:alpha val="75686"/>
            </a:srgbClr>
          </a:solidFill>
          <a:ln>
            <a:noFill/>
          </a:ln>
          <a:effectLst>
            <a:outerShdw blurRad="101600" dist="76200" dir="10800000" algn="r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488" name="Google Shape;488;p4"/>
          <p:cNvGrpSpPr/>
          <p:nvPr/>
        </p:nvGrpSpPr>
        <p:grpSpPr>
          <a:xfrm>
            <a:off x="301902" y="3316996"/>
            <a:ext cx="1117838" cy="622037"/>
            <a:chOff x="280628" y="1551900"/>
            <a:chExt cx="1490450" cy="829382"/>
          </a:xfrm>
          <a:solidFill>
            <a:srgbClr val="CC99FF"/>
          </a:solidFill>
          <a:effectLst>
            <a:outerShdw blurRad="50800" dist="50800" dir="5400000" algn="ctr" rotWithShape="0">
              <a:srgbClr val="000000">
                <a:alpha val="92000"/>
              </a:srgbClr>
            </a:outerShdw>
          </a:effectLst>
        </p:grpSpPr>
        <p:sp>
          <p:nvSpPr>
            <p:cNvPr id="489" name="Google Shape;489;p4"/>
            <p:cNvSpPr/>
            <p:nvPr/>
          </p:nvSpPr>
          <p:spPr>
            <a:xfrm>
              <a:off x="280628" y="1551900"/>
              <a:ext cx="1490450" cy="829382"/>
            </a:xfrm>
            <a:prstGeom prst="rect">
              <a:avLst/>
            </a:prstGeom>
            <a:grpFill/>
            <a:ln>
              <a:noFill/>
            </a:ln>
            <a:effectLst>
              <a:outerShdw dist="76200" dir="2700000" sx="99000" sy="99000" algn="tl" rotWithShape="0">
                <a:srgbClr val="000000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>
                <a:solidFill>
                  <a:schemeClr val="lt1"/>
                </a:solidFill>
                <a:latin typeface="Oswald"/>
                <a:ea typeface="Oswald"/>
                <a:cs typeface="Oswald"/>
                <a:sym typeface="Oswald"/>
              </a:endParaRPr>
            </a:p>
          </p:txBody>
        </p:sp>
        <p:grpSp>
          <p:nvGrpSpPr>
            <p:cNvPr id="490" name="Google Shape;490;p4"/>
            <p:cNvGrpSpPr/>
            <p:nvPr/>
          </p:nvGrpSpPr>
          <p:grpSpPr>
            <a:xfrm>
              <a:off x="652823" y="1591864"/>
              <a:ext cx="675185" cy="729193"/>
              <a:chOff x="-1517696" y="4598875"/>
              <a:chExt cx="675185" cy="729193"/>
            </a:xfrm>
            <a:grpFill/>
          </p:grpSpPr>
          <p:sp>
            <p:nvSpPr>
              <p:cNvPr id="491" name="Google Shape;491;p4"/>
              <p:cNvSpPr txBox="1"/>
              <p:nvPr/>
            </p:nvSpPr>
            <p:spPr>
              <a:xfrm>
                <a:off x="-1495253" y="4598875"/>
                <a:ext cx="631904" cy="492388"/>
              </a:xfrm>
              <a:prstGeom prst="rect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t" anchorCtr="0">
                <a:sp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492" name="Google Shape;492;p4"/>
              <p:cNvSpPr txBox="1"/>
              <p:nvPr/>
            </p:nvSpPr>
            <p:spPr>
              <a:xfrm>
                <a:off x="-1517696" y="4835680"/>
                <a:ext cx="675185" cy="492388"/>
              </a:xfrm>
              <a:prstGeom prst="rect">
                <a:avLst/>
              </a:prstGeom>
              <a:grpFill/>
              <a:ln>
                <a:noFill/>
              </a:ln>
            </p:spPr>
            <p:txBody>
              <a:bodyPr spcFirstLastPara="1" wrap="square" lIns="91425" tIns="45700" rIns="91425" bIns="45700" anchor="t" anchorCtr="0">
                <a:sp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</p:grpSp>
      </p:grpSp>
      <p:grpSp>
        <p:nvGrpSpPr>
          <p:cNvPr id="493" name="Google Shape;493;p4"/>
          <p:cNvGrpSpPr/>
          <p:nvPr/>
        </p:nvGrpSpPr>
        <p:grpSpPr>
          <a:xfrm>
            <a:off x="1300810" y="371473"/>
            <a:ext cx="3271190" cy="4390163"/>
            <a:chOff x="1734414" y="495297"/>
            <a:chExt cx="4361586" cy="5853550"/>
          </a:xfrm>
        </p:grpSpPr>
        <p:sp>
          <p:nvSpPr>
            <p:cNvPr id="494" name="Google Shape;494;p4"/>
            <p:cNvSpPr/>
            <p:nvPr/>
          </p:nvSpPr>
          <p:spPr>
            <a:xfrm rot="-5400000">
              <a:off x="995360" y="1234352"/>
              <a:ext cx="5839694" cy="4361585"/>
            </a:xfrm>
            <a:prstGeom prst="round2SameRect">
              <a:avLst>
                <a:gd name="adj1" fmla="val 4054"/>
                <a:gd name="adj2" fmla="val 0"/>
              </a:avLst>
            </a:prstGeom>
            <a:solidFill>
              <a:srgbClr val="F1F1F1"/>
            </a:solidFill>
            <a:ln>
              <a:noFill/>
            </a:ln>
            <a:effectLst>
              <a:outerShdw blurRad="203200" dist="50800" dir="10800000" algn="r" rotWithShape="0">
                <a:srgbClr val="000000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cxnSp>
          <p:nvCxnSpPr>
            <p:cNvPr id="495" name="Google Shape;495;p4"/>
            <p:cNvCxnSpPr/>
            <p:nvPr/>
          </p:nvCxnSpPr>
          <p:spPr>
            <a:xfrm>
              <a:off x="1734414" y="1440870"/>
              <a:ext cx="3862822" cy="0"/>
            </a:xfrm>
            <a:prstGeom prst="straightConnector1">
              <a:avLst/>
            </a:prstGeom>
            <a:noFill/>
            <a:ln w="9525" cap="flat" cmpd="sng">
              <a:solidFill>
                <a:srgbClr val="0EE0D6">
                  <a:alpha val="49803"/>
                </a:srgbClr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496" name="Google Shape;496;p4"/>
            <p:cNvCxnSpPr/>
            <p:nvPr/>
          </p:nvCxnSpPr>
          <p:spPr>
            <a:xfrm>
              <a:off x="5597236" y="509152"/>
              <a:ext cx="0" cy="5839695"/>
            </a:xfrm>
            <a:prstGeom prst="straightConnector1">
              <a:avLst/>
            </a:prstGeom>
            <a:noFill/>
            <a:ln w="9525" cap="flat" cmpd="sng">
              <a:solidFill>
                <a:srgbClr val="FF5050">
                  <a:alpha val="49803"/>
                </a:srgbClr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497" name="Google Shape;497;p4"/>
            <p:cNvCxnSpPr/>
            <p:nvPr/>
          </p:nvCxnSpPr>
          <p:spPr>
            <a:xfrm>
              <a:off x="1734414" y="1801088"/>
              <a:ext cx="3862822" cy="0"/>
            </a:xfrm>
            <a:prstGeom prst="straightConnector1">
              <a:avLst/>
            </a:prstGeom>
            <a:noFill/>
            <a:ln w="9525" cap="flat" cmpd="sng">
              <a:solidFill>
                <a:srgbClr val="0EE0D6">
                  <a:alpha val="49803"/>
                </a:srgbClr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498" name="Google Shape;498;p4"/>
            <p:cNvCxnSpPr/>
            <p:nvPr/>
          </p:nvCxnSpPr>
          <p:spPr>
            <a:xfrm>
              <a:off x="1734414" y="2161306"/>
              <a:ext cx="3862822" cy="0"/>
            </a:xfrm>
            <a:prstGeom prst="straightConnector1">
              <a:avLst/>
            </a:prstGeom>
            <a:noFill/>
            <a:ln w="9525" cap="flat" cmpd="sng">
              <a:solidFill>
                <a:srgbClr val="0EE0D6">
                  <a:alpha val="49803"/>
                </a:srgbClr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499" name="Google Shape;499;p4"/>
            <p:cNvCxnSpPr/>
            <p:nvPr/>
          </p:nvCxnSpPr>
          <p:spPr>
            <a:xfrm>
              <a:off x="1734414" y="2521524"/>
              <a:ext cx="3862822" cy="0"/>
            </a:xfrm>
            <a:prstGeom prst="straightConnector1">
              <a:avLst/>
            </a:prstGeom>
            <a:noFill/>
            <a:ln w="9525" cap="flat" cmpd="sng">
              <a:solidFill>
                <a:srgbClr val="0EE0D6">
                  <a:alpha val="49803"/>
                </a:srgbClr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500" name="Google Shape;500;p4"/>
            <p:cNvCxnSpPr/>
            <p:nvPr/>
          </p:nvCxnSpPr>
          <p:spPr>
            <a:xfrm>
              <a:off x="1734414" y="2881742"/>
              <a:ext cx="3862822" cy="0"/>
            </a:xfrm>
            <a:prstGeom prst="straightConnector1">
              <a:avLst/>
            </a:prstGeom>
            <a:noFill/>
            <a:ln w="9525" cap="flat" cmpd="sng">
              <a:solidFill>
                <a:srgbClr val="0EE0D6">
                  <a:alpha val="49803"/>
                </a:srgbClr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501" name="Google Shape;501;p4"/>
            <p:cNvCxnSpPr/>
            <p:nvPr/>
          </p:nvCxnSpPr>
          <p:spPr>
            <a:xfrm>
              <a:off x="1734414" y="3241960"/>
              <a:ext cx="3862822" cy="0"/>
            </a:xfrm>
            <a:prstGeom prst="straightConnector1">
              <a:avLst/>
            </a:prstGeom>
            <a:noFill/>
            <a:ln w="9525" cap="flat" cmpd="sng">
              <a:solidFill>
                <a:srgbClr val="0EE0D6">
                  <a:alpha val="49803"/>
                </a:srgbClr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502" name="Google Shape;502;p4"/>
            <p:cNvCxnSpPr/>
            <p:nvPr/>
          </p:nvCxnSpPr>
          <p:spPr>
            <a:xfrm>
              <a:off x="1734414" y="3602178"/>
              <a:ext cx="3862822" cy="0"/>
            </a:xfrm>
            <a:prstGeom prst="straightConnector1">
              <a:avLst/>
            </a:prstGeom>
            <a:noFill/>
            <a:ln w="9525" cap="flat" cmpd="sng">
              <a:solidFill>
                <a:srgbClr val="0EE0D6">
                  <a:alpha val="49803"/>
                </a:srgbClr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503" name="Google Shape;503;p4"/>
            <p:cNvCxnSpPr/>
            <p:nvPr/>
          </p:nvCxnSpPr>
          <p:spPr>
            <a:xfrm>
              <a:off x="1734414" y="3962396"/>
              <a:ext cx="3862822" cy="0"/>
            </a:xfrm>
            <a:prstGeom prst="straightConnector1">
              <a:avLst/>
            </a:prstGeom>
            <a:noFill/>
            <a:ln w="9525" cap="flat" cmpd="sng">
              <a:solidFill>
                <a:srgbClr val="0EE0D6">
                  <a:alpha val="49803"/>
                </a:srgbClr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504" name="Google Shape;504;p4"/>
            <p:cNvCxnSpPr/>
            <p:nvPr/>
          </p:nvCxnSpPr>
          <p:spPr>
            <a:xfrm>
              <a:off x="1734414" y="4322614"/>
              <a:ext cx="3862822" cy="0"/>
            </a:xfrm>
            <a:prstGeom prst="straightConnector1">
              <a:avLst/>
            </a:prstGeom>
            <a:noFill/>
            <a:ln w="9525" cap="flat" cmpd="sng">
              <a:solidFill>
                <a:srgbClr val="0EE0D6">
                  <a:alpha val="49803"/>
                </a:srgbClr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505" name="Google Shape;505;p4"/>
            <p:cNvCxnSpPr/>
            <p:nvPr/>
          </p:nvCxnSpPr>
          <p:spPr>
            <a:xfrm>
              <a:off x="1734414" y="4682832"/>
              <a:ext cx="3862822" cy="0"/>
            </a:xfrm>
            <a:prstGeom prst="straightConnector1">
              <a:avLst/>
            </a:prstGeom>
            <a:noFill/>
            <a:ln w="9525" cap="flat" cmpd="sng">
              <a:solidFill>
                <a:srgbClr val="0EE0D6">
                  <a:alpha val="49803"/>
                </a:srgbClr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506" name="Google Shape;506;p4"/>
            <p:cNvCxnSpPr/>
            <p:nvPr/>
          </p:nvCxnSpPr>
          <p:spPr>
            <a:xfrm>
              <a:off x="1734414" y="5043050"/>
              <a:ext cx="3862822" cy="0"/>
            </a:xfrm>
            <a:prstGeom prst="straightConnector1">
              <a:avLst/>
            </a:prstGeom>
            <a:noFill/>
            <a:ln w="9525" cap="flat" cmpd="sng">
              <a:solidFill>
                <a:srgbClr val="0EE0D6">
                  <a:alpha val="49803"/>
                </a:srgbClr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507" name="Google Shape;507;p4"/>
            <p:cNvCxnSpPr/>
            <p:nvPr/>
          </p:nvCxnSpPr>
          <p:spPr>
            <a:xfrm>
              <a:off x="1734414" y="5403268"/>
              <a:ext cx="3862822" cy="0"/>
            </a:xfrm>
            <a:prstGeom prst="straightConnector1">
              <a:avLst/>
            </a:prstGeom>
            <a:noFill/>
            <a:ln w="9525" cap="flat" cmpd="sng">
              <a:solidFill>
                <a:srgbClr val="0EE0D6">
                  <a:alpha val="49803"/>
                </a:srgbClr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508" name="Google Shape;508;p4"/>
            <p:cNvCxnSpPr/>
            <p:nvPr/>
          </p:nvCxnSpPr>
          <p:spPr>
            <a:xfrm>
              <a:off x="1734414" y="5763486"/>
              <a:ext cx="3862822" cy="0"/>
            </a:xfrm>
            <a:prstGeom prst="straightConnector1">
              <a:avLst/>
            </a:prstGeom>
            <a:noFill/>
            <a:ln w="9525" cap="flat" cmpd="sng">
              <a:solidFill>
                <a:srgbClr val="0EE0D6">
                  <a:alpha val="49803"/>
                </a:srgbClr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</p:grpSp>
      <p:sp>
        <p:nvSpPr>
          <p:cNvPr id="509" name="Google Shape;509;p4"/>
          <p:cNvSpPr/>
          <p:nvPr/>
        </p:nvSpPr>
        <p:spPr>
          <a:xfrm rot="5400000" flipH="1">
            <a:off x="4221074" y="930958"/>
            <a:ext cx="4358990" cy="3271189"/>
          </a:xfrm>
          <a:prstGeom prst="round2SameRect">
            <a:avLst>
              <a:gd name="adj1" fmla="val 5053"/>
              <a:gd name="adj2" fmla="val 0"/>
            </a:avLst>
          </a:prstGeom>
          <a:solidFill>
            <a:srgbClr val="D8D8D8">
              <a:alpha val="75686"/>
            </a:srgbClr>
          </a:solidFill>
          <a:ln>
            <a:noFill/>
          </a:ln>
          <a:effectLst>
            <a:outerShdw blurRad="50800" dist="38100" algn="l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510" name="Google Shape;510;p4"/>
          <p:cNvGrpSpPr/>
          <p:nvPr/>
        </p:nvGrpSpPr>
        <p:grpSpPr>
          <a:xfrm>
            <a:off x="4643251" y="366276"/>
            <a:ext cx="3271190" cy="4390163"/>
            <a:chOff x="6191002" y="488368"/>
            <a:chExt cx="4361586" cy="5853550"/>
          </a:xfrm>
        </p:grpSpPr>
        <p:sp>
          <p:nvSpPr>
            <p:cNvPr id="511" name="Google Shape;511;p4"/>
            <p:cNvSpPr/>
            <p:nvPr/>
          </p:nvSpPr>
          <p:spPr>
            <a:xfrm rot="5400000" flipH="1">
              <a:off x="5451948" y="1227423"/>
              <a:ext cx="5839694" cy="4361585"/>
            </a:xfrm>
            <a:prstGeom prst="round2SameRect">
              <a:avLst>
                <a:gd name="adj1" fmla="val 4054"/>
                <a:gd name="adj2" fmla="val 0"/>
              </a:avLst>
            </a:prstGeom>
            <a:solidFill>
              <a:srgbClr val="F1F1F1"/>
            </a:solidFill>
            <a:ln>
              <a:noFill/>
            </a:ln>
            <a:effectLst>
              <a:outerShdw blurRad="88900" dist="63500" algn="l" rotWithShape="0">
                <a:srgbClr val="000000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cxnSp>
          <p:nvCxnSpPr>
            <p:cNvPr id="512" name="Google Shape;512;p4"/>
            <p:cNvCxnSpPr/>
            <p:nvPr/>
          </p:nvCxnSpPr>
          <p:spPr>
            <a:xfrm rot="10800000">
              <a:off x="6689766" y="1433941"/>
              <a:ext cx="3862822" cy="0"/>
            </a:xfrm>
            <a:prstGeom prst="straightConnector1">
              <a:avLst/>
            </a:prstGeom>
            <a:noFill/>
            <a:ln w="9525" cap="flat" cmpd="sng">
              <a:solidFill>
                <a:srgbClr val="0EE0D6">
                  <a:alpha val="49803"/>
                </a:srgbClr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513" name="Google Shape;513;p4"/>
            <p:cNvCxnSpPr/>
            <p:nvPr/>
          </p:nvCxnSpPr>
          <p:spPr>
            <a:xfrm>
              <a:off x="6689766" y="502223"/>
              <a:ext cx="0" cy="5839695"/>
            </a:xfrm>
            <a:prstGeom prst="straightConnector1">
              <a:avLst/>
            </a:prstGeom>
            <a:noFill/>
            <a:ln w="9525" cap="flat" cmpd="sng">
              <a:solidFill>
                <a:srgbClr val="FF5050">
                  <a:alpha val="49803"/>
                </a:srgbClr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514" name="Google Shape;514;p4"/>
            <p:cNvCxnSpPr/>
            <p:nvPr/>
          </p:nvCxnSpPr>
          <p:spPr>
            <a:xfrm rot="10800000">
              <a:off x="6689766" y="1794159"/>
              <a:ext cx="3862822" cy="0"/>
            </a:xfrm>
            <a:prstGeom prst="straightConnector1">
              <a:avLst/>
            </a:prstGeom>
            <a:noFill/>
            <a:ln w="9525" cap="flat" cmpd="sng">
              <a:solidFill>
                <a:srgbClr val="0EE0D6">
                  <a:alpha val="49803"/>
                </a:srgbClr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515" name="Google Shape;515;p4"/>
            <p:cNvCxnSpPr/>
            <p:nvPr/>
          </p:nvCxnSpPr>
          <p:spPr>
            <a:xfrm rot="10800000">
              <a:off x="6689766" y="2154377"/>
              <a:ext cx="3862822" cy="0"/>
            </a:xfrm>
            <a:prstGeom prst="straightConnector1">
              <a:avLst/>
            </a:prstGeom>
            <a:noFill/>
            <a:ln w="9525" cap="flat" cmpd="sng">
              <a:solidFill>
                <a:srgbClr val="0EE0D6">
                  <a:alpha val="49803"/>
                </a:srgbClr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516" name="Google Shape;516;p4"/>
            <p:cNvCxnSpPr/>
            <p:nvPr/>
          </p:nvCxnSpPr>
          <p:spPr>
            <a:xfrm rot="10800000">
              <a:off x="6689766" y="2514595"/>
              <a:ext cx="3862822" cy="0"/>
            </a:xfrm>
            <a:prstGeom prst="straightConnector1">
              <a:avLst/>
            </a:prstGeom>
            <a:noFill/>
            <a:ln w="9525" cap="flat" cmpd="sng">
              <a:solidFill>
                <a:srgbClr val="0EE0D6">
                  <a:alpha val="49803"/>
                </a:srgbClr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517" name="Google Shape;517;p4"/>
            <p:cNvCxnSpPr/>
            <p:nvPr/>
          </p:nvCxnSpPr>
          <p:spPr>
            <a:xfrm rot="10800000">
              <a:off x="6689766" y="2874813"/>
              <a:ext cx="3862822" cy="0"/>
            </a:xfrm>
            <a:prstGeom prst="straightConnector1">
              <a:avLst/>
            </a:prstGeom>
            <a:noFill/>
            <a:ln w="9525" cap="flat" cmpd="sng">
              <a:solidFill>
                <a:srgbClr val="0EE0D6">
                  <a:alpha val="49803"/>
                </a:srgbClr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518" name="Google Shape;518;p4"/>
            <p:cNvCxnSpPr/>
            <p:nvPr/>
          </p:nvCxnSpPr>
          <p:spPr>
            <a:xfrm rot="10800000">
              <a:off x="6689766" y="3235031"/>
              <a:ext cx="3862822" cy="0"/>
            </a:xfrm>
            <a:prstGeom prst="straightConnector1">
              <a:avLst/>
            </a:prstGeom>
            <a:noFill/>
            <a:ln w="9525" cap="flat" cmpd="sng">
              <a:solidFill>
                <a:srgbClr val="0EE0D6">
                  <a:alpha val="49803"/>
                </a:srgbClr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519" name="Google Shape;519;p4"/>
            <p:cNvCxnSpPr/>
            <p:nvPr/>
          </p:nvCxnSpPr>
          <p:spPr>
            <a:xfrm rot="10800000">
              <a:off x="6689766" y="3595249"/>
              <a:ext cx="3862822" cy="0"/>
            </a:xfrm>
            <a:prstGeom prst="straightConnector1">
              <a:avLst/>
            </a:prstGeom>
            <a:noFill/>
            <a:ln w="9525" cap="flat" cmpd="sng">
              <a:solidFill>
                <a:srgbClr val="0EE0D6">
                  <a:alpha val="49803"/>
                </a:srgbClr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520" name="Google Shape;520;p4"/>
            <p:cNvCxnSpPr/>
            <p:nvPr/>
          </p:nvCxnSpPr>
          <p:spPr>
            <a:xfrm rot="10800000">
              <a:off x="6689766" y="3955467"/>
              <a:ext cx="3862822" cy="0"/>
            </a:xfrm>
            <a:prstGeom prst="straightConnector1">
              <a:avLst/>
            </a:prstGeom>
            <a:noFill/>
            <a:ln w="9525" cap="flat" cmpd="sng">
              <a:solidFill>
                <a:srgbClr val="0EE0D6">
                  <a:alpha val="49803"/>
                </a:srgbClr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521" name="Google Shape;521;p4"/>
            <p:cNvCxnSpPr/>
            <p:nvPr/>
          </p:nvCxnSpPr>
          <p:spPr>
            <a:xfrm rot="10800000">
              <a:off x="6689766" y="4315685"/>
              <a:ext cx="3862822" cy="0"/>
            </a:xfrm>
            <a:prstGeom prst="straightConnector1">
              <a:avLst/>
            </a:prstGeom>
            <a:noFill/>
            <a:ln w="9525" cap="flat" cmpd="sng">
              <a:solidFill>
                <a:srgbClr val="0EE0D6">
                  <a:alpha val="49803"/>
                </a:srgbClr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522" name="Google Shape;522;p4"/>
            <p:cNvCxnSpPr/>
            <p:nvPr/>
          </p:nvCxnSpPr>
          <p:spPr>
            <a:xfrm rot="10800000">
              <a:off x="6689766" y="4675903"/>
              <a:ext cx="3862822" cy="0"/>
            </a:xfrm>
            <a:prstGeom prst="straightConnector1">
              <a:avLst/>
            </a:prstGeom>
            <a:noFill/>
            <a:ln w="9525" cap="flat" cmpd="sng">
              <a:solidFill>
                <a:srgbClr val="0EE0D6">
                  <a:alpha val="49803"/>
                </a:srgbClr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523" name="Google Shape;523;p4"/>
            <p:cNvCxnSpPr/>
            <p:nvPr/>
          </p:nvCxnSpPr>
          <p:spPr>
            <a:xfrm rot="10800000">
              <a:off x="6689766" y="5036121"/>
              <a:ext cx="3862822" cy="0"/>
            </a:xfrm>
            <a:prstGeom prst="straightConnector1">
              <a:avLst/>
            </a:prstGeom>
            <a:noFill/>
            <a:ln w="9525" cap="flat" cmpd="sng">
              <a:solidFill>
                <a:srgbClr val="0EE0D6">
                  <a:alpha val="49803"/>
                </a:srgbClr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524" name="Google Shape;524;p4"/>
            <p:cNvCxnSpPr/>
            <p:nvPr/>
          </p:nvCxnSpPr>
          <p:spPr>
            <a:xfrm rot="10800000">
              <a:off x="6689766" y="5396339"/>
              <a:ext cx="3862822" cy="0"/>
            </a:xfrm>
            <a:prstGeom prst="straightConnector1">
              <a:avLst/>
            </a:prstGeom>
            <a:noFill/>
            <a:ln w="9525" cap="flat" cmpd="sng">
              <a:solidFill>
                <a:srgbClr val="0EE0D6">
                  <a:alpha val="49803"/>
                </a:srgbClr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525" name="Google Shape;525;p4"/>
            <p:cNvCxnSpPr/>
            <p:nvPr/>
          </p:nvCxnSpPr>
          <p:spPr>
            <a:xfrm rot="10800000">
              <a:off x="6689766" y="5756557"/>
              <a:ext cx="3862822" cy="0"/>
            </a:xfrm>
            <a:prstGeom prst="straightConnector1">
              <a:avLst/>
            </a:prstGeom>
            <a:noFill/>
            <a:ln w="9525" cap="flat" cmpd="sng">
              <a:solidFill>
                <a:srgbClr val="0EE0D6">
                  <a:alpha val="49803"/>
                </a:srgbClr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</p:grpSp>
      <p:grpSp>
        <p:nvGrpSpPr>
          <p:cNvPr id="526" name="Google Shape;526;p4"/>
          <p:cNvGrpSpPr/>
          <p:nvPr/>
        </p:nvGrpSpPr>
        <p:grpSpPr>
          <a:xfrm>
            <a:off x="1289166" y="355150"/>
            <a:ext cx="3271190" cy="4390163"/>
            <a:chOff x="1734414" y="495297"/>
            <a:chExt cx="4361586" cy="5853550"/>
          </a:xfrm>
        </p:grpSpPr>
        <p:sp>
          <p:nvSpPr>
            <p:cNvPr id="527" name="Google Shape;527;p4"/>
            <p:cNvSpPr/>
            <p:nvPr/>
          </p:nvSpPr>
          <p:spPr>
            <a:xfrm rot="-5400000">
              <a:off x="995360" y="1234352"/>
              <a:ext cx="5839694" cy="4361585"/>
            </a:xfrm>
            <a:prstGeom prst="round2SameRect">
              <a:avLst>
                <a:gd name="adj1" fmla="val 4054"/>
                <a:gd name="adj2" fmla="val 0"/>
              </a:avLst>
            </a:prstGeom>
            <a:solidFill>
              <a:srgbClr val="F1F1F1"/>
            </a:solidFill>
            <a:ln>
              <a:noFill/>
            </a:ln>
            <a:effectLst>
              <a:outerShdw blurRad="203200" dist="50800" dir="10800000" algn="r" rotWithShape="0">
                <a:srgbClr val="000000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cxnSp>
          <p:nvCxnSpPr>
            <p:cNvPr id="528" name="Google Shape;528;p4"/>
            <p:cNvCxnSpPr/>
            <p:nvPr/>
          </p:nvCxnSpPr>
          <p:spPr>
            <a:xfrm>
              <a:off x="1734414" y="1440870"/>
              <a:ext cx="3862822" cy="0"/>
            </a:xfrm>
            <a:prstGeom prst="straightConnector1">
              <a:avLst/>
            </a:prstGeom>
            <a:noFill/>
            <a:ln w="9525" cap="flat" cmpd="sng">
              <a:solidFill>
                <a:srgbClr val="0EE0D6">
                  <a:alpha val="49803"/>
                </a:srgbClr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529" name="Google Shape;529;p4"/>
            <p:cNvCxnSpPr/>
            <p:nvPr/>
          </p:nvCxnSpPr>
          <p:spPr>
            <a:xfrm>
              <a:off x="5597236" y="509152"/>
              <a:ext cx="0" cy="5839695"/>
            </a:xfrm>
            <a:prstGeom prst="straightConnector1">
              <a:avLst/>
            </a:prstGeom>
            <a:noFill/>
            <a:ln w="9525" cap="flat" cmpd="sng">
              <a:solidFill>
                <a:srgbClr val="FF5050">
                  <a:alpha val="49803"/>
                </a:srgbClr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530" name="Google Shape;530;p4"/>
            <p:cNvCxnSpPr/>
            <p:nvPr/>
          </p:nvCxnSpPr>
          <p:spPr>
            <a:xfrm>
              <a:off x="1734414" y="1801088"/>
              <a:ext cx="3862822" cy="0"/>
            </a:xfrm>
            <a:prstGeom prst="straightConnector1">
              <a:avLst/>
            </a:prstGeom>
            <a:noFill/>
            <a:ln w="9525" cap="flat" cmpd="sng">
              <a:solidFill>
                <a:srgbClr val="0EE0D6">
                  <a:alpha val="49803"/>
                </a:srgbClr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531" name="Google Shape;531;p4"/>
            <p:cNvCxnSpPr/>
            <p:nvPr/>
          </p:nvCxnSpPr>
          <p:spPr>
            <a:xfrm>
              <a:off x="1734414" y="2161306"/>
              <a:ext cx="3862822" cy="0"/>
            </a:xfrm>
            <a:prstGeom prst="straightConnector1">
              <a:avLst/>
            </a:prstGeom>
            <a:noFill/>
            <a:ln w="9525" cap="flat" cmpd="sng">
              <a:solidFill>
                <a:srgbClr val="0EE0D6">
                  <a:alpha val="49803"/>
                </a:srgbClr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532" name="Google Shape;532;p4"/>
            <p:cNvCxnSpPr/>
            <p:nvPr/>
          </p:nvCxnSpPr>
          <p:spPr>
            <a:xfrm>
              <a:off x="1734414" y="2521524"/>
              <a:ext cx="3862822" cy="0"/>
            </a:xfrm>
            <a:prstGeom prst="straightConnector1">
              <a:avLst/>
            </a:prstGeom>
            <a:noFill/>
            <a:ln w="9525" cap="flat" cmpd="sng">
              <a:solidFill>
                <a:srgbClr val="0EE0D6">
                  <a:alpha val="49803"/>
                </a:srgbClr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533" name="Google Shape;533;p4"/>
            <p:cNvCxnSpPr/>
            <p:nvPr/>
          </p:nvCxnSpPr>
          <p:spPr>
            <a:xfrm>
              <a:off x="1734414" y="2881742"/>
              <a:ext cx="3862822" cy="0"/>
            </a:xfrm>
            <a:prstGeom prst="straightConnector1">
              <a:avLst/>
            </a:prstGeom>
            <a:noFill/>
            <a:ln w="9525" cap="flat" cmpd="sng">
              <a:solidFill>
                <a:srgbClr val="0EE0D6">
                  <a:alpha val="49803"/>
                </a:srgbClr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534" name="Google Shape;534;p4"/>
            <p:cNvCxnSpPr/>
            <p:nvPr/>
          </p:nvCxnSpPr>
          <p:spPr>
            <a:xfrm>
              <a:off x="1734414" y="3241960"/>
              <a:ext cx="3862822" cy="0"/>
            </a:xfrm>
            <a:prstGeom prst="straightConnector1">
              <a:avLst/>
            </a:prstGeom>
            <a:noFill/>
            <a:ln w="9525" cap="flat" cmpd="sng">
              <a:solidFill>
                <a:srgbClr val="0EE0D6">
                  <a:alpha val="49803"/>
                </a:srgbClr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535" name="Google Shape;535;p4"/>
            <p:cNvCxnSpPr/>
            <p:nvPr/>
          </p:nvCxnSpPr>
          <p:spPr>
            <a:xfrm>
              <a:off x="1734414" y="3602178"/>
              <a:ext cx="3862822" cy="0"/>
            </a:xfrm>
            <a:prstGeom prst="straightConnector1">
              <a:avLst/>
            </a:prstGeom>
            <a:noFill/>
            <a:ln w="9525" cap="flat" cmpd="sng">
              <a:solidFill>
                <a:srgbClr val="0EE0D6">
                  <a:alpha val="49803"/>
                </a:srgbClr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536" name="Google Shape;536;p4"/>
            <p:cNvCxnSpPr/>
            <p:nvPr/>
          </p:nvCxnSpPr>
          <p:spPr>
            <a:xfrm>
              <a:off x="1734414" y="3962396"/>
              <a:ext cx="3862822" cy="0"/>
            </a:xfrm>
            <a:prstGeom prst="straightConnector1">
              <a:avLst/>
            </a:prstGeom>
            <a:noFill/>
            <a:ln w="9525" cap="flat" cmpd="sng">
              <a:solidFill>
                <a:srgbClr val="0EE0D6">
                  <a:alpha val="49803"/>
                </a:srgbClr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537" name="Google Shape;537;p4"/>
            <p:cNvCxnSpPr/>
            <p:nvPr/>
          </p:nvCxnSpPr>
          <p:spPr>
            <a:xfrm>
              <a:off x="1734414" y="4322614"/>
              <a:ext cx="3862822" cy="0"/>
            </a:xfrm>
            <a:prstGeom prst="straightConnector1">
              <a:avLst/>
            </a:prstGeom>
            <a:noFill/>
            <a:ln w="9525" cap="flat" cmpd="sng">
              <a:solidFill>
                <a:srgbClr val="0EE0D6">
                  <a:alpha val="49803"/>
                </a:srgbClr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538" name="Google Shape;538;p4"/>
            <p:cNvCxnSpPr/>
            <p:nvPr/>
          </p:nvCxnSpPr>
          <p:spPr>
            <a:xfrm>
              <a:off x="1734414" y="4682832"/>
              <a:ext cx="3862822" cy="0"/>
            </a:xfrm>
            <a:prstGeom prst="straightConnector1">
              <a:avLst/>
            </a:prstGeom>
            <a:noFill/>
            <a:ln w="9525" cap="flat" cmpd="sng">
              <a:solidFill>
                <a:srgbClr val="0EE0D6">
                  <a:alpha val="49803"/>
                </a:srgbClr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539" name="Google Shape;539;p4"/>
            <p:cNvCxnSpPr/>
            <p:nvPr/>
          </p:nvCxnSpPr>
          <p:spPr>
            <a:xfrm>
              <a:off x="1734414" y="5043050"/>
              <a:ext cx="3862822" cy="0"/>
            </a:xfrm>
            <a:prstGeom prst="straightConnector1">
              <a:avLst/>
            </a:prstGeom>
            <a:noFill/>
            <a:ln w="9525" cap="flat" cmpd="sng">
              <a:solidFill>
                <a:srgbClr val="0EE0D6">
                  <a:alpha val="49803"/>
                </a:srgbClr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540" name="Google Shape;540;p4"/>
            <p:cNvCxnSpPr/>
            <p:nvPr/>
          </p:nvCxnSpPr>
          <p:spPr>
            <a:xfrm>
              <a:off x="1734414" y="5403268"/>
              <a:ext cx="3862822" cy="0"/>
            </a:xfrm>
            <a:prstGeom prst="straightConnector1">
              <a:avLst/>
            </a:prstGeom>
            <a:noFill/>
            <a:ln w="9525" cap="flat" cmpd="sng">
              <a:solidFill>
                <a:srgbClr val="0EE0D6">
                  <a:alpha val="49803"/>
                </a:srgbClr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541" name="Google Shape;541;p4"/>
            <p:cNvCxnSpPr/>
            <p:nvPr/>
          </p:nvCxnSpPr>
          <p:spPr>
            <a:xfrm>
              <a:off x="1734414" y="5763486"/>
              <a:ext cx="3862822" cy="0"/>
            </a:xfrm>
            <a:prstGeom prst="straightConnector1">
              <a:avLst/>
            </a:prstGeom>
            <a:noFill/>
            <a:ln w="9525" cap="flat" cmpd="sng">
              <a:solidFill>
                <a:srgbClr val="0EE0D6">
                  <a:alpha val="49803"/>
                </a:srgbClr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</p:grpSp>
      <p:grpSp>
        <p:nvGrpSpPr>
          <p:cNvPr id="542" name="Google Shape;542;p4"/>
          <p:cNvGrpSpPr/>
          <p:nvPr/>
        </p:nvGrpSpPr>
        <p:grpSpPr>
          <a:xfrm>
            <a:off x="4648461" y="368377"/>
            <a:ext cx="3271190" cy="4390163"/>
            <a:chOff x="6191002" y="488368"/>
            <a:chExt cx="4361586" cy="5853550"/>
          </a:xfrm>
        </p:grpSpPr>
        <p:sp>
          <p:nvSpPr>
            <p:cNvPr id="543" name="Google Shape;543;p4"/>
            <p:cNvSpPr/>
            <p:nvPr/>
          </p:nvSpPr>
          <p:spPr>
            <a:xfrm rot="5400000" flipH="1">
              <a:off x="5451948" y="1227423"/>
              <a:ext cx="5839694" cy="4361585"/>
            </a:xfrm>
            <a:prstGeom prst="round2SameRect">
              <a:avLst>
                <a:gd name="adj1" fmla="val 4054"/>
                <a:gd name="adj2" fmla="val 0"/>
              </a:avLst>
            </a:prstGeom>
            <a:solidFill>
              <a:srgbClr val="F1F1F1"/>
            </a:solidFill>
            <a:ln>
              <a:noFill/>
            </a:ln>
            <a:effectLst>
              <a:outerShdw blurRad="88900" dist="63500" algn="l" rotWithShape="0">
                <a:srgbClr val="000000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cxnSp>
          <p:nvCxnSpPr>
            <p:cNvPr id="544" name="Google Shape;544;p4"/>
            <p:cNvCxnSpPr/>
            <p:nvPr/>
          </p:nvCxnSpPr>
          <p:spPr>
            <a:xfrm rot="10800000">
              <a:off x="6689766" y="1433941"/>
              <a:ext cx="3862822" cy="0"/>
            </a:xfrm>
            <a:prstGeom prst="straightConnector1">
              <a:avLst/>
            </a:prstGeom>
            <a:noFill/>
            <a:ln w="9525" cap="flat" cmpd="sng">
              <a:solidFill>
                <a:srgbClr val="0EE0D6">
                  <a:alpha val="49803"/>
                </a:srgbClr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545" name="Google Shape;545;p4"/>
            <p:cNvCxnSpPr/>
            <p:nvPr/>
          </p:nvCxnSpPr>
          <p:spPr>
            <a:xfrm>
              <a:off x="6689766" y="502223"/>
              <a:ext cx="0" cy="5839695"/>
            </a:xfrm>
            <a:prstGeom prst="straightConnector1">
              <a:avLst/>
            </a:prstGeom>
            <a:noFill/>
            <a:ln w="9525" cap="flat" cmpd="sng">
              <a:solidFill>
                <a:srgbClr val="FF5050">
                  <a:alpha val="49803"/>
                </a:srgbClr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546" name="Google Shape;546;p4"/>
            <p:cNvCxnSpPr/>
            <p:nvPr/>
          </p:nvCxnSpPr>
          <p:spPr>
            <a:xfrm rot="10800000">
              <a:off x="6689766" y="1794159"/>
              <a:ext cx="3862822" cy="0"/>
            </a:xfrm>
            <a:prstGeom prst="straightConnector1">
              <a:avLst/>
            </a:prstGeom>
            <a:noFill/>
            <a:ln w="9525" cap="flat" cmpd="sng">
              <a:solidFill>
                <a:srgbClr val="0EE0D6">
                  <a:alpha val="49803"/>
                </a:srgbClr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547" name="Google Shape;547;p4"/>
            <p:cNvCxnSpPr/>
            <p:nvPr/>
          </p:nvCxnSpPr>
          <p:spPr>
            <a:xfrm rot="10800000">
              <a:off x="6689766" y="2154377"/>
              <a:ext cx="3862822" cy="0"/>
            </a:xfrm>
            <a:prstGeom prst="straightConnector1">
              <a:avLst/>
            </a:prstGeom>
            <a:noFill/>
            <a:ln w="9525" cap="flat" cmpd="sng">
              <a:solidFill>
                <a:srgbClr val="0EE0D6">
                  <a:alpha val="49803"/>
                </a:srgbClr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548" name="Google Shape;548;p4"/>
            <p:cNvCxnSpPr/>
            <p:nvPr/>
          </p:nvCxnSpPr>
          <p:spPr>
            <a:xfrm rot="10800000">
              <a:off x="6689766" y="2514595"/>
              <a:ext cx="3862822" cy="0"/>
            </a:xfrm>
            <a:prstGeom prst="straightConnector1">
              <a:avLst/>
            </a:prstGeom>
            <a:noFill/>
            <a:ln w="9525" cap="flat" cmpd="sng">
              <a:solidFill>
                <a:srgbClr val="0EE0D6">
                  <a:alpha val="49803"/>
                </a:srgbClr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549" name="Google Shape;549;p4"/>
            <p:cNvCxnSpPr/>
            <p:nvPr/>
          </p:nvCxnSpPr>
          <p:spPr>
            <a:xfrm rot="10800000">
              <a:off x="6689766" y="2874813"/>
              <a:ext cx="3862822" cy="0"/>
            </a:xfrm>
            <a:prstGeom prst="straightConnector1">
              <a:avLst/>
            </a:prstGeom>
            <a:noFill/>
            <a:ln w="9525" cap="flat" cmpd="sng">
              <a:solidFill>
                <a:srgbClr val="0EE0D6">
                  <a:alpha val="49803"/>
                </a:srgbClr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550" name="Google Shape;550;p4"/>
            <p:cNvCxnSpPr/>
            <p:nvPr/>
          </p:nvCxnSpPr>
          <p:spPr>
            <a:xfrm rot="10800000">
              <a:off x="6689766" y="3235031"/>
              <a:ext cx="3862822" cy="0"/>
            </a:xfrm>
            <a:prstGeom prst="straightConnector1">
              <a:avLst/>
            </a:prstGeom>
            <a:noFill/>
            <a:ln w="9525" cap="flat" cmpd="sng">
              <a:solidFill>
                <a:srgbClr val="0EE0D6">
                  <a:alpha val="49803"/>
                </a:srgbClr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551" name="Google Shape;551;p4"/>
            <p:cNvCxnSpPr/>
            <p:nvPr/>
          </p:nvCxnSpPr>
          <p:spPr>
            <a:xfrm rot="10800000">
              <a:off x="6689766" y="3595249"/>
              <a:ext cx="3862822" cy="0"/>
            </a:xfrm>
            <a:prstGeom prst="straightConnector1">
              <a:avLst/>
            </a:prstGeom>
            <a:noFill/>
            <a:ln w="9525" cap="flat" cmpd="sng">
              <a:solidFill>
                <a:srgbClr val="0EE0D6">
                  <a:alpha val="49803"/>
                </a:srgbClr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552" name="Google Shape;552;p4"/>
            <p:cNvCxnSpPr/>
            <p:nvPr/>
          </p:nvCxnSpPr>
          <p:spPr>
            <a:xfrm rot="10800000">
              <a:off x="6689766" y="3955467"/>
              <a:ext cx="3862822" cy="0"/>
            </a:xfrm>
            <a:prstGeom prst="straightConnector1">
              <a:avLst/>
            </a:prstGeom>
            <a:noFill/>
            <a:ln w="9525" cap="flat" cmpd="sng">
              <a:solidFill>
                <a:srgbClr val="0EE0D6">
                  <a:alpha val="49803"/>
                </a:srgbClr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553" name="Google Shape;553;p4"/>
            <p:cNvCxnSpPr/>
            <p:nvPr/>
          </p:nvCxnSpPr>
          <p:spPr>
            <a:xfrm rot="10800000">
              <a:off x="6689766" y="4315685"/>
              <a:ext cx="3862822" cy="0"/>
            </a:xfrm>
            <a:prstGeom prst="straightConnector1">
              <a:avLst/>
            </a:prstGeom>
            <a:noFill/>
            <a:ln w="9525" cap="flat" cmpd="sng">
              <a:solidFill>
                <a:srgbClr val="0EE0D6">
                  <a:alpha val="49803"/>
                </a:srgbClr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554" name="Google Shape;554;p4"/>
            <p:cNvCxnSpPr/>
            <p:nvPr/>
          </p:nvCxnSpPr>
          <p:spPr>
            <a:xfrm rot="10800000">
              <a:off x="6689766" y="4675903"/>
              <a:ext cx="3862822" cy="0"/>
            </a:xfrm>
            <a:prstGeom prst="straightConnector1">
              <a:avLst/>
            </a:prstGeom>
            <a:noFill/>
            <a:ln w="9525" cap="flat" cmpd="sng">
              <a:solidFill>
                <a:srgbClr val="0EE0D6">
                  <a:alpha val="49803"/>
                </a:srgbClr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555" name="Google Shape;555;p4"/>
            <p:cNvCxnSpPr/>
            <p:nvPr/>
          </p:nvCxnSpPr>
          <p:spPr>
            <a:xfrm rot="10800000">
              <a:off x="6689766" y="5036121"/>
              <a:ext cx="3862822" cy="0"/>
            </a:xfrm>
            <a:prstGeom prst="straightConnector1">
              <a:avLst/>
            </a:prstGeom>
            <a:noFill/>
            <a:ln w="9525" cap="flat" cmpd="sng">
              <a:solidFill>
                <a:srgbClr val="0EE0D6">
                  <a:alpha val="49803"/>
                </a:srgbClr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556" name="Google Shape;556;p4"/>
            <p:cNvCxnSpPr/>
            <p:nvPr/>
          </p:nvCxnSpPr>
          <p:spPr>
            <a:xfrm rot="10800000">
              <a:off x="6689766" y="5396339"/>
              <a:ext cx="3862822" cy="0"/>
            </a:xfrm>
            <a:prstGeom prst="straightConnector1">
              <a:avLst/>
            </a:prstGeom>
            <a:noFill/>
            <a:ln w="9525" cap="flat" cmpd="sng">
              <a:solidFill>
                <a:srgbClr val="0EE0D6">
                  <a:alpha val="49803"/>
                </a:srgbClr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557" name="Google Shape;557;p4"/>
            <p:cNvCxnSpPr/>
            <p:nvPr/>
          </p:nvCxnSpPr>
          <p:spPr>
            <a:xfrm rot="10800000">
              <a:off x="6689766" y="5756557"/>
              <a:ext cx="3862822" cy="0"/>
            </a:xfrm>
            <a:prstGeom prst="straightConnector1">
              <a:avLst/>
            </a:prstGeom>
            <a:noFill/>
            <a:ln w="9525" cap="flat" cmpd="sng">
              <a:solidFill>
                <a:srgbClr val="0EE0D6">
                  <a:alpha val="49803"/>
                </a:srgbClr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</p:grpSp>
      <p:grpSp>
        <p:nvGrpSpPr>
          <p:cNvPr id="558" name="Google Shape;558;p4"/>
          <p:cNvGrpSpPr/>
          <p:nvPr/>
        </p:nvGrpSpPr>
        <p:grpSpPr>
          <a:xfrm>
            <a:off x="4197928" y="366276"/>
            <a:ext cx="842007" cy="4379771"/>
            <a:chOff x="5597236" y="488368"/>
            <a:chExt cx="1122676" cy="5839694"/>
          </a:xfrm>
        </p:grpSpPr>
        <p:sp>
          <p:nvSpPr>
            <p:cNvPr id="559" name="Google Shape;559;p4"/>
            <p:cNvSpPr/>
            <p:nvPr/>
          </p:nvSpPr>
          <p:spPr>
            <a:xfrm>
              <a:off x="5597236" y="488368"/>
              <a:ext cx="1122676" cy="5839694"/>
            </a:xfrm>
            <a:prstGeom prst="rect">
              <a:avLst/>
            </a:prstGeom>
            <a:gradFill>
              <a:gsLst>
                <a:gs pos="0">
                  <a:srgbClr val="FFFFFF">
                    <a:alpha val="0"/>
                  </a:srgbClr>
                </a:gs>
                <a:gs pos="49600">
                  <a:srgbClr val="7F7F7F">
                    <a:alpha val="72941"/>
                  </a:srgbClr>
                </a:gs>
                <a:gs pos="100000">
                  <a:srgbClr val="FFFFFF">
                    <a:alpha val="0"/>
                  </a:srgbClr>
                </a:gs>
              </a:gsLst>
              <a:lin ang="0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560" name="Google Shape;560;p4"/>
            <p:cNvGrpSpPr/>
            <p:nvPr/>
          </p:nvGrpSpPr>
          <p:grpSpPr>
            <a:xfrm>
              <a:off x="5847936" y="991929"/>
              <a:ext cx="568696" cy="201168"/>
              <a:chOff x="5868383" y="858579"/>
              <a:chExt cx="568696" cy="201168"/>
            </a:xfrm>
          </p:grpSpPr>
          <p:sp>
            <p:nvSpPr>
              <p:cNvPr id="561" name="Google Shape;561;p4"/>
              <p:cNvSpPr/>
              <p:nvPr/>
            </p:nvSpPr>
            <p:spPr>
              <a:xfrm>
                <a:off x="6237851" y="858579"/>
                <a:ext cx="199228" cy="201168"/>
              </a:xfrm>
              <a:prstGeom prst="ellipse">
                <a:avLst/>
              </a:prstGeom>
              <a:solidFill>
                <a:srgbClr val="654F5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62" name="Google Shape;562;p4"/>
              <p:cNvSpPr/>
              <p:nvPr/>
            </p:nvSpPr>
            <p:spPr>
              <a:xfrm>
                <a:off x="5868383" y="858579"/>
                <a:ext cx="199228" cy="201168"/>
              </a:xfrm>
              <a:prstGeom prst="ellipse">
                <a:avLst/>
              </a:prstGeom>
              <a:solidFill>
                <a:srgbClr val="654F5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63" name="Google Shape;563;p4"/>
              <p:cNvSpPr/>
              <p:nvPr/>
            </p:nvSpPr>
            <p:spPr>
              <a:xfrm>
                <a:off x="5918911" y="903272"/>
                <a:ext cx="441889" cy="52004"/>
              </a:xfrm>
              <a:prstGeom prst="flowChartTerminator">
                <a:avLst/>
              </a:prstGeom>
              <a:gradFill>
                <a:gsLst>
                  <a:gs pos="0">
                    <a:srgbClr val="595959"/>
                  </a:gs>
                  <a:gs pos="24000">
                    <a:srgbClr val="3F3F3F"/>
                  </a:gs>
                  <a:gs pos="47000">
                    <a:schemeClr val="lt1"/>
                  </a:gs>
                  <a:gs pos="79668">
                    <a:schemeClr val="lt1"/>
                  </a:gs>
                  <a:gs pos="93000">
                    <a:srgbClr val="3F3F3F"/>
                  </a:gs>
                  <a:gs pos="100000">
                    <a:srgbClr val="3F3F3F"/>
                  </a:gs>
                </a:gsLst>
                <a:lin ang="0" scaled="0"/>
              </a:gra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64" name="Google Shape;564;p4"/>
              <p:cNvSpPr/>
              <p:nvPr/>
            </p:nvSpPr>
            <p:spPr>
              <a:xfrm>
                <a:off x="5926176" y="974941"/>
                <a:ext cx="441889" cy="52004"/>
              </a:xfrm>
              <a:prstGeom prst="flowChartTerminator">
                <a:avLst/>
              </a:prstGeom>
              <a:gradFill>
                <a:gsLst>
                  <a:gs pos="0">
                    <a:srgbClr val="595959"/>
                  </a:gs>
                  <a:gs pos="24000">
                    <a:srgbClr val="3F3F3F"/>
                  </a:gs>
                  <a:gs pos="47000">
                    <a:schemeClr val="lt1"/>
                  </a:gs>
                  <a:gs pos="79668">
                    <a:schemeClr val="lt1"/>
                  </a:gs>
                  <a:gs pos="93000">
                    <a:srgbClr val="3F3F3F"/>
                  </a:gs>
                  <a:gs pos="100000">
                    <a:srgbClr val="3F3F3F"/>
                  </a:gs>
                </a:gsLst>
                <a:lin ang="0" scaled="0"/>
              </a:gra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565" name="Google Shape;565;p4"/>
            <p:cNvGrpSpPr/>
            <p:nvPr/>
          </p:nvGrpSpPr>
          <p:grpSpPr>
            <a:xfrm>
              <a:off x="5847936" y="1507207"/>
              <a:ext cx="568696" cy="201168"/>
              <a:chOff x="5868383" y="858579"/>
              <a:chExt cx="568696" cy="201168"/>
            </a:xfrm>
          </p:grpSpPr>
          <p:sp>
            <p:nvSpPr>
              <p:cNvPr id="566" name="Google Shape;566;p4"/>
              <p:cNvSpPr/>
              <p:nvPr/>
            </p:nvSpPr>
            <p:spPr>
              <a:xfrm>
                <a:off x="6237851" y="858579"/>
                <a:ext cx="199228" cy="201168"/>
              </a:xfrm>
              <a:prstGeom prst="ellipse">
                <a:avLst/>
              </a:prstGeom>
              <a:solidFill>
                <a:srgbClr val="654F5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67" name="Google Shape;567;p4"/>
              <p:cNvSpPr/>
              <p:nvPr/>
            </p:nvSpPr>
            <p:spPr>
              <a:xfrm>
                <a:off x="5868383" y="858579"/>
                <a:ext cx="199228" cy="201168"/>
              </a:xfrm>
              <a:prstGeom prst="ellipse">
                <a:avLst/>
              </a:prstGeom>
              <a:solidFill>
                <a:srgbClr val="654F5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68" name="Google Shape;568;p4"/>
              <p:cNvSpPr/>
              <p:nvPr/>
            </p:nvSpPr>
            <p:spPr>
              <a:xfrm>
                <a:off x="5918911" y="903272"/>
                <a:ext cx="441889" cy="52004"/>
              </a:xfrm>
              <a:prstGeom prst="flowChartTerminator">
                <a:avLst/>
              </a:prstGeom>
              <a:gradFill>
                <a:gsLst>
                  <a:gs pos="0">
                    <a:srgbClr val="595959"/>
                  </a:gs>
                  <a:gs pos="24000">
                    <a:srgbClr val="3F3F3F"/>
                  </a:gs>
                  <a:gs pos="47000">
                    <a:schemeClr val="lt1"/>
                  </a:gs>
                  <a:gs pos="79668">
                    <a:schemeClr val="lt1"/>
                  </a:gs>
                  <a:gs pos="93000">
                    <a:srgbClr val="3F3F3F"/>
                  </a:gs>
                  <a:gs pos="100000">
                    <a:srgbClr val="3F3F3F"/>
                  </a:gs>
                </a:gsLst>
                <a:lin ang="0" scaled="0"/>
              </a:gra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69" name="Google Shape;569;p4"/>
              <p:cNvSpPr/>
              <p:nvPr/>
            </p:nvSpPr>
            <p:spPr>
              <a:xfrm>
                <a:off x="5926176" y="974941"/>
                <a:ext cx="441889" cy="52004"/>
              </a:xfrm>
              <a:prstGeom prst="flowChartTerminator">
                <a:avLst/>
              </a:prstGeom>
              <a:gradFill>
                <a:gsLst>
                  <a:gs pos="0">
                    <a:srgbClr val="595959"/>
                  </a:gs>
                  <a:gs pos="24000">
                    <a:srgbClr val="3F3F3F"/>
                  </a:gs>
                  <a:gs pos="47000">
                    <a:schemeClr val="lt1"/>
                  </a:gs>
                  <a:gs pos="79668">
                    <a:schemeClr val="lt1"/>
                  </a:gs>
                  <a:gs pos="93000">
                    <a:srgbClr val="3F3F3F"/>
                  </a:gs>
                  <a:gs pos="100000">
                    <a:srgbClr val="3F3F3F"/>
                  </a:gs>
                </a:gsLst>
                <a:lin ang="0" scaled="0"/>
              </a:gra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570" name="Google Shape;570;p4"/>
            <p:cNvGrpSpPr/>
            <p:nvPr/>
          </p:nvGrpSpPr>
          <p:grpSpPr>
            <a:xfrm>
              <a:off x="5847936" y="2537763"/>
              <a:ext cx="568696" cy="201168"/>
              <a:chOff x="5868383" y="858579"/>
              <a:chExt cx="568696" cy="201168"/>
            </a:xfrm>
          </p:grpSpPr>
          <p:sp>
            <p:nvSpPr>
              <p:cNvPr id="571" name="Google Shape;571;p4"/>
              <p:cNvSpPr/>
              <p:nvPr/>
            </p:nvSpPr>
            <p:spPr>
              <a:xfrm>
                <a:off x="6237851" y="858579"/>
                <a:ext cx="199228" cy="201168"/>
              </a:xfrm>
              <a:prstGeom prst="ellipse">
                <a:avLst/>
              </a:prstGeom>
              <a:solidFill>
                <a:srgbClr val="654F5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72" name="Google Shape;572;p4"/>
              <p:cNvSpPr/>
              <p:nvPr/>
            </p:nvSpPr>
            <p:spPr>
              <a:xfrm>
                <a:off x="5868383" y="858579"/>
                <a:ext cx="199228" cy="201168"/>
              </a:xfrm>
              <a:prstGeom prst="ellipse">
                <a:avLst/>
              </a:prstGeom>
              <a:solidFill>
                <a:srgbClr val="654F5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73" name="Google Shape;573;p4"/>
              <p:cNvSpPr/>
              <p:nvPr/>
            </p:nvSpPr>
            <p:spPr>
              <a:xfrm>
                <a:off x="5918911" y="903272"/>
                <a:ext cx="441889" cy="52004"/>
              </a:xfrm>
              <a:prstGeom prst="flowChartTerminator">
                <a:avLst/>
              </a:prstGeom>
              <a:gradFill>
                <a:gsLst>
                  <a:gs pos="0">
                    <a:srgbClr val="595959"/>
                  </a:gs>
                  <a:gs pos="24000">
                    <a:srgbClr val="3F3F3F"/>
                  </a:gs>
                  <a:gs pos="47000">
                    <a:schemeClr val="lt1"/>
                  </a:gs>
                  <a:gs pos="79668">
                    <a:schemeClr val="lt1"/>
                  </a:gs>
                  <a:gs pos="93000">
                    <a:srgbClr val="3F3F3F"/>
                  </a:gs>
                  <a:gs pos="100000">
                    <a:srgbClr val="3F3F3F"/>
                  </a:gs>
                </a:gsLst>
                <a:lin ang="0" scaled="0"/>
              </a:gra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74" name="Google Shape;574;p4"/>
              <p:cNvSpPr/>
              <p:nvPr/>
            </p:nvSpPr>
            <p:spPr>
              <a:xfrm>
                <a:off x="5926176" y="974941"/>
                <a:ext cx="441889" cy="52004"/>
              </a:xfrm>
              <a:prstGeom prst="flowChartTerminator">
                <a:avLst/>
              </a:prstGeom>
              <a:gradFill>
                <a:gsLst>
                  <a:gs pos="0">
                    <a:srgbClr val="595959"/>
                  </a:gs>
                  <a:gs pos="24000">
                    <a:srgbClr val="3F3F3F"/>
                  </a:gs>
                  <a:gs pos="47000">
                    <a:schemeClr val="lt1"/>
                  </a:gs>
                  <a:gs pos="79668">
                    <a:schemeClr val="lt1"/>
                  </a:gs>
                  <a:gs pos="93000">
                    <a:srgbClr val="3F3F3F"/>
                  </a:gs>
                  <a:gs pos="100000">
                    <a:srgbClr val="3F3F3F"/>
                  </a:gs>
                </a:gsLst>
                <a:lin ang="0" scaled="0"/>
              </a:gra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575" name="Google Shape;575;p4"/>
            <p:cNvGrpSpPr/>
            <p:nvPr/>
          </p:nvGrpSpPr>
          <p:grpSpPr>
            <a:xfrm>
              <a:off x="5847936" y="3568319"/>
              <a:ext cx="568696" cy="201168"/>
              <a:chOff x="5868383" y="858579"/>
              <a:chExt cx="568696" cy="201168"/>
            </a:xfrm>
          </p:grpSpPr>
          <p:sp>
            <p:nvSpPr>
              <p:cNvPr id="576" name="Google Shape;576;p4"/>
              <p:cNvSpPr/>
              <p:nvPr/>
            </p:nvSpPr>
            <p:spPr>
              <a:xfrm>
                <a:off x="6237851" y="858579"/>
                <a:ext cx="199228" cy="201168"/>
              </a:xfrm>
              <a:prstGeom prst="ellipse">
                <a:avLst/>
              </a:prstGeom>
              <a:solidFill>
                <a:srgbClr val="654F5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77" name="Google Shape;577;p4"/>
              <p:cNvSpPr/>
              <p:nvPr/>
            </p:nvSpPr>
            <p:spPr>
              <a:xfrm>
                <a:off x="5868383" y="858579"/>
                <a:ext cx="199228" cy="201168"/>
              </a:xfrm>
              <a:prstGeom prst="ellipse">
                <a:avLst/>
              </a:prstGeom>
              <a:solidFill>
                <a:srgbClr val="654F5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78" name="Google Shape;578;p4"/>
              <p:cNvSpPr/>
              <p:nvPr/>
            </p:nvSpPr>
            <p:spPr>
              <a:xfrm>
                <a:off x="5918911" y="903272"/>
                <a:ext cx="441889" cy="52004"/>
              </a:xfrm>
              <a:prstGeom prst="flowChartTerminator">
                <a:avLst/>
              </a:prstGeom>
              <a:gradFill>
                <a:gsLst>
                  <a:gs pos="0">
                    <a:srgbClr val="595959"/>
                  </a:gs>
                  <a:gs pos="24000">
                    <a:srgbClr val="3F3F3F"/>
                  </a:gs>
                  <a:gs pos="47000">
                    <a:schemeClr val="lt1"/>
                  </a:gs>
                  <a:gs pos="79668">
                    <a:schemeClr val="lt1"/>
                  </a:gs>
                  <a:gs pos="93000">
                    <a:srgbClr val="3F3F3F"/>
                  </a:gs>
                  <a:gs pos="100000">
                    <a:srgbClr val="3F3F3F"/>
                  </a:gs>
                </a:gsLst>
                <a:lin ang="0" scaled="0"/>
              </a:gra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79" name="Google Shape;579;p4"/>
              <p:cNvSpPr/>
              <p:nvPr/>
            </p:nvSpPr>
            <p:spPr>
              <a:xfrm>
                <a:off x="5926176" y="974941"/>
                <a:ext cx="441889" cy="52004"/>
              </a:xfrm>
              <a:prstGeom prst="flowChartTerminator">
                <a:avLst/>
              </a:prstGeom>
              <a:gradFill>
                <a:gsLst>
                  <a:gs pos="0">
                    <a:srgbClr val="595959"/>
                  </a:gs>
                  <a:gs pos="24000">
                    <a:srgbClr val="3F3F3F"/>
                  </a:gs>
                  <a:gs pos="47000">
                    <a:schemeClr val="lt1"/>
                  </a:gs>
                  <a:gs pos="79668">
                    <a:schemeClr val="lt1"/>
                  </a:gs>
                  <a:gs pos="93000">
                    <a:srgbClr val="3F3F3F"/>
                  </a:gs>
                  <a:gs pos="100000">
                    <a:srgbClr val="3F3F3F"/>
                  </a:gs>
                </a:gsLst>
                <a:lin ang="0" scaled="0"/>
              </a:gra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580" name="Google Shape;580;p4"/>
            <p:cNvGrpSpPr/>
            <p:nvPr/>
          </p:nvGrpSpPr>
          <p:grpSpPr>
            <a:xfrm>
              <a:off x="5847936" y="4083597"/>
              <a:ext cx="568696" cy="201168"/>
              <a:chOff x="5868383" y="858579"/>
              <a:chExt cx="568696" cy="201168"/>
            </a:xfrm>
          </p:grpSpPr>
          <p:sp>
            <p:nvSpPr>
              <p:cNvPr id="581" name="Google Shape;581;p4"/>
              <p:cNvSpPr/>
              <p:nvPr/>
            </p:nvSpPr>
            <p:spPr>
              <a:xfrm>
                <a:off x="6237851" y="858579"/>
                <a:ext cx="199228" cy="201168"/>
              </a:xfrm>
              <a:prstGeom prst="ellipse">
                <a:avLst/>
              </a:prstGeom>
              <a:solidFill>
                <a:srgbClr val="654F5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82" name="Google Shape;582;p4"/>
              <p:cNvSpPr/>
              <p:nvPr/>
            </p:nvSpPr>
            <p:spPr>
              <a:xfrm>
                <a:off x="5868383" y="858579"/>
                <a:ext cx="199228" cy="201168"/>
              </a:xfrm>
              <a:prstGeom prst="ellipse">
                <a:avLst/>
              </a:prstGeom>
              <a:solidFill>
                <a:srgbClr val="654F5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83" name="Google Shape;583;p4"/>
              <p:cNvSpPr/>
              <p:nvPr/>
            </p:nvSpPr>
            <p:spPr>
              <a:xfrm>
                <a:off x="5918911" y="903272"/>
                <a:ext cx="441889" cy="52004"/>
              </a:xfrm>
              <a:prstGeom prst="flowChartTerminator">
                <a:avLst/>
              </a:prstGeom>
              <a:gradFill>
                <a:gsLst>
                  <a:gs pos="0">
                    <a:srgbClr val="595959"/>
                  </a:gs>
                  <a:gs pos="24000">
                    <a:srgbClr val="3F3F3F"/>
                  </a:gs>
                  <a:gs pos="47000">
                    <a:schemeClr val="lt1"/>
                  </a:gs>
                  <a:gs pos="79668">
                    <a:schemeClr val="lt1"/>
                  </a:gs>
                  <a:gs pos="93000">
                    <a:srgbClr val="3F3F3F"/>
                  </a:gs>
                  <a:gs pos="100000">
                    <a:srgbClr val="3F3F3F"/>
                  </a:gs>
                </a:gsLst>
                <a:lin ang="0" scaled="0"/>
              </a:gra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84" name="Google Shape;584;p4"/>
              <p:cNvSpPr/>
              <p:nvPr/>
            </p:nvSpPr>
            <p:spPr>
              <a:xfrm>
                <a:off x="5926176" y="974941"/>
                <a:ext cx="441889" cy="52004"/>
              </a:xfrm>
              <a:prstGeom prst="flowChartTerminator">
                <a:avLst/>
              </a:prstGeom>
              <a:gradFill>
                <a:gsLst>
                  <a:gs pos="0">
                    <a:srgbClr val="595959"/>
                  </a:gs>
                  <a:gs pos="24000">
                    <a:srgbClr val="3F3F3F"/>
                  </a:gs>
                  <a:gs pos="47000">
                    <a:schemeClr val="lt1"/>
                  </a:gs>
                  <a:gs pos="79668">
                    <a:schemeClr val="lt1"/>
                  </a:gs>
                  <a:gs pos="93000">
                    <a:srgbClr val="3F3F3F"/>
                  </a:gs>
                  <a:gs pos="100000">
                    <a:srgbClr val="3F3F3F"/>
                  </a:gs>
                </a:gsLst>
                <a:lin ang="0" scaled="0"/>
              </a:gra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585" name="Google Shape;585;p4"/>
            <p:cNvGrpSpPr/>
            <p:nvPr/>
          </p:nvGrpSpPr>
          <p:grpSpPr>
            <a:xfrm>
              <a:off x="5847936" y="5114153"/>
              <a:ext cx="568696" cy="201168"/>
              <a:chOff x="5868383" y="858579"/>
              <a:chExt cx="568696" cy="201168"/>
            </a:xfrm>
          </p:grpSpPr>
          <p:sp>
            <p:nvSpPr>
              <p:cNvPr id="586" name="Google Shape;586;p4"/>
              <p:cNvSpPr/>
              <p:nvPr/>
            </p:nvSpPr>
            <p:spPr>
              <a:xfrm>
                <a:off x="6237851" y="858579"/>
                <a:ext cx="199228" cy="201168"/>
              </a:xfrm>
              <a:prstGeom prst="ellipse">
                <a:avLst/>
              </a:prstGeom>
              <a:solidFill>
                <a:srgbClr val="654F5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87" name="Google Shape;587;p4"/>
              <p:cNvSpPr/>
              <p:nvPr/>
            </p:nvSpPr>
            <p:spPr>
              <a:xfrm>
                <a:off x="5868383" y="858579"/>
                <a:ext cx="199228" cy="201168"/>
              </a:xfrm>
              <a:prstGeom prst="ellipse">
                <a:avLst/>
              </a:prstGeom>
              <a:solidFill>
                <a:srgbClr val="654F5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88" name="Google Shape;588;p4"/>
              <p:cNvSpPr/>
              <p:nvPr/>
            </p:nvSpPr>
            <p:spPr>
              <a:xfrm>
                <a:off x="5918911" y="903272"/>
                <a:ext cx="441889" cy="52004"/>
              </a:xfrm>
              <a:prstGeom prst="flowChartTerminator">
                <a:avLst/>
              </a:prstGeom>
              <a:gradFill>
                <a:gsLst>
                  <a:gs pos="0">
                    <a:srgbClr val="595959"/>
                  </a:gs>
                  <a:gs pos="24000">
                    <a:srgbClr val="3F3F3F"/>
                  </a:gs>
                  <a:gs pos="47000">
                    <a:schemeClr val="lt1"/>
                  </a:gs>
                  <a:gs pos="79668">
                    <a:schemeClr val="lt1"/>
                  </a:gs>
                  <a:gs pos="93000">
                    <a:srgbClr val="3F3F3F"/>
                  </a:gs>
                  <a:gs pos="100000">
                    <a:srgbClr val="3F3F3F"/>
                  </a:gs>
                </a:gsLst>
                <a:lin ang="0" scaled="0"/>
              </a:gra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89" name="Google Shape;589;p4"/>
              <p:cNvSpPr/>
              <p:nvPr/>
            </p:nvSpPr>
            <p:spPr>
              <a:xfrm>
                <a:off x="5926176" y="974941"/>
                <a:ext cx="441889" cy="52004"/>
              </a:xfrm>
              <a:prstGeom prst="flowChartTerminator">
                <a:avLst/>
              </a:prstGeom>
              <a:gradFill>
                <a:gsLst>
                  <a:gs pos="0">
                    <a:srgbClr val="595959"/>
                  </a:gs>
                  <a:gs pos="24000">
                    <a:srgbClr val="3F3F3F"/>
                  </a:gs>
                  <a:gs pos="47000">
                    <a:schemeClr val="lt1"/>
                  </a:gs>
                  <a:gs pos="79668">
                    <a:schemeClr val="lt1"/>
                  </a:gs>
                  <a:gs pos="93000">
                    <a:srgbClr val="3F3F3F"/>
                  </a:gs>
                  <a:gs pos="100000">
                    <a:srgbClr val="3F3F3F"/>
                  </a:gs>
                </a:gsLst>
                <a:lin ang="0" scaled="0"/>
              </a:gra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590" name="Google Shape;590;p4"/>
            <p:cNvGrpSpPr/>
            <p:nvPr/>
          </p:nvGrpSpPr>
          <p:grpSpPr>
            <a:xfrm>
              <a:off x="5847936" y="5629431"/>
              <a:ext cx="568696" cy="201168"/>
              <a:chOff x="5868383" y="858579"/>
              <a:chExt cx="568696" cy="201168"/>
            </a:xfrm>
          </p:grpSpPr>
          <p:sp>
            <p:nvSpPr>
              <p:cNvPr id="591" name="Google Shape;591;p4"/>
              <p:cNvSpPr/>
              <p:nvPr/>
            </p:nvSpPr>
            <p:spPr>
              <a:xfrm>
                <a:off x="6237851" y="858579"/>
                <a:ext cx="199228" cy="201168"/>
              </a:xfrm>
              <a:prstGeom prst="ellipse">
                <a:avLst/>
              </a:prstGeom>
              <a:solidFill>
                <a:srgbClr val="654F5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92" name="Google Shape;592;p4"/>
              <p:cNvSpPr/>
              <p:nvPr/>
            </p:nvSpPr>
            <p:spPr>
              <a:xfrm>
                <a:off x="5868383" y="858579"/>
                <a:ext cx="199228" cy="201168"/>
              </a:xfrm>
              <a:prstGeom prst="ellipse">
                <a:avLst/>
              </a:prstGeom>
              <a:solidFill>
                <a:srgbClr val="654F5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93" name="Google Shape;593;p4"/>
              <p:cNvSpPr/>
              <p:nvPr/>
            </p:nvSpPr>
            <p:spPr>
              <a:xfrm>
                <a:off x="5918911" y="903272"/>
                <a:ext cx="441889" cy="52004"/>
              </a:xfrm>
              <a:prstGeom prst="flowChartTerminator">
                <a:avLst/>
              </a:prstGeom>
              <a:gradFill>
                <a:gsLst>
                  <a:gs pos="0">
                    <a:srgbClr val="595959"/>
                  </a:gs>
                  <a:gs pos="24000">
                    <a:srgbClr val="3F3F3F"/>
                  </a:gs>
                  <a:gs pos="47000">
                    <a:schemeClr val="lt1"/>
                  </a:gs>
                  <a:gs pos="79668">
                    <a:schemeClr val="lt1"/>
                  </a:gs>
                  <a:gs pos="93000">
                    <a:srgbClr val="3F3F3F"/>
                  </a:gs>
                  <a:gs pos="100000">
                    <a:srgbClr val="3F3F3F"/>
                  </a:gs>
                </a:gsLst>
                <a:lin ang="0" scaled="0"/>
              </a:gra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94" name="Google Shape;594;p4"/>
              <p:cNvSpPr/>
              <p:nvPr/>
            </p:nvSpPr>
            <p:spPr>
              <a:xfrm>
                <a:off x="5926176" y="974941"/>
                <a:ext cx="441889" cy="52004"/>
              </a:xfrm>
              <a:prstGeom prst="flowChartTerminator">
                <a:avLst/>
              </a:prstGeom>
              <a:gradFill>
                <a:gsLst>
                  <a:gs pos="0">
                    <a:srgbClr val="595959"/>
                  </a:gs>
                  <a:gs pos="24000">
                    <a:srgbClr val="3F3F3F"/>
                  </a:gs>
                  <a:gs pos="47000">
                    <a:schemeClr val="lt1"/>
                  </a:gs>
                  <a:gs pos="79668">
                    <a:schemeClr val="lt1"/>
                  </a:gs>
                  <a:gs pos="93000">
                    <a:srgbClr val="3F3F3F"/>
                  </a:gs>
                  <a:gs pos="100000">
                    <a:srgbClr val="3F3F3F"/>
                  </a:gs>
                </a:gsLst>
                <a:lin ang="0" scaled="0"/>
              </a:gra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595" name="Google Shape;595;p4"/>
            <p:cNvGrpSpPr/>
            <p:nvPr/>
          </p:nvGrpSpPr>
          <p:grpSpPr>
            <a:xfrm>
              <a:off x="5847936" y="2022485"/>
              <a:ext cx="568696" cy="201168"/>
              <a:chOff x="5868383" y="858579"/>
              <a:chExt cx="568696" cy="201168"/>
            </a:xfrm>
          </p:grpSpPr>
          <p:sp>
            <p:nvSpPr>
              <p:cNvPr id="596" name="Google Shape;596;p4"/>
              <p:cNvSpPr/>
              <p:nvPr/>
            </p:nvSpPr>
            <p:spPr>
              <a:xfrm>
                <a:off x="6237851" y="858579"/>
                <a:ext cx="199228" cy="201168"/>
              </a:xfrm>
              <a:prstGeom prst="ellipse">
                <a:avLst/>
              </a:prstGeom>
              <a:solidFill>
                <a:srgbClr val="654F5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97" name="Google Shape;597;p4"/>
              <p:cNvSpPr/>
              <p:nvPr/>
            </p:nvSpPr>
            <p:spPr>
              <a:xfrm>
                <a:off x="5868383" y="858579"/>
                <a:ext cx="199228" cy="201168"/>
              </a:xfrm>
              <a:prstGeom prst="ellipse">
                <a:avLst/>
              </a:prstGeom>
              <a:solidFill>
                <a:srgbClr val="654F5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98" name="Google Shape;598;p4"/>
              <p:cNvSpPr/>
              <p:nvPr/>
            </p:nvSpPr>
            <p:spPr>
              <a:xfrm>
                <a:off x="5918911" y="903272"/>
                <a:ext cx="441889" cy="52004"/>
              </a:xfrm>
              <a:prstGeom prst="flowChartTerminator">
                <a:avLst/>
              </a:prstGeom>
              <a:gradFill>
                <a:gsLst>
                  <a:gs pos="0">
                    <a:srgbClr val="595959"/>
                  </a:gs>
                  <a:gs pos="24000">
                    <a:srgbClr val="3F3F3F"/>
                  </a:gs>
                  <a:gs pos="47000">
                    <a:schemeClr val="lt1"/>
                  </a:gs>
                  <a:gs pos="79668">
                    <a:schemeClr val="lt1"/>
                  </a:gs>
                  <a:gs pos="93000">
                    <a:srgbClr val="3F3F3F"/>
                  </a:gs>
                  <a:gs pos="100000">
                    <a:srgbClr val="3F3F3F"/>
                  </a:gs>
                </a:gsLst>
                <a:lin ang="0" scaled="0"/>
              </a:gra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99" name="Google Shape;599;p4"/>
              <p:cNvSpPr/>
              <p:nvPr/>
            </p:nvSpPr>
            <p:spPr>
              <a:xfrm>
                <a:off x="5926176" y="974941"/>
                <a:ext cx="441889" cy="52004"/>
              </a:xfrm>
              <a:prstGeom prst="flowChartTerminator">
                <a:avLst/>
              </a:prstGeom>
              <a:gradFill>
                <a:gsLst>
                  <a:gs pos="0">
                    <a:srgbClr val="595959"/>
                  </a:gs>
                  <a:gs pos="24000">
                    <a:srgbClr val="3F3F3F"/>
                  </a:gs>
                  <a:gs pos="47000">
                    <a:schemeClr val="lt1"/>
                  </a:gs>
                  <a:gs pos="79668">
                    <a:schemeClr val="lt1"/>
                  </a:gs>
                  <a:gs pos="93000">
                    <a:srgbClr val="3F3F3F"/>
                  </a:gs>
                  <a:gs pos="100000">
                    <a:srgbClr val="3F3F3F"/>
                  </a:gs>
                </a:gsLst>
                <a:lin ang="0" scaled="0"/>
              </a:gra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600" name="Google Shape;600;p4"/>
            <p:cNvGrpSpPr/>
            <p:nvPr/>
          </p:nvGrpSpPr>
          <p:grpSpPr>
            <a:xfrm>
              <a:off x="5847936" y="3053041"/>
              <a:ext cx="568696" cy="201168"/>
              <a:chOff x="5868383" y="858579"/>
              <a:chExt cx="568696" cy="201168"/>
            </a:xfrm>
          </p:grpSpPr>
          <p:sp>
            <p:nvSpPr>
              <p:cNvPr id="601" name="Google Shape;601;p4"/>
              <p:cNvSpPr/>
              <p:nvPr/>
            </p:nvSpPr>
            <p:spPr>
              <a:xfrm>
                <a:off x="6237851" y="858579"/>
                <a:ext cx="199228" cy="201168"/>
              </a:xfrm>
              <a:prstGeom prst="ellipse">
                <a:avLst/>
              </a:prstGeom>
              <a:solidFill>
                <a:srgbClr val="654F5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602" name="Google Shape;602;p4"/>
              <p:cNvSpPr/>
              <p:nvPr/>
            </p:nvSpPr>
            <p:spPr>
              <a:xfrm>
                <a:off x="5868383" y="858579"/>
                <a:ext cx="199228" cy="201168"/>
              </a:xfrm>
              <a:prstGeom prst="ellipse">
                <a:avLst/>
              </a:prstGeom>
              <a:solidFill>
                <a:srgbClr val="654F5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603" name="Google Shape;603;p4"/>
              <p:cNvSpPr/>
              <p:nvPr/>
            </p:nvSpPr>
            <p:spPr>
              <a:xfrm>
                <a:off x="5918911" y="903272"/>
                <a:ext cx="441889" cy="52004"/>
              </a:xfrm>
              <a:prstGeom prst="flowChartTerminator">
                <a:avLst/>
              </a:prstGeom>
              <a:gradFill>
                <a:gsLst>
                  <a:gs pos="0">
                    <a:srgbClr val="595959"/>
                  </a:gs>
                  <a:gs pos="24000">
                    <a:srgbClr val="3F3F3F"/>
                  </a:gs>
                  <a:gs pos="47000">
                    <a:schemeClr val="lt1"/>
                  </a:gs>
                  <a:gs pos="79668">
                    <a:schemeClr val="lt1"/>
                  </a:gs>
                  <a:gs pos="93000">
                    <a:srgbClr val="3F3F3F"/>
                  </a:gs>
                  <a:gs pos="100000">
                    <a:srgbClr val="3F3F3F"/>
                  </a:gs>
                </a:gsLst>
                <a:lin ang="0" scaled="0"/>
              </a:gra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604" name="Google Shape;604;p4"/>
              <p:cNvSpPr/>
              <p:nvPr/>
            </p:nvSpPr>
            <p:spPr>
              <a:xfrm>
                <a:off x="5926176" y="974941"/>
                <a:ext cx="441889" cy="52004"/>
              </a:xfrm>
              <a:prstGeom prst="flowChartTerminator">
                <a:avLst/>
              </a:prstGeom>
              <a:gradFill>
                <a:gsLst>
                  <a:gs pos="0">
                    <a:srgbClr val="595959"/>
                  </a:gs>
                  <a:gs pos="24000">
                    <a:srgbClr val="3F3F3F"/>
                  </a:gs>
                  <a:gs pos="47000">
                    <a:schemeClr val="lt1"/>
                  </a:gs>
                  <a:gs pos="79668">
                    <a:schemeClr val="lt1"/>
                  </a:gs>
                  <a:gs pos="93000">
                    <a:srgbClr val="3F3F3F"/>
                  </a:gs>
                  <a:gs pos="100000">
                    <a:srgbClr val="3F3F3F"/>
                  </a:gs>
                </a:gsLst>
                <a:lin ang="0" scaled="0"/>
              </a:gra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605" name="Google Shape;605;p4"/>
            <p:cNvGrpSpPr/>
            <p:nvPr/>
          </p:nvGrpSpPr>
          <p:grpSpPr>
            <a:xfrm>
              <a:off x="5847936" y="4598875"/>
              <a:ext cx="568696" cy="201168"/>
              <a:chOff x="5868383" y="858579"/>
              <a:chExt cx="568696" cy="201168"/>
            </a:xfrm>
          </p:grpSpPr>
          <p:sp>
            <p:nvSpPr>
              <p:cNvPr id="606" name="Google Shape;606;p4"/>
              <p:cNvSpPr/>
              <p:nvPr/>
            </p:nvSpPr>
            <p:spPr>
              <a:xfrm>
                <a:off x="6237851" y="858579"/>
                <a:ext cx="199228" cy="201168"/>
              </a:xfrm>
              <a:prstGeom prst="ellipse">
                <a:avLst/>
              </a:prstGeom>
              <a:solidFill>
                <a:srgbClr val="654F5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607" name="Google Shape;607;p4"/>
              <p:cNvSpPr/>
              <p:nvPr/>
            </p:nvSpPr>
            <p:spPr>
              <a:xfrm>
                <a:off x="5868383" y="858579"/>
                <a:ext cx="199228" cy="201168"/>
              </a:xfrm>
              <a:prstGeom prst="ellipse">
                <a:avLst/>
              </a:prstGeom>
              <a:solidFill>
                <a:srgbClr val="654F5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608" name="Google Shape;608;p4"/>
              <p:cNvSpPr/>
              <p:nvPr/>
            </p:nvSpPr>
            <p:spPr>
              <a:xfrm>
                <a:off x="5918911" y="903272"/>
                <a:ext cx="441889" cy="52004"/>
              </a:xfrm>
              <a:prstGeom prst="flowChartTerminator">
                <a:avLst/>
              </a:prstGeom>
              <a:gradFill>
                <a:gsLst>
                  <a:gs pos="0">
                    <a:srgbClr val="595959"/>
                  </a:gs>
                  <a:gs pos="24000">
                    <a:srgbClr val="3F3F3F"/>
                  </a:gs>
                  <a:gs pos="47000">
                    <a:schemeClr val="lt1"/>
                  </a:gs>
                  <a:gs pos="79668">
                    <a:schemeClr val="lt1"/>
                  </a:gs>
                  <a:gs pos="93000">
                    <a:srgbClr val="3F3F3F"/>
                  </a:gs>
                  <a:gs pos="100000">
                    <a:srgbClr val="3F3F3F"/>
                  </a:gs>
                </a:gsLst>
                <a:lin ang="0" scaled="0"/>
              </a:gra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609" name="Google Shape;609;p4"/>
              <p:cNvSpPr/>
              <p:nvPr/>
            </p:nvSpPr>
            <p:spPr>
              <a:xfrm>
                <a:off x="5926176" y="974941"/>
                <a:ext cx="441889" cy="52004"/>
              </a:xfrm>
              <a:prstGeom prst="flowChartTerminator">
                <a:avLst/>
              </a:prstGeom>
              <a:gradFill>
                <a:gsLst>
                  <a:gs pos="0">
                    <a:srgbClr val="595959"/>
                  </a:gs>
                  <a:gs pos="24000">
                    <a:srgbClr val="3F3F3F"/>
                  </a:gs>
                  <a:gs pos="47000">
                    <a:schemeClr val="lt1"/>
                  </a:gs>
                  <a:gs pos="79668">
                    <a:schemeClr val="lt1"/>
                  </a:gs>
                  <a:gs pos="93000">
                    <a:srgbClr val="3F3F3F"/>
                  </a:gs>
                  <a:gs pos="100000">
                    <a:srgbClr val="3F3F3F"/>
                  </a:gs>
                </a:gsLst>
                <a:lin ang="0" scaled="0"/>
              </a:gra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</p:grpSp>
      <p:sp>
        <p:nvSpPr>
          <p:cNvPr id="610" name="Google Shape;610;p4"/>
          <p:cNvSpPr txBox="1"/>
          <p:nvPr/>
        </p:nvSpPr>
        <p:spPr>
          <a:xfrm>
            <a:off x="1382478" y="1516864"/>
            <a:ext cx="2803805" cy="20312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err="1" smtClean="0">
                <a:ln>
                  <a:solidFill>
                    <a:sysClr val="windowText" lastClr="000000"/>
                  </a:solidFill>
                </a:ln>
                <a:solidFill>
                  <a:srgbClr val="CC66FF"/>
                </a:solidFill>
                <a:latin typeface="Algerian" pitchFamily="82" charset="0"/>
                <a:ea typeface="Architects Daughter"/>
                <a:cs typeface="Architects Daughter"/>
                <a:sym typeface="Architects Daughter"/>
              </a:rPr>
              <a:t>Unsur</a:t>
            </a:r>
            <a:r>
              <a:rPr lang="en-US" sz="2800" b="1" dirty="0" smtClean="0">
                <a:ln>
                  <a:solidFill>
                    <a:sysClr val="windowText" lastClr="000000"/>
                  </a:solidFill>
                </a:ln>
                <a:solidFill>
                  <a:srgbClr val="CC66FF"/>
                </a:solidFill>
                <a:latin typeface="Algerian" pitchFamily="82" charset="0"/>
                <a:ea typeface="Architects Daughter"/>
                <a:cs typeface="Architects Daughter"/>
                <a:sym typeface="Architects Daughter"/>
              </a:rPr>
              <a:t>- </a:t>
            </a:r>
            <a:r>
              <a:rPr lang="en-US" sz="2800" b="1" dirty="0" err="1" smtClean="0">
                <a:ln>
                  <a:solidFill>
                    <a:sysClr val="windowText" lastClr="000000"/>
                  </a:solidFill>
                </a:ln>
                <a:solidFill>
                  <a:srgbClr val="CC66FF"/>
                </a:solidFill>
                <a:latin typeface="Algerian" pitchFamily="82" charset="0"/>
                <a:ea typeface="Architects Daughter"/>
                <a:cs typeface="Architects Daughter"/>
                <a:sym typeface="Architects Daughter"/>
              </a:rPr>
              <a:t>unsur</a:t>
            </a:r>
            <a:r>
              <a:rPr lang="en-US" sz="2800" b="1" dirty="0" smtClean="0">
                <a:ln>
                  <a:solidFill>
                    <a:sysClr val="windowText" lastClr="000000"/>
                  </a:solidFill>
                </a:ln>
                <a:solidFill>
                  <a:srgbClr val="CC66FF"/>
                </a:solidFill>
                <a:latin typeface="Algerian" pitchFamily="82" charset="0"/>
                <a:ea typeface="Architects Daughter"/>
                <a:cs typeface="Architects Daughter"/>
                <a:sym typeface="Architects Daughter"/>
              </a:rPr>
              <a:t> </a:t>
            </a:r>
            <a:r>
              <a:rPr lang="en-US" sz="2800" b="1" dirty="0" err="1" smtClean="0">
                <a:ln>
                  <a:solidFill>
                    <a:sysClr val="windowText" lastClr="000000"/>
                  </a:solidFill>
                </a:ln>
                <a:solidFill>
                  <a:srgbClr val="CC66FF"/>
                </a:solidFill>
                <a:latin typeface="Algerian" pitchFamily="82" charset="0"/>
                <a:ea typeface="Architects Daughter"/>
                <a:cs typeface="Architects Daughter"/>
                <a:sym typeface="Architects Daughter"/>
              </a:rPr>
              <a:t>pergelaran</a:t>
            </a:r>
            <a:r>
              <a:rPr lang="en-US" sz="2800" b="1" dirty="0" smtClean="0">
                <a:ln>
                  <a:solidFill>
                    <a:sysClr val="windowText" lastClr="000000"/>
                  </a:solidFill>
                </a:ln>
                <a:solidFill>
                  <a:srgbClr val="CC66FF"/>
                </a:solidFill>
                <a:latin typeface="Algerian" pitchFamily="82" charset="0"/>
                <a:ea typeface="Architects Daughter"/>
                <a:cs typeface="Architects Daughter"/>
                <a:sym typeface="Architects Daughter"/>
              </a:rPr>
              <a:t> </a:t>
            </a:r>
            <a:r>
              <a:rPr lang="en-US" sz="2800" b="1" dirty="0" err="1" smtClean="0">
                <a:ln>
                  <a:solidFill>
                    <a:sysClr val="windowText" lastClr="000000"/>
                  </a:solidFill>
                </a:ln>
                <a:solidFill>
                  <a:srgbClr val="CC66FF"/>
                </a:solidFill>
                <a:latin typeface="Algerian" pitchFamily="82" charset="0"/>
                <a:ea typeface="Architects Daughter"/>
                <a:cs typeface="Architects Daughter"/>
                <a:sym typeface="Architects Daughter"/>
              </a:rPr>
              <a:t>Tari</a:t>
            </a:r>
            <a:endParaRPr dirty="0">
              <a:ln>
                <a:solidFill>
                  <a:sysClr val="windowText" lastClr="000000"/>
                </a:solidFill>
              </a:ln>
              <a:solidFill>
                <a:srgbClr val="CC66FF"/>
              </a:solidFill>
              <a:latin typeface="Algerian" pitchFamily="82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4833739" y="924105"/>
            <a:ext cx="3085911" cy="337015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base"/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Gerak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  <a:p>
            <a:pPr fontAlgn="base"/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Tema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  <a:p>
            <a:pPr fontAlgn="base"/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Musik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Iringan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  <a:p>
            <a:pPr fontAlgn="base"/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4. Tata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Rias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Kostum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  <a:p>
            <a:pPr fontAlgn="base"/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5.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Tempat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  <a:p>
            <a:pPr fontAlgn="base"/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6. Lighting</a:t>
            </a:r>
          </a:p>
          <a:p>
            <a:pPr fontAlgn="base"/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7.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Pola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Lantai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endParaRPr lang="en-US" sz="14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36369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78000"/>
            <a:lum/>
          </a:blip>
          <a:srcRect/>
          <a:stretch>
            <a:fillRect l="-8000" r="-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5616"/>
            <a:ext cx="8229600" cy="613171"/>
          </a:xfrm>
        </p:spPr>
        <p:txBody>
          <a:bodyPr>
            <a:normAutofit fontScale="90000"/>
          </a:bodyPr>
          <a:lstStyle/>
          <a:p>
            <a:pPr lvl="0"/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>Proses </a:t>
            </a:r>
            <a:r>
              <a:rPr lang="en-US" b="1" dirty="0" err="1"/>
              <a:t>Garap</a:t>
            </a:r>
            <a:r>
              <a:rPr lang="en-US" b="1" dirty="0"/>
              <a:t> </a:t>
            </a:r>
            <a:r>
              <a:rPr lang="en-US" b="1" dirty="0" err="1"/>
              <a:t>Gerak</a:t>
            </a:r>
            <a:r>
              <a:rPr lang="en-US" b="1" dirty="0"/>
              <a:t> </a:t>
            </a:r>
            <a:r>
              <a:rPr lang="en-US" b="1" dirty="0" err="1"/>
              <a:t>Tari</a:t>
            </a:r>
            <a:r>
              <a:rPr lang="en-US" b="1" dirty="0"/>
              <a:t> </a:t>
            </a:r>
            <a:r>
              <a:rPr lang="en-US" b="1" dirty="0" err="1"/>
              <a:t>Kreasi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126" name="Rounded Rectangle 125"/>
          <p:cNvSpPr/>
          <p:nvPr/>
        </p:nvSpPr>
        <p:spPr>
          <a:xfrm>
            <a:off x="152400" y="758787"/>
            <a:ext cx="4191000" cy="4267200"/>
          </a:xfrm>
          <a:prstGeom prst="roundRect">
            <a:avLst/>
          </a:prstGeom>
          <a:solidFill>
            <a:srgbClr val="BAA8FA"/>
          </a:solidFill>
          <a:ln>
            <a:solidFill>
              <a:schemeClr val="bg2"/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fontAlgn="base"/>
            <a:r>
              <a:rPr lang="en-US" sz="1600" b="1" cap="all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a. RANGSANG DENGAR (AUDITIF)</a:t>
            </a:r>
            <a:endParaRPr lang="en-US" sz="1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base"/>
            <a:r>
              <a:rPr lang="en-US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Rangsang</a:t>
            </a:r>
            <a:r>
              <a:rPr lang="en-US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auditif</a:t>
            </a:r>
            <a:r>
              <a:rPr lang="en-US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adalah</a:t>
            </a:r>
            <a:r>
              <a:rPr lang="en-US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salah</a:t>
            </a:r>
            <a:r>
              <a:rPr lang="en-US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satu</a:t>
            </a:r>
            <a:r>
              <a:rPr lang="en-US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tahapan</a:t>
            </a:r>
            <a:r>
              <a:rPr lang="en-US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mengembangkan</a:t>
            </a:r>
            <a:r>
              <a:rPr lang="en-US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gagasan</a:t>
            </a:r>
            <a:r>
              <a:rPr lang="en-US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gerak</a:t>
            </a:r>
            <a:r>
              <a:rPr lang="en-US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diilhami</a:t>
            </a:r>
            <a:r>
              <a:rPr lang="en-US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oleh</a:t>
            </a:r>
            <a:r>
              <a:rPr lang="en-US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suara</a:t>
            </a:r>
            <a:r>
              <a:rPr lang="en-US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atau</a:t>
            </a:r>
            <a:r>
              <a:rPr lang="en-US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bunyi</a:t>
            </a:r>
            <a:r>
              <a:rPr lang="en-US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suatu</a:t>
            </a:r>
            <a:r>
              <a:rPr lang="en-US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benda</a:t>
            </a:r>
            <a:r>
              <a:rPr lang="en-US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atau</a:t>
            </a:r>
            <a:r>
              <a:rPr lang="en-US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perbuatan</a:t>
            </a:r>
            <a:r>
              <a:rPr lang="en-US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seperti</a:t>
            </a:r>
            <a:r>
              <a:rPr lang="en-US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suara</a:t>
            </a:r>
            <a:r>
              <a:rPr lang="en-US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instrumen</a:t>
            </a:r>
            <a:r>
              <a:rPr lang="en-US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musik</a:t>
            </a:r>
            <a:r>
              <a:rPr lang="en-US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gendang</a:t>
            </a:r>
            <a:r>
              <a:rPr lang="en-US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seruling</a:t>
            </a:r>
            <a:r>
              <a:rPr lang="en-US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gamelan, </a:t>
            </a:r>
            <a:r>
              <a:rPr lang="en-US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lain lain), </a:t>
            </a:r>
            <a:r>
              <a:rPr lang="en-US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suara</a:t>
            </a:r>
            <a:r>
              <a:rPr lang="en-US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manusia</a:t>
            </a:r>
            <a:r>
              <a:rPr lang="en-US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nyanyian</a:t>
            </a:r>
            <a:r>
              <a:rPr lang="en-US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puisi</a:t>
            </a:r>
            <a:r>
              <a:rPr lang="en-US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tangsian</a:t>
            </a:r>
            <a:r>
              <a:rPr lang="en-US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lain lain), </a:t>
            </a:r>
            <a:r>
              <a:rPr lang="en-US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suara</a:t>
            </a:r>
            <a:r>
              <a:rPr lang="en-US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alam</a:t>
            </a:r>
            <a:r>
              <a:rPr lang="en-US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atau</a:t>
            </a:r>
            <a:r>
              <a:rPr lang="en-US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lingkungan</a:t>
            </a:r>
            <a:r>
              <a:rPr lang="en-US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gemuruh</a:t>
            </a:r>
            <a:r>
              <a:rPr lang="en-US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ombak</a:t>
            </a:r>
            <a:r>
              <a:rPr lang="en-US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angin</a:t>
            </a:r>
            <a:r>
              <a:rPr lang="en-US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kicauan</a:t>
            </a:r>
            <a:r>
              <a:rPr lang="en-US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burung</a:t>
            </a:r>
            <a:r>
              <a:rPr lang="en-US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lain lain) </a:t>
            </a:r>
            <a:r>
              <a:rPr lang="en-US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sering</a:t>
            </a:r>
            <a:r>
              <a:rPr lang="en-US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menarik</a:t>
            </a:r>
            <a:r>
              <a:rPr lang="en-US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menjadi</a:t>
            </a:r>
            <a:r>
              <a:rPr lang="en-US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rangsang</a:t>
            </a:r>
            <a:r>
              <a:rPr lang="en-US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dinamis</a:t>
            </a:r>
            <a:r>
              <a:rPr lang="en-US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tari</a:t>
            </a:r>
            <a:r>
              <a:rPr lang="en-US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7" name="Rounded Rectangle 126"/>
          <p:cNvSpPr/>
          <p:nvPr/>
        </p:nvSpPr>
        <p:spPr>
          <a:xfrm>
            <a:off x="4495800" y="758787"/>
            <a:ext cx="4191000" cy="4267200"/>
          </a:xfrm>
          <a:prstGeom prst="roundRect">
            <a:avLst/>
          </a:prstGeom>
          <a:solidFill>
            <a:srgbClr val="FC7487"/>
          </a:solidFill>
          <a:ln>
            <a:solidFill>
              <a:schemeClr val="bg2"/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fontAlgn="base"/>
            <a:r>
              <a:rPr lang="en-US" sz="1600" b="1" cap="all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b. RANGSANG VISUAL</a:t>
            </a:r>
            <a:r>
              <a:rPr lang="en-US" sz="1600" cap="all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endParaRPr lang="en-US" sz="1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base"/>
            <a:r>
              <a:rPr lang="en-US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Rangsang</a:t>
            </a:r>
            <a:r>
              <a:rPr lang="en-US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visual </a:t>
            </a:r>
            <a:r>
              <a:rPr lang="en-US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muncul</a:t>
            </a:r>
            <a:r>
              <a:rPr lang="en-US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karena</a:t>
            </a:r>
            <a:r>
              <a:rPr lang="en-US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pancaindra</a:t>
            </a:r>
            <a:r>
              <a:rPr lang="en-US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berupa</a:t>
            </a:r>
            <a:r>
              <a:rPr lang="en-US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mata</a:t>
            </a:r>
            <a:r>
              <a:rPr lang="en-US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menagkap</a:t>
            </a:r>
            <a:r>
              <a:rPr lang="en-US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berbagai</a:t>
            </a:r>
            <a:r>
              <a:rPr lang="en-US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hal</a:t>
            </a:r>
            <a:r>
              <a:rPr lang="en-US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menarik</a:t>
            </a:r>
            <a:r>
              <a:rPr lang="en-US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untuk</a:t>
            </a:r>
            <a:r>
              <a:rPr lang="en-US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diungkapkan</a:t>
            </a:r>
            <a:r>
              <a:rPr lang="en-US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en-US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bentuk</a:t>
            </a:r>
            <a:r>
              <a:rPr lang="en-US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gerak</a:t>
            </a:r>
            <a:r>
              <a:rPr lang="en-US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tari</a:t>
            </a:r>
            <a:r>
              <a:rPr lang="en-US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Rangsang</a:t>
            </a:r>
            <a:r>
              <a:rPr lang="en-US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visual </a:t>
            </a:r>
            <a:r>
              <a:rPr lang="en-US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ini</a:t>
            </a:r>
            <a:r>
              <a:rPr lang="en-US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dapat</a:t>
            </a:r>
            <a:r>
              <a:rPr lang="en-US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timbul</a:t>
            </a:r>
            <a:r>
              <a:rPr lang="en-US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dari</a:t>
            </a:r>
            <a:r>
              <a:rPr lang="en-US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objek</a:t>
            </a:r>
            <a:r>
              <a:rPr lang="en-US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gambar</a:t>
            </a:r>
            <a:r>
              <a:rPr lang="en-US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warna</a:t>
            </a:r>
            <a:r>
              <a:rPr lang="en-US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wujud</a:t>
            </a:r>
            <a:r>
              <a:rPr lang="en-US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patung</a:t>
            </a:r>
            <a:r>
              <a:rPr lang="en-US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melihat</a:t>
            </a:r>
            <a:r>
              <a:rPr lang="en-US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orang </a:t>
            </a:r>
            <a:r>
              <a:rPr lang="en-US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menari</a:t>
            </a:r>
            <a:r>
              <a:rPr lang="en-US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atau</a:t>
            </a:r>
            <a:r>
              <a:rPr lang="en-US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bergerak</a:t>
            </a:r>
            <a:r>
              <a:rPr lang="en-US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sejenisnya</a:t>
            </a:r>
            <a:r>
              <a:rPr lang="en-US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Seorang</a:t>
            </a:r>
            <a:r>
              <a:rPr lang="en-US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penata</a:t>
            </a:r>
            <a:r>
              <a:rPr lang="en-US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tari</a:t>
            </a:r>
            <a:r>
              <a:rPr lang="en-US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melalui</a:t>
            </a:r>
            <a:r>
              <a:rPr lang="en-US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gambaran</a:t>
            </a:r>
            <a:r>
              <a:rPr lang="en-US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visual </a:t>
            </a:r>
            <a:r>
              <a:rPr lang="en-US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tersebut</a:t>
            </a:r>
            <a:r>
              <a:rPr lang="en-US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dapat</a:t>
            </a:r>
            <a:r>
              <a:rPr lang="en-US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mengambil</a:t>
            </a:r>
            <a:r>
              <a:rPr lang="en-US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gagasan</a:t>
            </a:r>
            <a:r>
              <a:rPr lang="en-US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konsep</a:t>
            </a:r>
            <a:r>
              <a:rPr lang="en-US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ada</a:t>
            </a:r>
            <a:r>
              <a:rPr lang="en-US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di </a:t>
            </a:r>
            <a:r>
              <a:rPr lang="en-US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balik</a:t>
            </a:r>
            <a:r>
              <a:rPr lang="en-US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hasil</a:t>
            </a:r>
            <a:r>
              <a:rPr lang="en-US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penglihatannya</a:t>
            </a:r>
            <a:r>
              <a:rPr lang="en-US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dengan</a:t>
            </a:r>
            <a:r>
              <a:rPr lang="en-US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segera</a:t>
            </a:r>
            <a:r>
              <a:rPr lang="en-US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mampu</a:t>
            </a:r>
            <a:r>
              <a:rPr lang="en-US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berekplorasi</a:t>
            </a:r>
            <a:r>
              <a:rPr lang="en-US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menciptakan</a:t>
            </a:r>
            <a:r>
              <a:rPr lang="en-US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gerak</a:t>
            </a:r>
            <a:r>
              <a:rPr lang="en-US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tarian</a:t>
            </a:r>
            <a:r>
              <a:rPr lang="en-US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diinginkan</a:t>
            </a:r>
            <a:r>
              <a:rPr lang="en-US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ctr"/>
            <a:endParaRPr lang="en-US" sz="1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4951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78000"/>
            <a:lum/>
          </a:blip>
          <a:srcRect/>
          <a:stretch>
            <a:fillRect l="-8000" r="-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5616"/>
            <a:ext cx="8229600" cy="613171"/>
          </a:xfrm>
        </p:spPr>
        <p:txBody>
          <a:bodyPr>
            <a:normAutofit fontScale="90000"/>
          </a:bodyPr>
          <a:lstStyle/>
          <a:p>
            <a:pPr lvl="0"/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>Proses </a:t>
            </a:r>
            <a:r>
              <a:rPr lang="en-US" b="1" dirty="0" err="1"/>
              <a:t>Garap</a:t>
            </a:r>
            <a:r>
              <a:rPr lang="en-US" b="1" dirty="0"/>
              <a:t> </a:t>
            </a:r>
            <a:r>
              <a:rPr lang="en-US" b="1" dirty="0" err="1"/>
              <a:t>Gerak</a:t>
            </a:r>
            <a:r>
              <a:rPr lang="en-US" b="1" dirty="0"/>
              <a:t> </a:t>
            </a:r>
            <a:r>
              <a:rPr lang="en-US" b="1" dirty="0" err="1"/>
              <a:t>Tari</a:t>
            </a:r>
            <a:r>
              <a:rPr lang="en-US" b="1" dirty="0"/>
              <a:t> </a:t>
            </a:r>
            <a:r>
              <a:rPr lang="en-US" b="1" dirty="0" err="1"/>
              <a:t>Kreasi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126" name="Rounded Rectangle 125"/>
          <p:cNvSpPr/>
          <p:nvPr/>
        </p:nvSpPr>
        <p:spPr>
          <a:xfrm>
            <a:off x="152400" y="758787"/>
            <a:ext cx="4191000" cy="4267200"/>
          </a:xfrm>
          <a:prstGeom prst="roundRect">
            <a:avLst/>
          </a:prstGeom>
          <a:solidFill>
            <a:srgbClr val="F0FDA5"/>
          </a:solidFill>
          <a:ln>
            <a:solidFill>
              <a:schemeClr val="bg2"/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fontAlgn="base"/>
            <a:r>
              <a:rPr lang="en-US" b="1" cap="all" dirty="0">
                <a:solidFill>
                  <a:schemeClr val="tx1"/>
                </a:solidFill>
              </a:rPr>
              <a:t>c. RANGSANG KINESTIK</a:t>
            </a:r>
            <a:endParaRPr lang="en-US" b="1" dirty="0">
              <a:solidFill>
                <a:schemeClr val="tx1"/>
              </a:solidFill>
            </a:endParaRPr>
          </a:p>
          <a:p>
            <a:pPr fontAlgn="base"/>
            <a:r>
              <a:rPr lang="en-US" dirty="0" err="1">
                <a:solidFill>
                  <a:schemeClr val="tx1"/>
                </a:solidFill>
              </a:rPr>
              <a:t>Rangsang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kinestik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merupakan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tahapan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pengembangan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gerak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tari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berdasarkan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kesadaran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pengolahan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potensi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tubuh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kita</a:t>
            </a:r>
            <a:r>
              <a:rPr lang="en-US" dirty="0">
                <a:solidFill>
                  <a:schemeClr val="tx1"/>
                </a:solidFill>
              </a:rPr>
              <a:t>. </a:t>
            </a:r>
            <a:r>
              <a:rPr lang="en-US" dirty="0" err="1">
                <a:solidFill>
                  <a:schemeClr val="tx1"/>
                </a:solidFill>
              </a:rPr>
              <a:t>Dalam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tahapan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ini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dapat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dialkukan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seperti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pada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saat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mengolah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gerak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berdasarkan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pola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hitungan</a:t>
            </a:r>
            <a:r>
              <a:rPr lang="en-US" dirty="0">
                <a:solidFill>
                  <a:schemeClr val="tx1"/>
                </a:solidFill>
              </a:rPr>
              <a:t>.</a:t>
            </a:r>
          </a:p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7" name="Rounded Rectangle 126"/>
          <p:cNvSpPr/>
          <p:nvPr/>
        </p:nvSpPr>
        <p:spPr>
          <a:xfrm>
            <a:off x="4495800" y="758787"/>
            <a:ext cx="4191000" cy="4267200"/>
          </a:xfrm>
          <a:prstGeom prst="roundRect">
            <a:avLst/>
          </a:prstGeom>
          <a:solidFill>
            <a:srgbClr val="B8FA76"/>
          </a:solidFill>
          <a:ln>
            <a:solidFill>
              <a:schemeClr val="bg2"/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fontAlgn="base"/>
            <a:r>
              <a:rPr lang="en-US" sz="1600" b="1" cap="all" dirty="0">
                <a:solidFill>
                  <a:schemeClr val="tx1"/>
                </a:solidFill>
              </a:rPr>
              <a:t>d. RANGSANG GAGASAN (IDIASIONAL)</a:t>
            </a:r>
            <a:endParaRPr lang="en-US" sz="1600" b="1" dirty="0">
              <a:solidFill>
                <a:schemeClr val="tx1"/>
              </a:solidFill>
            </a:endParaRPr>
          </a:p>
          <a:p>
            <a:pPr fontAlgn="base"/>
            <a:r>
              <a:rPr lang="en-US" sz="1600" dirty="0" err="1">
                <a:solidFill>
                  <a:schemeClr val="tx1"/>
                </a:solidFill>
              </a:rPr>
              <a:t>Rangsang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err="1">
                <a:solidFill>
                  <a:schemeClr val="tx1"/>
                </a:solidFill>
              </a:rPr>
              <a:t>gagasan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err="1">
                <a:solidFill>
                  <a:schemeClr val="tx1"/>
                </a:solidFill>
              </a:rPr>
              <a:t>adalah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err="1">
                <a:solidFill>
                  <a:schemeClr val="tx1"/>
                </a:solidFill>
              </a:rPr>
              <a:t>gagasan</a:t>
            </a:r>
            <a:r>
              <a:rPr lang="en-US" sz="1600" dirty="0">
                <a:solidFill>
                  <a:schemeClr val="tx1"/>
                </a:solidFill>
              </a:rPr>
              <a:t> yang </a:t>
            </a:r>
            <a:r>
              <a:rPr lang="en-US" sz="1600" dirty="0" err="1">
                <a:solidFill>
                  <a:schemeClr val="tx1"/>
                </a:solidFill>
              </a:rPr>
              <a:t>sering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err="1">
                <a:solidFill>
                  <a:schemeClr val="tx1"/>
                </a:solidFill>
              </a:rPr>
              <a:t>digunakan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err="1">
                <a:solidFill>
                  <a:schemeClr val="tx1"/>
                </a:solidFill>
              </a:rPr>
              <a:t>penata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err="1">
                <a:solidFill>
                  <a:schemeClr val="tx1"/>
                </a:solidFill>
              </a:rPr>
              <a:t>tari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err="1">
                <a:solidFill>
                  <a:schemeClr val="tx1"/>
                </a:solidFill>
              </a:rPr>
              <a:t>dalam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err="1">
                <a:solidFill>
                  <a:schemeClr val="tx1"/>
                </a:solidFill>
              </a:rPr>
              <a:t>membuat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err="1">
                <a:solidFill>
                  <a:schemeClr val="tx1"/>
                </a:solidFill>
              </a:rPr>
              <a:t>karyanya</a:t>
            </a:r>
            <a:r>
              <a:rPr lang="en-US" sz="1600" dirty="0">
                <a:solidFill>
                  <a:schemeClr val="tx1"/>
                </a:solidFill>
              </a:rPr>
              <a:t>. </a:t>
            </a:r>
            <a:r>
              <a:rPr lang="en-US" sz="1600" dirty="0" err="1">
                <a:solidFill>
                  <a:schemeClr val="tx1"/>
                </a:solidFill>
              </a:rPr>
              <a:t>Untuk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err="1">
                <a:solidFill>
                  <a:schemeClr val="tx1"/>
                </a:solidFill>
              </a:rPr>
              <a:t>menyampaikan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err="1">
                <a:solidFill>
                  <a:schemeClr val="tx1"/>
                </a:solidFill>
              </a:rPr>
              <a:t>gagasan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err="1">
                <a:solidFill>
                  <a:schemeClr val="tx1"/>
                </a:solidFill>
              </a:rPr>
              <a:t>atau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err="1">
                <a:solidFill>
                  <a:schemeClr val="tx1"/>
                </a:solidFill>
              </a:rPr>
              <a:t>cerita</a:t>
            </a:r>
            <a:r>
              <a:rPr lang="en-US" sz="1600" dirty="0">
                <a:solidFill>
                  <a:schemeClr val="tx1"/>
                </a:solidFill>
              </a:rPr>
              <a:t> yang </a:t>
            </a:r>
            <a:r>
              <a:rPr lang="en-US" sz="1600" dirty="0" err="1">
                <a:solidFill>
                  <a:schemeClr val="tx1"/>
                </a:solidFill>
              </a:rPr>
              <a:t>akan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err="1">
                <a:solidFill>
                  <a:schemeClr val="tx1"/>
                </a:solidFill>
              </a:rPr>
              <a:t>disajikan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err="1">
                <a:solidFill>
                  <a:schemeClr val="tx1"/>
                </a:solidFill>
              </a:rPr>
              <a:t>biasanya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err="1">
                <a:solidFill>
                  <a:schemeClr val="tx1"/>
                </a:solidFill>
              </a:rPr>
              <a:t>gerak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err="1">
                <a:solidFill>
                  <a:schemeClr val="tx1"/>
                </a:solidFill>
              </a:rPr>
              <a:t>dirangsang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err="1">
                <a:solidFill>
                  <a:schemeClr val="tx1"/>
                </a:solidFill>
              </a:rPr>
              <a:t>dan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err="1">
                <a:solidFill>
                  <a:schemeClr val="tx1"/>
                </a:solidFill>
              </a:rPr>
              <a:t>dibentuk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err="1">
                <a:solidFill>
                  <a:schemeClr val="tx1"/>
                </a:solidFill>
              </a:rPr>
              <a:t>dengan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err="1">
                <a:solidFill>
                  <a:schemeClr val="tx1"/>
                </a:solidFill>
              </a:rPr>
              <a:t>kapasitas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err="1">
                <a:solidFill>
                  <a:schemeClr val="tx1"/>
                </a:solidFill>
              </a:rPr>
              <a:t>kemampuan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err="1">
                <a:solidFill>
                  <a:schemeClr val="tx1"/>
                </a:solidFill>
              </a:rPr>
              <a:t>penata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err="1">
                <a:solidFill>
                  <a:schemeClr val="tx1"/>
                </a:solidFill>
              </a:rPr>
              <a:t>tari</a:t>
            </a:r>
            <a:r>
              <a:rPr lang="en-US" sz="1600" dirty="0">
                <a:solidFill>
                  <a:schemeClr val="tx1"/>
                </a:solidFill>
              </a:rPr>
              <a:t>.</a:t>
            </a:r>
          </a:p>
          <a:p>
            <a:pPr algn="ctr"/>
            <a:endParaRPr lang="en-US" sz="1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4257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78000"/>
            <a:lum/>
          </a:blip>
          <a:srcRect/>
          <a:stretch>
            <a:fillRect l="-8000" r="-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9550"/>
            <a:ext cx="8229600" cy="613171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err="1" smtClean="0"/>
              <a:t>Stilisasi</a:t>
            </a:r>
            <a:r>
              <a:rPr lang="en-US" b="1" dirty="0" smtClean="0"/>
              <a:t> </a:t>
            </a:r>
            <a:r>
              <a:rPr lang="en-US" b="1" dirty="0" err="1"/>
              <a:t>dan</a:t>
            </a:r>
            <a:r>
              <a:rPr lang="en-US" b="1" dirty="0"/>
              <a:t> </a:t>
            </a:r>
            <a:r>
              <a:rPr lang="en-US" b="1" dirty="0" err="1"/>
              <a:t>Rangsang</a:t>
            </a:r>
            <a:r>
              <a:rPr lang="en-US" b="1" dirty="0"/>
              <a:t> </a:t>
            </a:r>
            <a:r>
              <a:rPr lang="en-US" b="1" dirty="0" err="1"/>
              <a:t>Gerak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5" name="Rounded Rectangle 4"/>
          <p:cNvSpPr/>
          <p:nvPr/>
        </p:nvSpPr>
        <p:spPr>
          <a:xfrm>
            <a:off x="76200" y="895350"/>
            <a:ext cx="8458200" cy="609600"/>
          </a:xfrm>
          <a:prstGeom prst="roundRect">
            <a:avLst>
              <a:gd name="adj" fmla="val 50000"/>
            </a:avLst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fontAlgn="base"/>
            <a:r>
              <a:rPr lang="en-US" sz="1400" dirty="0">
                <a:solidFill>
                  <a:schemeClr val="tx1"/>
                </a:solidFill>
              </a:rPr>
              <a:t>proses </a:t>
            </a:r>
            <a:r>
              <a:rPr lang="en-US" sz="1400" dirty="0" err="1">
                <a:solidFill>
                  <a:schemeClr val="tx1"/>
                </a:solidFill>
              </a:rPr>
              <a:t>pengembangan</a:t>
            </a:r>
            <a:r>
              <a:rPr lang="en-US" sz="1400" dirty="0">
                <a:solidFill>
                  <a:schemeClr val="tx1"/>
                </a:solidFill>
              </a:rPr>
              <a:t> </a:t>
            </a:r>
            <a:r>
              <a:rPr lang="en-US" sz="1400" dirty="0" err="1">
                <a:solidFill>
                  <a:schemeClr val="tx1"/>
                </a:solidFill>
              </a:rPr>
              <a:t>dapat</a:t>
            </a:r>
            <a:r>
              <a:rPr lang="en-US" sz="1400" dirty="0">
                <a:solidFill>
                  <a:schemeClr val="tx1"/>
                </a:solidFill>
              </a:rPr>
              <a:t> </a:t>
            </a:r>
            <a:r>
              <a:rPr lang="en-US" sz="1400" dirty="0" err="1">
                <a:solidFill>
                  <a:schemeClr val="tx1"/>
                </a:solidFill>
              </a:rPr>
              <a:t>dilakukan</a:t>
            </a:r>
            <a:r>
              <a:rPr lang="en-US" sz="1400" dirty="0">
                <a:solidFill>
                  <a:schemeClr val="tx1"/>
                </a:solidFill>
              </a:rPr>
              <a:t> </a:t>
            </a:r>
            <a:r>
              <a:rPr lang="en-US" sz="1400" dirty="0" err="1">
                <a:solidFill>
                  <a:schemeClr val="tx1"/>
                </a:solidFill>
              </a:rPr>
              <a:t>dengan</a:t>
            </a:r>
            <a:r>
              <a:rPr lang="en-US" sz="1400" dirty="0">
                <a:solidFill>
                  <a:schemeClr val="tx1"/>
                </a:solidFill>
              </a:rPr>
              <a:t> </a:t>
            </a:r>
            <a:r>
              <a:rPr lang="en-US" sz="1400" dirty="0" err="1">
                <a:solidFill>
                  <a:schemeClr val="tx1"/>
                </a:solidFill>
              </a:rPr>
              <a:t>cara</a:t>
            </a:r>
            <a:r>
              <a:rPr lang="en-US" sz="1400" dirty="0">
                <a:solidFill>
                  <a:schemeClr val="tx1"/>
                </a:solidFill>
              </a:rPr>
              <a:t> </a:t>
            </a:r>
            <a:r>
              <a:rPr lang="en-US" sz="1400" dirty="0" err="1">
                <a:solidFill>
                  <a:schemeClr val="tx1"/>
                </a:solidFill>
              </a:rPr>
              <a:t>mengubah</a:t>
            </a:r>
            <a:r>
              <a:rPr lang="en-US" sz="1400" dirty="0">
                <a:solidFill>
                  <a:schemeClr val="tx1"/>
                </a:solidFill>
              </a:rPr>
              <a:t> volume </a:t>
            </a:r>
            <a:r>
              <a:rPr lang="en-US" sz="1400" dirty="0" err="1">
                <a:solidFill>
                  <a:schemeClr val="tx1"/>
                </a:solidFill>
              </a:rPr>
              <a:t>gerak</a:t>
            </a:r>
            <a:r>
              <a:rPr lang="en-US" sz="1400" dirty="0">
                <a:solidFill>
                  <a:schemeClr val="tx1"/>
                </a:solidFill>
              </a:rPr>
              <a:t>, level, </a:t>
            </a:r>
            <a:r>
              <a:rPr lang="en-US" sz="1400" dirty="0" err="1">
                <a:solidFill>
                  <a:schemeClr val="tx1"/>
                </a:solidFill>
              </a:rPr>
              <a:t>kesan</a:t>
            </a:r>
            <a:r>
              <a:rPr lang="en-US" sz="1400" dirty="0">
                <a:solidFill>
                  <a:schemeClr val="tx1"/>
                </a:solidFill>
              </a:rPr>
              <a:t>, </a:t>
            </a:r>
            <a:r>
              <a:rPr lang="en-US" sz="1400" dirty="0" err="1">
                <a:solidFill>
                  <a:schemeClr val="tx1"/>
                </a:solidFill>
              </a:rPr>
              <a:t>ragam</a:t>
            </a:r>
            <a:r>
              <a:rPr lang="en-US" sz="1400" dirty="0">
                <a:solidFill>
                  <a:schemeClr val="tx1"/>
                </a:solidFill>
              </a:rPr>
              <a:t> </a:t>
            </a:r>
            <a:r>
              <a:rPr lang="en-US" sz="1400" dirty="0" err="1">
                <a:solidFill>
                  <a:schemeClr val="tx1"/>
                </a:solidFill>
              </a:rPr>
              <a:t>gerak</a:t>
            </a:r>
            <a:r>
              <a:rPr lang="en-US" sz="1400" dirty="0">
                <a:solidFill>
                  <a:schemeClr val="tx1"/>
                </a:solidFill>
              </a:rPr>
              <a:t>, </a:t>
            </a:r>
            <a:r>
              <a:rPr lang="en-US" sz="1400" dirty="0" err="1">
                <a:solidFill>
                  <a:schemeClr val="tx1"/>
                </a:solidFill>
              </a:rPr>
              <a:t>struktur</a:t>
            </a:r>
            <a:r>
              <a:rPr lang="en-US" sz="1400" dirty="0">
                <a:solidFill>
                  <a:schemeClr val="tx1"/>
                </a:solidFill>
              </a:rPr>
              <a:t>, </a:t>
            </a:r>
            <a:r>
              <a:rPr lang="en-US" sz="1400" dirty="0" err="1">
                <a:solidFill>
                  <a:schemeClr val="tx1"/>
                </a:solidFill>
              </a:rPr>
              <a:t>dan</a:t>
            </a:r>
            <a:r>
              <a:rPr lang="en-US" sz="1400" dirty="0">
                <a:solidFill>
                  <a:schemeClr val="tx1"/>
                </a:solidFill>
              </a:rPr>
              <a:t> </a:t>
            </a:r>
            <a:r>
              <a:rPr lang="en-US" sz="1400" dirty="0" err="1">
                <a:solidFill>
                  <a:schemeClr val="tx1"/>
                </a:solidFill>
              </a:rPr>
              <a:t>elemen</a:t>
            </a:r>
            <a:r>
              <a:rPr lang="en-US" sz="1400" dirty="0">
                <a:solidFill>
                  <a:schemeClr val="tx1"/>
                </a:solidFill>
              </a:rPr>
              <a:t> </a:t>
            </a:r>
            <a:r>
              <a:rPr lang="en-US" sz="1400" dirty="0" err="1">
                <a:solidFill>
                  <a:schemeClr val="tx1"/>
                </a:solidFill>
              </a:rPr>
              <a:t>lainnya</a:t>
            </a:r>
            <a:r>
              <a:rPr lang="en-US" sz="1400" dirty="0">
                <a:solidFill>
                  <a:schemeClr val="tx1"/>
                </a:solidFill>
              </a:rPr>
              <a:t>.</a:t>
            </a:r>
          </a:p>
          <a:p>
            <a:pPr lvl="0" algn="ctr"/>
            <a:endParaRPr lang="en-US" sz="1400" b="1" dirty="0">
              <a:solidFill>
                <a:schemeClr val="tx1"/>
              </a:solidFill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195550" y="1809750"/>
            <a:ext cx="8458200" cy="990600"/>
          </a:xfrm>
          <a:prstGeom prst="roundRect">
            <a:avLst>
              <a:gd name="adj" fmla="val 50000"/>
            </a:avLst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fontAlgn="base"/>
            <a:endParaRPr lang="en-US" sz="1400" dirty="0" smtClean="0">
              <a:solidFill>
                <a:schemeClr val="tx1"/>
              </a:solidFill>
            </a:endParaRPr>
          </a:p>
          <a:p>
            <a:pPr fontAlgn="base"/>
            <a:r>
              <a:rPr lang="en-US" sz="1400" dirty="0" smtClean="0">
                <a:solidFill>
                  <a:schemeClr val="tx1"/>
                </a:solidFill>
              </a:rPr>
              <a:t>Proses </a:t>
            </a:r>
            <a:r>
              <a:rPr lang="en-US" sz="1400" dirty="0" err="1">
                <a:solidFill>
                  <a:schemeClr val="tx1"/>
                </a:solidFill>
              </a:rPr>
              <a:t>penghalusan</a:t>
            </a:r>
            <a:r>
              <a:rPr lang="en-US" sz="1400" dirty="0">
                <a:solidFill>
                  <a:schemeClr val="tx1"/>
                </a:solidFill>
              </a:rPr>
              <a:t>, </a:t>
            </a:r>
            <a:r>
              <a:rPr lang="en-US" sz="1400" dirty="0" err="1">
                <a:solidFill>
                  <a:schemeClr val="tx1"/>
                </a:solidFill>
              </a:rPr>
              <a:t>memberikan</a:t>
            </a:r>
            <a:r>
              <a:rPr lang="en-US" sz="1400" dirty="0">
                <a:solidFill>
                  <a:schemeClr val="tx1"/>
                </a:solidFill>
              </a:rPr>
              <a:t> </a:t>
            </a:r>
            <a:r>
              <a:rPr lang="en-US" sz="1400" dirty="0" err="1">
                <a:solidFill>
                  <a:schemeClr val="tx1"/>
                </a:solidFill>
              </a:rPr>
              <a:t>kesan</a:t>
            </a:r>
            <a:r>
              <a:rPr lang="en-US" sz="1400" dirty="0">
                <a:solidFill>
                  <a:schemeClr val="tx1"/>
                </a:solidFill>
              </a:rPr>
              <a:t> </a:t>
            </a:r>
            <a:r>
              <a:rPr lang="en-US" sz="1400" dirty="0" err="1">
                <a:solidFill>
                  <a:schemeClr val="tx1"/>
                </a:solidFill>
              </a:rPr>
              <a:t>indah</a:t>
            </a:r>
            <a:r>
              <a:rPr lang="en-US" sz="1400" dirty="0">
                <a:solidFill>
                  <a:schemeClr val="tx1"/>
                </a:solidFill>
              </a:rPr>
              <a:t> </a:t>
            </a:r>
            <a:r>
              <a:rPr lang="en-US" sz="1400" dirty="0" err="1">
                <a:solidFill>
                  <a:schemeClr val="tx1"/>
                </a:solidFill>
              </a:rPr>
              <a:t>dari</a:t>
            </a:r>
            <a:r>
              <a:rPr lang="en-US" sz="1400" dirty="0">
                <a:solidFill>
                  <a:schemeClr val="tx1"/>
                </a:solidFill>
              </a:rPr>
              <a:t> </a:t>
            </a:r>
            <a:r>
              <a:rPr lang="en-US" sz="1400" dirty="0" err="1">
                <a:solidFill>
                  <a:schemeClr val="tx1"/>
                </a:solidFill>
              </a:rPr>
              <a:t>suatu</a:t>
            </a:r>
            <a:r>
              <a:rPr lang="en-US" sz="1400" dirty="0">
                <a:solidFill>
                  <a:schemeClr val="tx1"/>
                </a:solidFill>
              </a:rPr>
              <a:t> </a:t>
            </a:r>
            <a:r>
              <a:rPr lang="en-US" sz="1400" dirty="0" err="1">
                <a:solidFill>
                  <a:schemeClr val="tx1"/>
                </a:solidFill>
              </a:rPr>
              <a:t>gerak</a:t>
            </a:r>
            <a:r>
              <a:rPr lang="en-US" sz="1400" dirty="0">
                <a:solidFill>
                  <a:schemeClr val="tx1"/>
                </a:solidFill>
              </a:rPr>
              <a:t> </a:t>
            </a:r>
            <a:r>
              <a:rPr lang="en-US" sz="1400" dirty="0" err="1">
                <a:solidFill>
                  <a:schemeClr val="tx1"/>
                </a:solidFill>
              </a:rPr>
              <a:t>biasanya</a:t>
            </a:r>
            <a:r>
              <a:rPr lang="en-US" sz="1400" dirty="0">
                <a:solidFill>
                  <a:schemeClr val="tx1"/>
                </a:solidFill>
              </a:rPr>
              <a:t> </a:t>
            </a:r>
            <a:r>
              <a:rPr lang="en-US" sz="1400" dirty="0" err="1">
                <a:solidFill>
                  <a:schemeClr val="tx1"/>
                </a:solidFill>
              </a:rPr>
              <a:t>disebut</a:t>
            </a:r>
            <a:r>
              <a:rPr lang="en-US" sz="1400" dirty="0">
                <a:solidFill>
                  <a:schemeClr val="tx1"/>
                </a:solidFill>
              </a:rPr>
              <a:t> </a:t>
            </a:r>
            <a:r>
              <a:rPr lang="en-US" sz="1400" dirty="0" err="1">
                <a:solidFill>
                  <a:schemeClr val="tx1"/>
                </a:solidFill>
              </a:rPr>
              <a:t>stilisasi</a:t>
            </a:r>
            <a:r>
              <a:rPr lang="en-US" sz="1400" dirty="0">
                <a:solidFill>
                  <a:schemeClr val="tx1"/>
                </a:solidFill>
              </a:rPr>
              <a:t>. </a:t>
            </a:r>
            <a:r>
              <a:rPr lang="en-US" sz="1400" dirty="0" err="1">
                <a:solidFill>
                  <a:schemeClr val="tx1"/>
                </a:solidFill>
              </a:rPr>
              <a:t>Setelah</a:t>
            </a:r>
            <a:r>
              <a:rPr lang="en-US" sz="1400" dirty="0">
                <a:solidFill>
                  <a:schemeClr val="tx1"/>
                </a:solidFill>
              </a:rPr>
              <a:t> proses </a:t>
            </a:r>
            <a:r>
              <a:rPr lang="en-US" sz="1400" dirty="0" err="1">
                <a:solidFill>
                  <a:schemeClr val="tx1"/>
                </a:solidFill>
              </a:rPr>
              <a:t>pembentukan</a:t>
            </a:r>
            <a:r>
              <a:rPr lang="en-US" sz="1400" dirty="0">
                <a:solidFill>
                  <a:schemeClr val="tx1"/>
                </a:solidFill>
              </a:rPr>
              <a:t> </a:t>
            </a:r>
            <a:r>
              <a:rPr lang="en-US" sz="1400" dirty="0" err="1">
                <a:solidFill>
                  <a:schemeClr val="tx1"/>
                </a:solidFill>
              </a:rPr>
              <a:t>gerak</a:t>
            </a:r>
            <a:r>
              <a:rPr lang="en-US" sz="1400" dirty="0">
                <a:solidFill>
                  <a:schemeClr val="tx1"/>
                </a:solidFill>
              </a:rPr>
              <a:t>, </a:t>
            </a:r>
            <a:r>
              <a:rPr lang="en-US" sz="1400" dirty="0" err="1">
                <a:solidFill>
                  <a:schemeClr val="tx1"/>
                </a:solidFill>
              </a:rPr>
              <a:t>selanjutnya</a:t>
            </a:r>
            <a:r>
              <a:rPr lang="en-US" sz="1400" dirty="0">
                <a:solidFill>
                  <a:schemeClr val="tx1"/>
                </a:solidFill>
              </a:rPr>
              <a:t> </a:t>
            </a:r>
            <a:r>
              <a:rPr lang="en-US" sz="1400" dirty="0" err="1">
                <a:solidFill>
                  <a:schemeClr val="tx1"/>
                </a:solidFill>
              </a:rPr>
              <a:t>dilakukan</a:t>
            </a:r>
            <a:r>
              <a:rPr lang="en-US" sz="1400" dirty="0">
                <a:solidFill>
                  <a:schemeClr val="tx1"/>
                </a:solidFill>
              </a:rPr>
              <a:t> </a:t>
            </a:r>
            <a:r>
              <a:rPr lang="en-US" sz="1400" dirty="0" err="1">
                <a:solidFill>
                  <a:schemeClr val="tx1"/>
                </a:solidFill>
              </a:rPr>
              <a:t>pemilihan</a:t>
            </a:r>
            <a:r>
              <a:rPr lang="en-US" sz="1400" dirty="0">
                <a:solidFill>
                  <a:schemeClr val="tx1"/>
                </a:solidFill>
              </a:rPr>
              <a:t> </a:t>
            </a:r>
            <a:r>
              <a:rPr lang="en-US" sz="1400" dirty="0" err="1">
                <a:solidFill>
                  <a:schemeClr val="tx1"/>
                </a:solidFill>
              </a:rPr>
              <a:t>gerak</a:t>
            </a:r>
            <a:r>
              <a:rPr lang="en-US" sz="1400" dirty="0">
                <a:solidFill>
                  <a:schemeClr val="tx1"/>
                </a:solidFill>
              </a:rPr>
              <a:t> yang </a:t>
            </a:r>
            <a:r>
              <a:rPr lang="en-US" sz="1400" dirty="0" err="1">
                <a:solidFill>
                  <a:schemeClr val="tx1"/>
                </a:solidFill>
              </a:rPr>
              <a:t>sesuai</a:t>
            </a:r>
            <a:r>
              <a:rPr lang="en-US" sz="1400" dirty="0">
                <a:solidFill>
                  <a:schemeClr val="tx1"/>
                </a:solidFill>
              </a:rPr>
              <a:t> </a:t>
            </a:r>
            <a:r>
              <a:rPr lang="en-US" sz="1400" dirty="0" err="1">
                <a:solidFill>
                  <a:schemeClr val="tx1"/>
                </a:solidFill>
              </a:rPr>
              <a:t>dengan</a:t>
            </a:r>
            <a:r>
              <a:rPr lang="en-US" sz="1400" dirty="0">
                <a:solidFill>
                  <a:schemeClr val="tx1"/>
                </a:solidFill>
              </a:rPr>
              <a:t> ide. </a:t>
            </a:r>
            <a:r>
              <a:rPr lang="en-US" sz="1400" dirty="0" err="1">
                <a:solidFill>
                  <a:schemeClr val="tx1"/>
                </a:solidFill>
              </a:rPr>
              <a:t>Pada</a:t>
            </a:r>
            <a:r>
              <a:rPr lang="en-US" sz="1400" dirty="0">
                <a:solidFill>
                  <a:schemeClr val="tx1"/>
                </a:solidFill>
              </a:rPr>
              <a:t> </a:t>
            </a:r>
            <a:r>
              <a:rPr lang="en-US" sz="1400" dirty="0" err="1">
                <a:solidFill>
                  <a:schemeClr val="tx1"/>
                </a:solidFill>
              </a:rPr>
              <a:t>tahap</a:t>
            </a:r>
            <a:r>
              <a:rPr lang="en-US" sz="1400" dirty="0">
                <a:solidFill>
                  <a:schemeClr val="tx1"/>
                </a:solidFill>
              </a:rPr>
              <a:t> </a:t>
            </a:r>
            <a:r>
              <a:rPr lang="en-US" sz="1400" dirty="0" err="1">
                <a:solidFill>
                  <a:schemeClr val="tx1"/>
                </a:solidFill>
              </a:rPr>
              <a:t>ini</a:t>
            </a:r>
            <a:r>
              <a:rPr lang="en-US" sz="1400" dirty="0">
                <a:solidFill>
                  <a:schemeClr val="tx1"/>
                </a:solidFill>
              </a:rPr>
              <a:t> </a:t>
            </a:r>
            <a:r>
              <a:rPr lang="en-US" sz="1400" dirty="0" err="1">
                <a:solidFill>
                  <a:schemeClr val="tx1"/>
                </a:solidFill>
              </a:rPr>
              <a:t>kegiatan</a:t>
            </a:r>
            <a:r>
              <a:rPr lang="en-US" sz="1400" dirty="0">
                <a:solidFill>
                  <a:schemeClr val="tx1"/>
                </a:solidFill>
              </a:rPr>
              <a:t> </a:t>
            </a:r>
            <a:r>
              <a:rPr lang="en-US" sz="1400" dirty="0" err="1">
                <a:solidFill>
                  <a:schemeClr val="tx1"/>
                </a:solidFill>
              </a:rPr>
              <a:t>memilih</a:t>
            </a:r>
            <a:r>
              <a:rPr lang="en-US" sz="1400" dirty="0">
                <a:solidFill>
                  <a:schemeClr val="tx1"/>
                </a:solidFill>
              </a:rPr>
              <a:t> </a:t>
            </a:r>
            <a:r>
              <a:rPr lang="en-US" sz="1400" dirty="0" err="1">
                <a:solidFill>
                  <a:schemeClr val="tx1"/>
                </a:solidFill>
              </a:rPr>
              <a:t>dan</a:t>
            </a:r>
            <a:r>
              <a:rPr lang="en-US" sz="1400" dirty="0">
                <a:solidFill>
                  <a:schemeClr val="tx1"/>
                </a:solidFill>
              </a:rPr>
              <a:t> </a:t>
            </a:r>
            <a:r>
              <a:rPr lang="en-US" sz="1400" dirty="0" err="1">
                <a:solidFill>
                  <a:schemeClr val="tx1"/>
                </a:solidFill>
              </a:rPr>
              <a:t>memilah</a:t>
            </a:r>
            <a:r>
              <a:rPr lang="en-US" sz="1400" dirty="0">
                <a:solidFill>
                  <a:schemeClr val="tx1"/>
                </a:solidFill>
              </a:rPr>
              <a:t> </a:t>
            </a:r>
            <a:r>
              <a:rPr lang="en-US" sz="1400" dirty="0" err="1">
                <a:solidFill>
                  <a:schemeClr val="tx1"/>
                </a:solidFill>
              </a:rPr>
              <a:t>gerak</a:t>
            </a:r>
            <a:r>
              <a:rPr lang="en-US" sz="1400" dirty="0">
                <a:solidFill>
                  <a:schemeClr val="tx1"/>
                </a:solidFill>
              </a:rPr>
              <a:t> </a:t>
            </a:r>
            <a:r>
              <a:rPr lang="en-US" sz="1400" dirty="0" err="1">
                <a:solidFill>
                  <a:schemeClr val="tx1"/>
                </a:solidFill>
              </a:rPr>
              <a:t>gerak</a:t>
            </a:r>
            <a:r>
              <a:rPr lang="en-US" sz="1400" dirty="0">
                <a:solidFill>
                  <a:schemeClr val="tx1"/>
                </a:solidFill>
              </a:rPr>
              <a:t> yang </a:t>
            </a:r>
            <a:r>
              <a:rPr lang="en-US" sz="1400" dirty="0" err="1">
                <a:solidFill>
                  <a:schemeClr val="tx1"/>
                </a:solidFill>
              </a:rPr>
              <a:t>sudah</a:t>
            </a:r>
            <a:r>
              <a:rPr lang="en-US" sz="1400" dirty="0">
                <a:solidFill>
                  <a:schemeClr val="tx1"/>
                </a:solidFill>
              </a:rPr>
              <a:t> </a:t>
            </a:r>
            <a:r>
              <a:rPr lang="en-US" sz="1400" dirty="0" err="1">
                <a:solidFill>
                  <a:schemeClr val="tx1"/>
                </a:solidFill>
              </a:rPr>
              <a:t>diolah</a:t>
            </a:r>
            <a:r>
              <a:rPr lang="en-US" sz="1400" dirty="0">
                <a:solidFill>
                  <a:schemeClr val="tx1"/>
                </a:solidFill>
              </a:rPr>
              <a:t>, </a:t>
            </a:r>
            <a:r>
              <a:rPr lang="en-US" sz="1400" dirty="0" err="1">
                <a:solidFill>
                  <a:schemeClr val="tx1"/>
                </a:solidFill>
              </a:rPr>
              <a:t>diseleksi</a:t>
            </a:r>
            <a:r>
              <a:rPr lang="en-US" sz="1400" dirty="0">
                <a:solidFill>
                  <a:schemeClr val="tx1"/>
                </a:solidFill>
              </a:rPr>
              <a:t> </a:t>
            </a:r>
            <a:r>
              <a:rPr lang="en-US" sz="1400" dirty="0" err="1">
                <a:solidFill>
                  <a:schemeClr val="tx1"/>
                </a:solidFill>
              </a:rPr>
              <a:t>kembali</a:t>
            </a:r>
            <a:r>
              <a:rPr lang="en-US" sz="1400" dirty="0">
                <a:solidFill>
                  <a:schemeClr val="tx1"/>
                </a:solidFill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</a:rPr>
              <a:t>untuk</a:t>
            </a:r>
            <a:r>
              <a:rPr lang="en-US" sz="1400" dirty="0" smtClean="0">
                <a:solidFill>
                  <a:schemeClr val="tx1"/>
                </a:solidFill>
              </a:rPr>
              <a:t> </a:t>
            </a:r>
            <a:r>
              <a:rPr lang="en-US" sz="1400" dirty="0" err="1">
                <a:solidFill>
                  <a:schemeClr val="tx1"/>
                </a:solidFill>
              </a:rPr>
              <a:t>disesuaikan</a:t>
            </a:r>
            <a:r>
              <a:rPr lang="en-US" sz="1400" dirty="0">
                <a:solidFill>
                  <a:schemeClr val="tx1"/>
                </a:solidFill>
              </a:rPr>
              <a:t> </a:t>
            </a:r>
            <a:r>
              <a:rPr lang="en-US" sz="1400" dirty="0" err="1">
                <a:solidFill>
                  <a:schemeClr val="tx1"/>
                </a:solidFill>
              </a:rPr>
              <a:t>dengan</a:t>
            </a:r>
            <a:r>
              <a:rPr lang="en-US" sz="1400" dirty="0">
                <a:solidFill>
                  <a:schemeClr val="tx1"/>
                </a:solidFill>
              </a:rPr>
              <a:t> ide </a:t>
            </a:r>
            <a:r>
              <a:rPr lang="en-US" sz="1400" dirty="0" err="1">
                <a:solidFill>
                  <a:schemeClr val="tx1"/>
                </a:solidFill>
              </a:rPr>
              <a:t>garapan</a:t>
            </a:r>
            <a:r>
              <a:rPr lang="en-US" sz="1400" dirty="0">
                <a:solidFill>
                  <a:schemeClr val="tx1"/>
                </a:solidFill>
              </a:rPr>
              <a:t>.</a:t>
            </a:r>
          </a:p>
          <a:p>
            <a:pPr fontAlgn="base"/>
            <a:endParaRPr lang="en-US" sz="1400" dirty="0">
              <a:solidFill>
                <a:schemeClr val="tx1"/>
              </a:solidFill>
            </a:endParaRPr>
          </a:p>
          <a:p>
            <a:pPr lvl="0" algn="ctr"/>
            <a:endParaRPr lang="en-US" sz="1400" b="1" dirty="0">
              <a:solidFill>
                <a:schemeClr val="tx1"/>
              </a:solidFill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195550" y="3181350"/>
            <a:ext cx="8458200" cy="609600"/>
          </a:xfrm>
          <a:prstGeom prst="roundRect">
            <a:avLst>
              <a:gd name="adj" fmla="val 50000"/>
            </a:avLst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1400" dirty="0" err="1">
                <a:solidFill>
                  <a:schemeClr val="tx1"/>
                </a:solidFill>
              </a:rPr>
              <a:t>tahapan</a:t>
            </a:r>
            <a:r>
              <a:rPr lang="en-US" sz="1400" dirty="0">
                <a:solidFill>
                  <a:schemeClr val="tx1"/>
                </a:solidFill>
              </a:rPr>
              <a:t> </a:t>
            </a:r>
            <a:r>
              <a:rPr lang="en-US" sz="1400" dirty="0" err="1">
                <a:solidFill>
                  <a:schemeClr val="tx1"/>
                </a:solidFill>
              </a:rPr>
              <a:t>selanjutnya</a:t>
            </a:r>
            <a:r>
              <a:rPr lang="en-US" sz="1400" dirty="0">
                <a:solidFill>
                  <a:schemeClr val="tx1"/>
                </a:solidFill>
              </a:rPr>
              <a:t> </a:t>
            </a:r>
            <a:r>
              <a:rPr lang="en-US" sz="1400" dirty="0" err="1">
                <a:solidFill>
                  <a:schemeClr val="tx1"/>
                </a:solidFill>
              </a:rPr>
              <a:t>adalah</a:t>
            </a:r>
            <a:r>
              <a:rPr lang="en-US" sz="1400" dirty="0">
                <a:solidFill>
                  <a:schemeClr val="tx1"/>
                </a:solidFill>
              </a:rPr>
              <a:t> proses </a:t>
            </a:r>
            <a:r>
              <a:rPr lang="en-US" sz="1400" dirty="0" err="1">
                <a:solidFill>
                  <a:schemeClr val="tx1"/>
                </a:solidFill>
              </a:rPr>
              <a:t>penghalusan</a:t>
            </a:r>
            <a:r>
              <a:rPr lang="en-US" sz="1400" dirty="0">
                <a:solidFill>
                  <a:schemeClr val="tx1"/>
                </a:solidFill>
              </a:rPr>
              <a:t> </a:t>
            </a:r>
            <a:r>
              <a:rPr lang="en-US" sz="1400" dirty="0" err="1">
                <a:solidFill>
                  <a:schemeClr val="tx1"/>
                </a:solidFill>
              </a:rPr>
              <a:t>dan</a:t>
            </a:r>
            <a:r>
              <a:rPr lang="en-US" sz="1400" dirty="0">
                <a:solidFill>
                  <a:schemeClr val="tx1"/>
                </a:solidFill>
              </a:rPr>
              <a:t> </a:t>
            </a:r>
            <a:r>
              <a:rPr lang="en-US" sz="1400" dirty="0" err="1">
                <a:solidFill>
                  <a:schemeClr val="tx1"/>
                </a:solidFill>
              </a:rPr>
              <a:t>pemilihan</a:t>
            </a:r>
            <a:r>
              <a:rPr lang="en-US" sz="1400" dirty="0">
                <a:solidFill>
                  <a:schemeClr val="tx1"/>
                </a:solidFill>
              </a:rPr>
              <a:t> </a:t>
            </a:r>
            <a:r>
              <a:rPr lang="en-US" sz="1400" dirty="0" err="1">
                <a:solidFill>
                  <a:schemeClr val="tx1"/>
                </a:solidFill>
              </a:rPr>
              <a:t>gerak</a:t>
            </a:r>
            <a:r>
              <a:rPr lang="en-US" sz="1400" dirty="0">
                <a:solidFill>
                  <a:schemeClr val="tx1"/>
                </a:solidFill>
              </a:rPr>
              <a:t> </a:t>
            </a:r>
            <a:r>
              <a:rPr lang="en-US" sz="1400" dirty="0" err="1">
                <a:solidFill>
                  <a:schemeClr val="tx1"/>
                </a:solidFill>
              </a:rPr>
              <a:t>sesuai</a:t>
            </a:r>
            <a:r>
              <a:rPr lang="en-US" sz="1400" dirty="0">
                <a:solidFill>
                  <a:schemeClr val="tx1"/>
                </a:solidFill>
              </a:rPr>
              <a:t> </a:t>
            </a:r>
            <a:r>
              <a:rPr lang="en-US" sz="1400" dirty="0" err="1">
                <a:solidFill>
                  <a:schemeClr val="tx1"/>
                </a:solidFill>
              </a:rPr>
              <a:t>dengan</a:t>
            </a:r>
            <a:r>
              <a:rPr lang="en-US" sz="1400" dirty="0">
                <a:solidFill>
                  <a:schemeClr val="tx1"/>
                </a:solidFill>
              </a:rPr>
              <a:t> </a:t>
            </a:r>
            <a:r>
              <a:rPr lang="en-US" sz="1400" dirty="0" err="1">
                <a:solidFill>
                  <a:schemeClr val="tx1"/>
                </a:solidFill>
              </a:rPr>
              <a:t>kebutuhan</a:t>
            </a:r>
            <a:r>
              <a:rPr lang="en-US" sz="1400" dirty="0">
                <a:solidFill>
                  <a:schemeClr val="tx1"/>
                </a:solidFill>
              </a:rPr>
              <a:t> </a:t>
            </a:r>
            <a:r>
              <a:rPr lang="en-US" sz="1400" dirty="0" err="1">
                <a:solidFill>
                  <a:schemeClr val="tx1"/>
                </a:solidFill>
              </a:rPr>
              <a:t>penyajian</a:t>
            </a:r>
            <a:r>
              <a:rPr lang="en-US" sz="1400" dirty="0">
                <a:solidFill>
                  <a:schemeClr val="tx1"/>
                </a:solidFill>
              </a:rPr>
              <a:t> </a:t>
            </a:r>
            <a:r>
              <a:rPr lang="en-US" sz="1400" dirty="0" err="1">
                <a:solidFill>
                  <a:schemeClr val="tx1"/>
                </a:solidFill>
              </a:rPr>
              <a:t>garapan</a:t>
            </a:r>
            <a:r>
              <a:rPr lang="en-US" sz="1400" dirty="0">
                <a:solidFill>
                  <a:schemeClr val="tx1"/>
                </a:solidFill>
              </a:rPr>
              <a:t> </a:t>
            </a:r>
            <a:r>
              <a:rPr lang="en-US" sz="1400" dirty="0" err="1">
                <a:solidFill>
                  <a:schemeClr val="tx1"/>
                </a:solidFill>
              </a:rPr>
              <a:t>tari</a:t>
            </a:r>
            <a:r>
              <a:rPr lang="en-US" sz="1400" dirty="0">
                <a:solidFill>
                  <a:schemeClr val="tx1"/>
                </a:solidFill>
              </a:rPr>
              <a:t> yang </a:t>
            </a:r>
            <a:r>
              <a:rPr lang="en-US" sz="1400" dirty="0" err="1">
                <a:solidFill>
                  <a:schemeClr val="tx1"/>
                </a:solidFill>
              </a:rPr>
              <a:t>diinginkan</a:t>
            </a:r>
            <a:r>
              <a:rPr lang="en-US" sz="1400" dirty="0">
                <a:solidFill>
                  <a:schemeClr val="tx1"/>
                </a:solidFill>
              </a:rPr>
              <a:t>.</a:t>
            </a:r>
            <a:endParaRPr lang="en-US" sz="1400" b="1" dirty="0">
              <a:solidFill>
                <a:schemeClr val="tx1"/>
              </a:solidFill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195550" y="4248150"/>
            <a:ext cx="8458200" cy="609600"/>
          </a:xfrm>
          <a:prstGeom prst="roundRect">
            <a:avLst>
              <a:gd name="adj" fmla="val 50000"/>
            </a:avLst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err="1">
                <a:solidFill>
                  <a:schemeClr val="tx1"/>
                </a:solidFill>
              </a:rPr>
              <a:t>tahapan</a:t>
            </a:r>
            <a:r>
              <a:rPr lang="en-US" sz="1400" dirty="0">
                <a:solidFill>
                  <a:schemeClr val="tx1"/>
                </a:solidFill>
              </a:rPr>
              <a:t> </a:t>
            </a:r>
            <a:r>
              <a:rPr lang="en-US" sz="1400" dirty="0" err="1">
                <a:solidFill>
                  <a:schemeClr val="tx1"/>
                </a:solidFill>
              </a:rPr>
              <a:t>penggabungan</a:t>
            </a:r>
            <a:r>
              <a:rPr lang="en-US" sz="1400" dirty="0">
                <a:solidFill>
                  <a:schemeClr val="tx1"/>
                </a:solidFill>
              </a:rPr>
              <a:t> </a:t>
            </a:r>
            <a:r>
              <a:rPr lang="en-US" sz="1400" dirty="0" err="1">
                <a:solidFill>
                  <a:schemeClr val="tx1"/>
                </a:solidFill>
              </a:rPr>
              <a:t>dengan</a:t>
            </a:r>
            <a:r>
              <a:rPr lang="en-US" sz="1400" dirty="0">
                <a:solidFill>
                  <a:schemeClr val="tx1"/>
                </a:solidFill>
              </a:rPr>
              <a:t> </a:t>
            </a:r>
            <a:r>
              <a:rPr lang="en-US" sz="1400" dirty="0" err="1">
                <a:solidFill>
                  <a:schemeClr val="tx1"/>
                </a:solidFill>
              </a:rPr>
              <a:t>unsur</a:t>
            </a:r>
            <a:r>
              <a:rPr lang="en-US" sz="1400" dirty="0">
                <a:solidFill>
                  <a:schemeClr val="tx1"/>
                </a:solidFill>
              </a:rPr>
              <a:t> </a:t>
            </a:r>
            <a:r>
              <a:rPr lang="en-US" sz="1400" dirty="0" err="1">
                <a:solidFill>
                  <a:schemeClr val="tx1"/>
                </a:solidFill>
              </a:rPr>
              <a:t>unsur</a:t>
            </a:r>
            <a:r>
              <a:rPr lang="en-US" sz="1400" dirty="0">
                <a:solidFill>
                  <a:schemeClr val="tx1"/>
                </a:solidFill>
              </a:rPr>
              <a:t> </a:t>
            </a:r>
            <a:r>
              <a:rPr lang="en-US" sz="1400" dirty="0" err="1">
                <a:solidFill>
                  <a:schemeClr val="tx1"/>
                </a:solidFill>
              </a:rPr>
              <a:t>pendukung</a:t>
            </a:r>
            <a:r>
              <a:rPr lang="en-US" sz="1400" dirty="0">
                <a:solidFill>
                  <a:schemeClr val="tx1"/>
                </a:solidFill>
              </a:rPr>
              <a:t> </a:t>
            </a:r>
            <a:r>
              <a:rPr lang="en-US" sz="1400" dirty="0" err="1">
                <a:solidFill>
                  <a:schemeClr val="tx1"/>
                </a:solidFill>
              </a:rPr>
              <a:t>lainnya</a:t>
            </a:r>
            <a:r>
              <a:rPr lang="en-US" sz="1400" dirty="0">
                <a:solidFill>
                  <a:schemeClr val="tx1"/>
                </a:solidFill>
              </a:rPr>
              <a:t>, </a:t>
            </a:r>
            <a:r>
              <a:rPr lang="en-US" sz="1400" dirty="0" err="1">
                <a:solidFill>
                  <a:schemeClr val="tx1"/>
                </a:solidFill>
              </a:rPr>
              <a:t>baik</a:t>
            </a:r>
            <a:r>
              <a:rPr lang="en-US" sz="1400" dirty="0">
                <a:solidFill>
                  <a:schemeClr val="tx1"/>
                </a:solidFill>
              </a:rPr>
              <a:t> </a:t>
            </a:r>
            <a:r>
              <a:rPr lang="en-US" sz="1400" dirty="0" err="1">
                <a:solidFill>
                  <a:schemeClr val="tx1"/>
                </a:solidFill>
              </a:rPr>
              <a:t>dengan</a:t>
            </a:r>
            <a:r>
              <a:rPr lang="en-US" sz="1400" dirty="0">
                <a:solidFill>
                  <a:schemeClr val="tx1"/>
                </a:solidFill>
              </a:rPr>
              <a:t> </a:t>
            </a:r>
            <a:r>
              <a:rPr lang="en-US" sz="1400" dirty="0" err="1">
                <a:solidFill>
                  <a:schemeClr val="tx1"/>
                </a:solidFill>
              </a:rPr>
              <a:t>musik</a:t>
            </a:r>
            <a:r>
              <a:rPr lang="en-US" sz="1400" dirty="0">
                <a:solidFill>
                  <a:schemeClr val="tx1"/>
                </a:solidFill>
              </a:rPr>
              <a:t> </a:t>
            </a:r>
            <a:r>
              <a:rPr lang="en-US" sz="1400" dirty="0" err="1">
                <a:solidFill>
                  <a:schemeClr val="tx1"/>
                </a:solidFill>
              </a:rPr>
              <a:t>iringan</a:t>
            </a:r>
            <a:r>
              <a:rPr lang="en-US" sz="1400" dirty="0">
                <a:solidFill>
                  <a:schemeClr val="tx1"/>
                </a:solidFill>
              </a:rPr>
              <a:t> </a:t>
            </a:r>
            <a:r>
              <a:rPr lang="en-US" sz="1400" dirty="0" err="1">
                <a:solidFill>
                  <a:schemeClr val="tx1"/>
                </a:solidFill>
              </a:rPr>
              <a:t>tari</a:t>
            </a:r>
            <a:r>
              <a:rPr lang="en-US" sz="1400" dirty="0">
                <a:solidFill>
                  <a:schemeClr val="tx1"/>
                </a:solidFill>
              </a:rPr>
              <a:t>, </a:t>
            </a:r>
            <a:r>
              <a:rPr lang="en-US" sz="1400" dirty="0" err="1">
                <a:solidFill>
                  <a:schemeClr val="tx1"/>
                </a:solidFill>
              </a:rPr>
              <a:t>penggunaan</a:t>
            </a:r>
            <a:r>
              <a:rPr lang="en-US" sz="1400" dirty="0">
                <a:solidFill>
                  <a:schemeClr val="tx1"/>
                </a:solidFill>
              </a:rPr>
              <a:t> </a:t>
            </a:r>
            <a:r>
              <a:rPr lang="en-US" sz="1400" dirty="0" err="1">
                <a:solidFill>
                  <a:schemeClr val="tx1"/>
                </a:solidFill>
              </a:rPr>
              <a:t>properti</a:t>
            </a:r>
            <a:r>
              <a:rPr lang="en-US" sz="1400" dirty="0">
                <a:solidFill>
                  <a:schemeClr val="tx1"/>
                </a:solidFill>
              </a:rPr>
              <a:t> </a:t>
            </a:r>
            <a:r>
              <a:rPr lang="en-US" sz="1400" dirty="0" err="1">
                <a:solidFill>
                  <a:schemeClr val="tx1"/>
                </a:solidFill>
              </a:rPr>
              <a:t>tari</a:t>
            </a:r>
            <a:r>
              <a:rPr lang="en-US" sz="1400" dirty="0">
                <a:solidFill>
                  <a:schemeClr val="tx1"/>
                </a:solidFill>
              </a:rPr>
              <a:t>, </a:t>
            </a:r>
            <a:r>
              <a:rPr lang="en-US" sz="1400" dirty="0" err="1">
                <a:solidFill>
                  <a:schemeClr val="tx1"/>
                </a:solidFill>
              </a:rPr>
              <a:t>maupun</a:t>
            </a:r>
            <a:r>
              <a:rPr lang="en-US" sz="1400" dirty="0">
                <a:solidFill>
                  <a:schemeClr val="tx1"/>
                </a:solidFill>
              </a:rPr>
              <a:t> </a:t>
            </a:r>
            <a:r>
              <a:rPr lang="en-US" sz="1400" dirty="0" err="1">
                <a:solidFill>
                  <a:schemeClr val="tx1"/>
                </a:solidFill>
              </a:rPr>
              <a:t>dengan</a:t>
            </a:r>
            <a:r>
              <a:rPr lang="en-US" sz="1400" dirty="0">
                <a:solidFill>
                  <a:schemeClr val="tx1"/>
                </a:solidFill>
              </a:rPr>
              <a:t> </a:t>
            </a:r>
            <a:r>
              <a:rPr lang="en-US" sz="1400" dirty="0" err="1">
                <a:solidFill>
                  <a:schemeClr val="tx1"/>
                </a:solidFill>
              </a:rPr>
              <a:t>penggunaan</a:t>
            </a:r>
            <a:r>
              <a:rPr lang="en-US" sz="1400" dirty="0">
                <a:solidFill>
                  <a:schemeClr val="tx1"/>
                </a:solidFill>
              </a:rPr>
              <a:t> </a:t>
            </a:r>
            <a:r>
              <a:rPr lang="en-US" sz="1400" dirty="0" err="1">
                <a:solidFill>
                  <a:schemeClr val="tx1"/>
                </a:solidFill>
              </a:rPr>
              <a:t>arstisitik</a:t>
            </a:r>
            <a:r>
              <a:rPr lang="en-US" sz="1400" dirty="0">
                <a:solidFill>
                  <a:schemeClr val="tx1"/>
                </a:solidFill>
              </a:rPr>
              <a:t> </a:t>
            </a:r>
            <a:r>
              <a:rPr lang="en-US" sz="1400" dirty="0" err="1">
                <a:solidFill>
                  <a:schemeClr val="tx1"/>
                </a:solidFill>
              </a:rPr>
              <a:t>lainnya</a:t>
            </a:r>
            <a:r>
              <a:rPr lang="en-US" sz="1400" dirty="0">
                <a:solidFill>
                  <a:schemeClr val="tx1"/>
                </a:solidFill>
              </a:rPr>
              <a:t>, </a:t>
            </a:r>
            <a:r>
              <a:rPr lang="en-US" sz="1400" dirty="0" err="1">
                <a:solidFill>
                  <a:schemeClr val="tx1"/>
                </a:solidFill>
              </a:rPr>
              <a:t>termasuk</a:t>
            </a:r>
            <a:r>
              <a:rPr lang="en-US" sz="1400" dirty="0">
                <a:solidFill>
                  <a:schemeClr val="tx1"/>
                </a:solidFill>
              </a:rPr>
              <a:t> </a:t>
            </a:r>
            <a:r>
              <a:rPr lang="en-US" sz="1400" dirty="0" err="1">
                <a:solidFill>
                  <a:schemeClr val="tx1"/>
                </a:solidFill>
              </a:rPr>
              <a:t>penggunaan</a:t>
            </a:r>
            <a:r>
              <a:rPr lang="en-US" sz="1400" dirty="0">
                <a:solidFill>
                  <a:schemeClr val="tx1"/>
                </a:solidFill>
              </a:rPr>
              <a:t> </a:t>
            </a:r>
            <a:r>
              <a:rPr lang="en-US" sz="1400" dirty="0" err="1">
                <a:solidFill>
                  <a:schemeClr val="tx1"/>
                </a:solidFill>
              </a:rPr>
              <a:t>busana</a:t>
            </a:r>
            <a:r>
              <a:rPr lang="en-US" sz="1400" dirty="0">
                <a:solidFill>
                  <a:schemeClr val="tx1"/>
                </a:solidFill>
              </a:rPr>
              <a:t> </a:t>
            </a:r>
            <a:r>
              <a:rPr lang="en-US" sz="1400" dirty="0" err="1">
                <a:solidFill>
                  <a:schemeClr val="tx1"/>
                </a:solidFill>
              </a:rPr>
              <a:t>dan</a:t>
            </a:r>
            <a:r>
              <a:rPr lang="en-US" sz="1400" dirty="0">
                <a:solidFill>
                  <a:schemeClr val="tx1"/>
                </a:solidFill>
              </a:rPr>
              <a:t> </a:t>
            </a:r>
            <a:r>
              <a:rPr lang="en-US" sz="1400" dirty="0" err="1">
                <a:solidFill>
                  <a:schemeClr val="tx1"/>
                </a:solidFill>
              </a:rPr>
              <a:t>aksesori</a:t>
            </a:r>
            <a:r>
              <a:rPr lang="en-US" sz="1400" dirty="0">
                <a:solidFill>
                  <a:schemeClr val="tx1"/>
                </a:solidFill>
              </a:rPr>
              <a:t> </a:t>
            </a:r>
            <a:r>
              <a:rPr lang="en-US" sz="1400" dirty="0" err="1">
                <a:solidFill>
                  <a:schemeClr val="tx1"/>
                </a:solidFill>
              </a:rPr>
              <a:t>tari</a:t>
            </a:r>
            <a:r>
              <a:rPr lang="en-US" sz="1400" dirty="0">
                <a:solidFill>
                  <a:schemeClr val="tx1"/>
                </a:solidFill>
              </a:rPr>
              <a:t>.</a:t>
            </a:r>
          </a:p>
          <a:p>
            <a:pPr lvl="0" algn="ctr"/>
            <a:endParaRPr lang="en-US" sz="1400" b="1" dirty="0">
              <a:solidFill>
                <a:schemeClr val="tx1"/>
              </a:solidFill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3" name="Down Arrow 2"/>
          <p:cNvSpPr/>
          <p:nvPr/>
        </p:nvSpPr>
        <p:spPr>
          <a:xfrm>
            <a:off x="4482084" y="1470752"/>
            <a:ext cx="242316" cy="381000"/>
          </a:xfrm>
          <a:prstGeom prst="downArrow">
            <a:avLst/>
          </a:prstGeom>
          <a:solidFill>
            <a:schemeClr val="accent6">
              <a:lumMod val="75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Down Arrow 9"/>
          <p:cNvSpPr/>
          <p:nvPr/>
        </p:nvSpPr>
        <p:spPr>
          <a:xfrm>
            <a:off x="4424650" y="2800350"/>
            <a:ext cx="242316" cy="381000"/>
          </a:xfrm>
          <a:prstGeom prst="downArrow">
            <a:avLst/>
          </a:prstGeom>
          <a:solidFill>
            <a:schemeClr val="accent6">
              <a:lumMod val="75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Down Arrow 10"/>
          <p:cNvSpPr/>
          <p:nvPr/>
        </p:nvSpPr>
        <p:spPr>
          <a:xfrm>
            <a:off x="4409988" y="3860035"/>
            <a:ext cx="242316" cy="381000"/>
          </a:xfrm>
          <a:prstGeom prst="downArrow">
            <a:avLst/>
          </a:prstGeom>
          <a:solidFill>
            <a:schemeClr val="accent6">
              <a:lumMod val="75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30726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93227" y="2143125"/>
            <a:ext cx="4114800" cy="857250"/>
          </a:xfrm>
          <a:solidFill>
            <a:schemeClr val="accent6">
              <a:lumMod val="75000"/>
            </a:schemeClr>
          </a:solidFill>
        </p:spPr>
        <p:txBody>
          <a:bodyPr>
            <a:normAutofit fontScale="90000"/>
          </a:bodyPr>
          <a:lstStyle/>
          <a:p>
            <a:r>
              <a:rPr lang="en-US" sz="5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lgerian" pitchFamily="82" charset="0"/>
              </a:rPr>
              <a:t>NEXT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Right Arrow 3"/>
          <p:cNvSpPr/>
          <p:nvPr/>
        </p:nvSpPr>
        <p:spPr>
          <a:xfrm>
            <a:off x="5486400" y="2361107"/>
            <a:ext cx="978408" cy="484632"/>
          </a:xfrm>
          <a:prstGeom prst="rightArrow">
            <a:avLst/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7169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6" name="Google Shape;486;p4"/>
          <p:cNvSpPr/>
          <p:nvPr/>
        </p:nvSpPr>
        <p:spPr>
          <a:xfrm>
            <a:off x="957263" y="150668"/>
            <a:ext cx="7300913" cy="4842164"/>
          </a:xfrm>
          <a:prstGeom prst="roundRect">
            <a:avLst>
              <a:gd name="adj" fmla="val 1646"/>
            </a:avLst>
          </a:prstGeom>
          <a:solidFill>
            <a:srgbClr val="F490DF"/>
          </a:solidFill>
          <a:ln>
            <a:noFill/>
          </a:ln>
          <a:effectLst>
            <a:outerShdw blurRad="304800" dist="25400" sx="102000" sy="102000" algn="ctr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87" name="Google Shape;487;p4"/>
          <p:cNvSpPr/>
          <p:nvPr/>
        </p:nvSpPr>
        <p:spPr>
          <a:xfrm rot="-5400000">
            <a:off x="635187" y="936155"/>
            <a:ext cx="4358990" cy="3271189"/>
          </a:xfrm>
          <a:prstGeom prst="round2SameRect">
            <a:avLst>
              <a:gd name="adj1" fmla="val 5053"/>
              <a:gd name="adj2" fmla="val 0"/>
            </a:avLst>
          </a:prstGeom>
          <a:solidFill>
            <a:srgbClr val="D8D8D8">
              <a:alpha val="75686"/>
            </a:srgbClr>
          </a:solidFill>
          <a:ln>
            <a:noFill/>
          </a:ln>
          <a:effectLst>
            <a:outerShdw blurRad="101600" dist="76200" dir="10800000" algn="r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488" name="Google Shape;488;p4"/>
          <p:cNvGrpSpPr/>
          <p:nvPr/>
        </p:nvGrpSpPr>
        <p:grpSpPr>
          <a:xfrm>
            <a:off x="301902" y="3316996"/>
            <a:ext cx="1117838" cy="622037"/>
            <a:chOff x="280628" y="1551900"/>
            <a:chExt cx="1490450" cy="829382"/>
          </a:xfrm>
          <a:effectLst>
            <a:outerShdw blurRad="50800" dist="50800" dir="5400000" algn="ctr" rotWithShape="0">
              <a:srgbClr val="000000">
                <a:alpha val="92000"/>
              </a:srgbClr>
            </a:outerShdw>
          </a:effectLst>
        </p:grpSpPr>
        <p:sp>
          <p:nvSpPr>
            <p:cNvPr id="489" name="Google Shape;489;p4"/>
            <p:cNvSpPr/>
            <p:nvPr/>
          </p:nvSpPr>
          <p:spPr>
            <a:xfrm>
              <a:off x="280628" y="1551900"/>
              <a:ext cx="1490450" cy="829382"/>
            </a:xfrm>
            <a:prstGeom prst="rect">
              <a:avLst/>
            </a:prstGeom>
            <a:solidFill>
              <a:srgbClr val="009999"/>
            </a:solidFill>
            <a:ln>
              <a:noFill/>
            </a:ln>
            <a:effectLst>
              <a:outerShdw dist="76200" dir="2700000" sx="99000" sy="99000" algn="tl" rotWithShape="0">
                <a:srgbClr val="000000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>
                <a:solidFill>
                  <a:schemeClr val="lt1"/>
                </a:solidFill>
                <a:latin typeface="Oswald"/>
                <a:ea typeface="Oswald"/>
                <a:cs typeface="Oswald"/>
                <a:sym typeface="Oswald"/>
              </a:endParaRPr>
            </a:p>
          </p:txBody>
        </p:sp>
        <p:grpSp>
          <p:nvGrpSpPr>
            <p:cNvPr id="490" name="Google Shape;490;p4"/>
            <p:cNvGrpSpPr/>
            <p:nvPr/>
          </p:nvGrpSpPr>
          <p:grpSpPr>
            <a:xfrm>
              <a:off x="652823" y="1591864"/>
              <a:ext cx="675185" cy="729193"/>
              <a:chOff x="-1517696" y="4598875"/>
              <a:chExt cx="675185" cy="729193"/>
            </a:xfrm>
          </p:grpSpPr>
          <p:sp>
            <p:nvSpPr>
              <p:cNvPr id="491" name="Google Shape;491;p4"/>
              <p:cNvSpPr txBox="1"/>
              <p:nvPr/>
            </p:nvSpPr>
            <p:spPr>
              <a:xfrm>
                <a:off x="-1495253" y="4598875"/>
                <a:ext cx="631904" cy="492388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sp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492" name="Google Shape;492;p4"/>
              <p:cNvSpPr txBox="1"/>
              <p:nvPr/>
            </p:nvSpPr>
            <p:spPr>
              <a:xfrm>
                <a:off x="-1517696" y="4835680"/>
                <a:ext cx="675185" cy="492388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sp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</p:grpSp>
      </p:grpSp>
      <p:grpSp>
        <p:nvGrpSpPr>
          <p:cNvPr id="493" name="Google Shape;493;p4"/>
          <p:cNvGrpSpPr/>
          <p:nvPr/>
        </p:nvGrpSpPr>
        <p:grpSpPr>
          <a:xfrm>
            <a:off x="1300810" y="371473"/>
            <a:ext cx="3271190" cy="4390163"/>
            <a:chOff x="1734414" y="495297"/>
            <a:chExt cx="4361586" cy="5853550"/>
          </a:xfrm>
        </p:grpSpPr>
        <p:sp>
          <p:nvSpPr>
            <p:cNvPr id="494" name="Google Shape;494;p4"/>
            <p:cNvSpPr/>
            <p:nvPr/>
          </p:nvSpPr>
          <p:spPr>
            <a:xfrm rot="-5400000">
              <a:off x="995360" y="1234352"/>
              <a:ext cx="5839694" cy="4361585"/>
            </a:xfrm>
            <a:prstGeom prst="round2SameRect">
              <a:avLst>
                <a:gd name="adj1" fmla="val 4054"/>
                <a:gd name="adj2" fmla="val 0"/>
              </a:avLst>
            </a:prstGeom>
            <a:solidFill>
              <a:srgbClr val="F1F1F1"/>
            </a:solidFill>
            <a:ln>
              <a:noFill/>
            </a:ln>
            <a:effectLst>
              <a:outerShdw blurRad="203200" dist="50800" dir="10800000" algn="r" rotWithShape="0">
                <a:srgbClr val="000000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cxnSp>
          <p:nvCxnSpPr>
            <p:cNvPr id="495" name="Google Shape;495;p4"/>
            <p:cNvCxnSpPr/>
            <p:nvPr/>
          </p:nvCxnSpPr>
          <p:spPr>
            <a:xfrm>
              <a:off x="1734414" y="1440870"/>
              <a:ext cx="3862822" cy="0"/>
            </a:xfrm>
            <a:prstGeom prst="straightConnector1">
              <a:avLst/>
            </a:prstGeom>
            <a:noFill/>
            <a:ln w="9525" cap="flat" cmpd="sng">
              <a:solidFill>
                <a:srgbClr val="0EE0D6">
                  <a:alpha val="49803"/>
                </a:srgbClr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496" name="Google Shape;496;p4"/>
            <p:cNvCxnSpPr/>
            <p:nvPr/>
          </p:nvCxnSpPr>
          <p:spPr>
            <a:xfrm>
              <a:off x="5597236" y="509152"/>
              <a:ext cx="0" cy="5839695"/>
            </a:xfrm>
            <a:prstGeom prst="straightConnector1">
              <a:avLst/>
            </a:prstGeom>
            <a:noFill/>
            <a:ln w="9525" cap="flat" cmpd="sng">
              <a:solidFill>
                <a:srgbClr val="FF5050">
                  <a:alpha val="49803"/>
                </a:srgbClr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497" name="Google Shape;497;p4"/>
            <p:cNvCxnSpPr/>
            <p:nvPr/>
          </p:nvCxnSpPr>
          <p:spPr>
            <a:xfrm>
              <a:off x="1734414" y="1801088"/>
              <a:ext cx="3862822" cy="0"/>
            </a:xfrm>
            <a:prstGeom prst="straightConnector1">
              <a:avLst/>
            </a:prstGeom>
            <a:noFill/>
            <a:ln w="9525" cap="flat" cmpd="sng">
              <a:solidFill>
                <a:srgbClr val="0EE0D6">
                  <a:alpha val="49803"/>
                </a:srgbClr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498" name="Google Shape;498;p4"/>
            <p:cNvCxnSpPr/>
            <p:nvPr/>
          </p:nvCxnSpPr>
          <p:spPr>
            <a:xfrm>
              <a:off x="1734414" y="2161306"/>
              <a:ext cx="3862822" cy="0"/>
            </a:xfrm>
            <a:prstGeom prst="straightConnector1">
              <a:avLst/>
            </a:prstGeom>
            <a:noFill/>
            <a:ln w="9525" cap="flat" cmpd="sng">
              <a:solidFill>
                <a:srgbClr val="0EE0D6">
                  <a:alpha val="49803"/>
                </a:srgbClr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499" name="Google Shape;499;p4"/>
            <p:cNvCxnSpPr/>
            <p:nvPr/>
          </p:nvCxnSpPr>
          <p:spPr>
            <a:xfrm>
              <a:off x="1734414" y="2521524"/>
              <a:ext cx="3862822" cy="0"/>
            </a:xfrm>
            <a:prstGeom prst="straightConnector1">
              <a:avLst/>
            </a:prstGeom>
            <a:noFill/>
            <a:ln w="9525" cap="flat" cmpd="sng">
              <a:solidFill>
                <a:srgbClr val="0EE0D6">
                  <a:alpha val="49803"/>
                </a:srgbClr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500" name="Google Shape;500;p4"/>
            <p:cNvCxnSpPr/>
            <p:nvPr/>
          </p:nvCxnSpPr>
          <p:spPr>
            <a:xfrm>
              <a:off x="1734414" y="2881742"/>
              <a:ext cx="3862822" cy="0"/>
            </a:xfrm>
            <a:prstGeom prst="straightConnector1">
              <a:avLst/>
            </a:prstGeom>
            <a:noFill/>
            <a:ln w="9525" cap="flat" cmpd="sng">
              <a:solidFill>
                <a:srgbClr val="0EE0D6">
                  <a:alpha val="49803"/>
                </a:srgbClr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501" name="Google Shape;501;p4"/>
            <p:cNvCxnSpPr/>
            <p:nvPr/>
          </p:nvCxnSpPr>
          <p:spPr>
            <a:xfrm>
              <a:off x="1734414" y="3241960"/>
              <a:ext cx="3862822" cy="0"/>
            </a:xfrm>
            <a:prstGeom prst="straightConnector1">
              <a:avLst/>
            </a:prstGeom>
            <a:noFill/>
            <a:ln w="9525" cap="flat" cmpd="sng">
              <a:solidFill>
                <a:srgbClr val="0EE0D6">
                  <a:alpha val="49803"/>
                </a:srgbClr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502" name="Google Shape;502;p4"/>
            <p:cNvCxnSpPr/>
            <p:nvPr/>
          </p:nvCxnSpPr>
          <p:spPr>
            <a:xfrm>
              <a:off x="1734414" y="3602178"/>
              <a:ext cx="3862822" cy="0"/>
            </a:xfrm>
            <a:prstGeom prst="straightConnector1">
              <a:avLst/>
            </a:prstGeom>
            <a:noFill/>
            <a:ln w="9525" cap="flat" cmpd="sng">
              <a:solidFill>
                <a:srgbClr val="0EE0D6">
                  <a:alpha val="49803"/>
                </a:srgbClr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503" name="Google Shape;503;p4"/>
            <p:cNvCxnSpPr/>
            <p:nvPr/>
          </p:nvCxnSpPr>
          <p:spPr>
            <a:xfrm>
              <a:off x="1734414" y="3962396"/>
              <a:ext cx="3862822" cy="0"/>
            </a:xfrm>
            <a:prstGeom prst="straightConnector1">
              <a:avLst/>
            </a:prstGeom>
            <a:noFill/>
            <a:ln w="9525" cap="flat" cmpd="sng">
              <a:solidFill>
                <a:srgbClr val="0EE0D6">
                  <a:alpha val="49803"/>
                </a:srgbClr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504" name="Google Shape;504;p4"/>
            <p:cNvCxnSpPr/>
            <p:nvPr/>
          </p:nvCxnSpPr>
          <p:spPr>
            <a:xfrm>
              <a:off x="1734414" y="4322614"/>
              <a:ext cx="3862822" cy="0"/>
            </a:xfrm>
            <a:prstGeom prst="straightConnector1">
              <a:avLst/>
            </a:prstGeom>
            <a:noFill/>
            <a:ln w="9525" cap="flat" cmpd="sng">
              <a:solidFill>
                <a:srgbClr val="0EE0D6">
                  <a:alpha val="49803"/>
                </a:srgbClr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505" name="Google Shape;505;p4"/>
            <p:cNvCxnSpPr/>
            <p:nvPr/>
          </p:nvCxnSpPr>
          <p:spPr>
            <a:xfrm>
              <a:off x="1734414" y="4682832"/>
              <a:ext cx="3862822" cy="0"/>
            </a:xfrm>
            <a:prstGeom prst="straightConnector1">
              <a:avLst/>
            </a:prstGeom>
            <a:noFill/>
            <a:ln w="9525" cap="flat" cmpd="sng">
              <a:solidFill>
                <a:srgbClr val="0EE0D6">
                  <a:alpha val="49803"/>
                </a:srgbClr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506" name="Google Shape;506;p4"/>
            <p:cNvCxnSpPr/>
            <p:nvPr/>
          </p:nvCxnSpPr>
          <p:spPr>
            <a:xfrm>
              <a:off x="1734414" y="5043050"/>
              <a:ext cx="3862822" cy="0"/>
            </a:xfrm>
            <a:prstGeom prst="straightConnector1">
              <a:avLst/>
            </a:prstGeom>
            <a:noFill/>
            <a:ln w="9525" cap="flat" cmpd="sng">
              <a:solidFill>
                <a:srgbClr val="0EE0D6">
                  <a:alpha val="49803"/>
                </a:srgbClr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507" name="Google Shape;507;p4"/>
            <p:cNvCxnSpPr/>
            <p:nvPr/>
          </p:nvCxnSpPr>
          <p:spPr>
            <a:xfrm>
              <a:off x="1734414" y="5403268"/>
              <a:ext cx="3862822" cy="0"/>
            </a:xfrm>
            <a:prstGeom prst="straightConnector1">
              <a:avLst/>
            </a:prstGeom>
            <a:noFill/>
            <a:ln w="9525" cap="flat" cmpd="sng">
              <a:solidFill>
                <a:srgbClr val="0EE0D6">
                  <a:alpha val="49803"/>
                </a:srgbClr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508" name="Google Shape;508;p4"/>
            <p:cNvCxnSpPr/>
            <p:nvPr/>
          </p:nvCxnSpPr>
          <p:spPr>
            <a:xfrm>
              <a:off x="1734414" y="5763486"/>
              <a:ext cx="3862822" cy="0"/>
            </a:xfrm>
            <a:prstGeom prst="straightConnector1">
              <a:avLst/>
            </a:prstGeom>
            <a:noFill/>
            <a:ln w="9525" cap="flat" cmpd="sng">
              <a:solidFill>
                <a:srgbClr val="0EE0D6">
                  <a:alpha val="49803"/>
                </a:srgbClr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</p:grpSp>
      <p:sp>
        <p:nvSpPr>
          <p:cNvPr id="509" name="Google Shape;509;p4"/>
          <p:cNvSpPr/>
          <p:nvPr/>
        </p:nvSpPr>
        <p:spPr>
          <a:xfrm rot="5400000" flipH="1">
            <a:off x="4221074" y="930958"/>
            <a:ext cx="4358990" cy="3271189"/>
          </a:xfrm>
          <a:prstGeom prst="round2SameRect">
            <a:avLst>
              <a:gd name="adj1" fmla="val 5053"/>
              <a:gd name="adj2" fmla="val 0"/>
            </a:avLst>
          </a:prstGeom>
          <a:solidFill>
            <a:srgbClr val="D8D8D8">
              <a:alpha val="75686"/>
            </a:srgbClr>
          </a:solidFill>
          <a:ln>
            <a:noFill/>
          </a:ln>
          <a:effectLst>
            <a:outerShdw blurRad="50800" dist="38100" algn="l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510" name="Google Shape;510;p4"/>
          <p:cNvGrpSpPr/>
          <p:nvPr/>
        </p:nvGrpSpPr>
        <p:grpSpPr>
          <a:xfrm>
            <a:off x="4643251" y="366276"/>
            <a:ext cx="3271190" cy="4390163"/>
            <a:chOff x="6191002" y="488368"/>
            <a:chExt cx="4361586" cy="5853550"/>
          </a:xfrm>
        </p:grpSpPr>
        <p:sp>
          <p:nvSpPr>
            <p:cNvPr id="511" name="Google Shape;511;p4"/>
            <p:cNvSpPr/>
            <p:nvPr/>
          </p:nvSpPr>
          <p:spPr>
            <a:xfrm rot="5400000" flipH="1">
              <a:off x="5451948" y="1227423"/>
              <a:ext cx="5839694" cy="4361585"/>
            </a:xfrm>
            <a:prstGeom prst="round2SameRect">
              <a:avLst>
                <a:gd name="adj1" fmla="val 4054"/>
                <a:gd name="adj2" fmla="val 0"/>
              </a:avLst>
            </a:prstGeom>
            <a:solidFill>
              <a:srgbClr val="F1F1F1"/>
            </a:solidFill>
            <a:ln>
              <a:noFill/>
            </a:ln>
            <a:effectLst>
              <a:outerShdw blurRad="88900" dist="63500" algn="l" rotWithShape="0">
                <a:srgbClr val="000000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cxnSp>
          <p:nvCxnSpPr>
            <p:cNvPr id="512" name="Google Shape;512;p4"/>
            <p:cNvCxnSpPr/>
            <p:nvPr/>
          </p:nvCxnSpPr>
          <p:spPr>
            <a:xfrm rot="10800000">
              <a:off x="6689766" y="1433941"/>
              <a:ext cx="3862822" cy="0"/>
            </a:xfrm>
            <a:prstGeom prst="straightConnector1">
              <a:avLst/>
            </a:prstGeom>
            <a:noFill/>
            <a:ln w="9525" cap="flat" cmpd="sng">
              <a:solidFill>
                <a:srgbClr val="0EE0D6">
                  <a:alpha val="49803"/>
                </a:srgbClr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513" name="Google Shape;513;p4"/>
            <p:cNvCxnSpPr/>
            <p:nvPr/>
          </p:nvCxnSpPr>
          <p:spPr>
            <a:xfrm>
              <a:off x="6689766" y="502223"/>
              <a:ext cx="0" cy="5839695"/>
            </a:xfrm>
            <a:prstGeom prst="straightConnector1">
              <a:avLst/>
            </a:prstGeom>
            <a:noFill/>
            <a:ln w="9525" cap="flat" cmpd="sng">
              <a:solidFill>
                <a:srgbClr val="FF5050">
                  <a:alpha val="49803"/>
                </a:srgbClr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514" name="Google Shape;514;p4"/>
            <p:cNvCxnSpPr/>
            <p:nvPr/>
          </p:nvCxnSpPr>
          <p:spPr>
            <a:xfrm rot="10800000">
              <a:off x="6689766" y="1794159"/>
              <a:ext cx="3862822" cy="0"/>
            </a:xfrm>
            <a:prstGeom prst="straightConnector1">
              <a:avLst/>
            </a:prstGeom>
            <a:noFill/>
            <a:ln w="9525" cap="flat" cmpd="sng">
              <a:solidFill>
                <a:srgbClr val="0EE0D6">
                  <a:alpha val="49803"/>
                </a:srgbClr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515" name="Google Shape;515;p4"/>
            <p:cNvCxnSpPr/>
            <p:nvPr/>
          </p:nvCxnSpPr>
          <p:spPr>
            <a:xfrm rot="10800000">
              <a:off x="6689766" y="2154377"/>
              <a:ext cx="3862822" cy="0"/>
            </a:xfrm>
            <a:prstGeom prst="straightConnector1">
              <a:avLst/>
            </a:prstGeom>
            <a:noFill/>
            <a:ln w="9525" cap="flat" cmpd="sng">
              <a:solidFill>
                <a:srgbClr val="0EE0D6">
                  <a:alpha val="49803"/>
                </a:srgbClr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516" name="Google Shape;516;p4"/>
            <p:cNvCxnSpPr/>
            <p:nvPr/>
          </p:nvCxnSpPr>
          <p:spPr>
            <a:xfrm rot="10800000">
              <a:off x="6689766" y="2514595"/>
              <a:ext cx="3862822" cy="0"/>
            </a:xfrm>
            <a:prstGeom prst="straightConnector1">
              <a:avLst/>
            </a:prstGeom>
            <a:noFill/>
            <a:ln w="9525" cap="flat" cmpd="sng">
              <a:solidFill>
                <a:srgbClr val="0EE0D6">
                  <a:alpha val="49803"/>
                </a:srgbClr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517" name="Google Shape;517;p4"/>
            <p:cNvCxnSpPr/>
            <p:nvPr/>
          </p:nvCxnSpPr>
          <p:spPr>
            <a:xfrm rot="10800000">
              <a:off x="6689766" y="2874813"/>
              <a:ext cx="3862822" cy="0"/>
            </a:xfrm>
            <a:prstGeom prst="straightConnector1">
              <a:avLst/>
            </a:prstGeom>
            <a:noFill/>
            <a:ln w="9525" cap="flat" cmpd="sng">
              <a:solidFill>
                <a:srgbClr val="0EE0D6">
                  <a:alpha val="49803"/>
                </a:srgbClr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518" name="Google Shape;518;p4"/>
            <p:cNvCxnSpPr/>
            <p:nvPr/>
          </p:nvCxnSpPr>
          <p:spPr>
            <a:xfrm rot="10800000">
              <a:off x="6689766" y="3235031"/>
              <a:ext cx="3862822" cy="0"/>
            </a:xfrm>
            <a:prstGeom prst="straightConnector1">
              <a:avLst/>
            </a:prstGeom>
            <a:noFill/>
            <a:ln w="9525" cap="flat" cmpd="sng">
              <a:solidFill>
                <a:srgbClr val="0EE0D6">
                  <a:alpha val="49803"/>
                </a:srgbClr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519" name="Google Shape;519;p4"/>
            <p:cNvCxnSpPr/>
            <p:nvPr/>
          </p:nvCxnSpPr>
          <p:spPr>
            <a:xfrm rot="10800000">
              <a:off x="6689766" y="3595249"/>
              <a:ext cx="3862822" cy="0"/>
            </a:xfrm>
            <a:prstGeom prst="straightConnector1">
              <a:avLst/>
            </a:prstGeom>
            <a:noFill/>
            <a:ln w="9525" cap="flat" cmpd="sng">
              <a:solidFill>
                <a:srgbClr val="0EE0D6">
                  <a:alpha val="49803"/>
                </a:srgbClr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520" name="Google Shape;520;p4"/>
            <p:cNvCxnSpPr/>
            <p:nvPr/>
          </p:nvCxnSpPr>
          <p:spPr>
            <a:xfrm rot="10800000">
              <a:off x="6689766" y="3955467"/>
              <a:ext cx="3862822" cy="0"/>
            </a:xfrm>
            <a:prstGeom prst="straightConnector1">
              <a:avLst/>
            </a:prstGeom>
            <a:noFill/>
            <a:ln w="9525" cap="flat" cmpd="sng">
              <a:solidFill>
                <a:srgbClr val="0EE0D6">
                  <a:alpha val="49803"/>
                </a:srgbClr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521" name="Google Shape;521;p4"/>
            <p:cNvCxnSpPr/>
            <p:nvPr/>
          </p:nvCxnSpPr>
          <p:spPr>
            <a:xfrm rot="10800000">
              <a:off x="6689766" y="4315685"/>
              <a:ext cx="3862822" cy="0"/>
            </a:xfrm>
            <a:prstGeom prst="straightConnector1">
              <a:avLst/>
            </a:prstGeom>
            <a:noFill/>
            <a:ln w="9525" cap="flat" cmpd="sng">
              <a:solidFill>
                <a:srgbClr val="0EE0D6">
                  <a:alpha val="49803"/>
                </a:srgbClr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522" name="Google Shape;522;p4"/>
            <p:cNvCxnSpPr/>
            <p:nvPr/>
          </p:nvCxnSpPr>
          <p:spPr>
            <a:xfrm rot="10800000">
              <a:off x="6689766" y="4675903"/>
              <a:ext cx="3862822" cy="0"/>
            </a:xfrm>
            <a:prstGeom prst="straightConnector1">
              <a:avLst/>
            </a:prstGeom>
            <a:noFill/>
            <a:ln w="9525" cap="flat" cmpd="sng">
              <a:solidFill>
                <a:srgbClr val="0EE0D6">
                  <a:alpha val="49803"/>
                </a:srgbClr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523" name="Google Shape;523;p4"/>
            <p:cNvCxnSpPr/>
            <p:nvPr/>
          </p:nvCxnSpPr>
          <p:spPr>
            <a:xfrm rot="10800000">
              <a:off x="6689766" y="5036121"/>
              <a:ext cx="3862822" cy="0"/>
            </a:xfrm>
            <a:prstGeom prst="straightConnector1">
              <a:avLst/>
            </a:prstGeom>
            <a:noFill/>
            <a:ln w="9525" cap="flat" cmpd="sng">
              <a:solidFill>
                <a:srgbClr val="0EE0D6">
                  <a:alpha val="49803"/>
                </a:srgbClr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524" name="Google Shape;524;p4"/>
            <p:cNvCxnSpPr/>
            <p:nvPr/>
          </p:nvCxnSpPr>
          <p:spPr>
            <a:xfrm rot="10800000">
              <a:off x="6689766" y="5396339"/>
              <a:ext cx="3862822" cy="0"/>
            </a:xfrm>
            <a:prstGeom prst="straightConnector1">
              <a:avLst/>
            </a:prstGeom>
            <a:noFill/>
            <a:ln w="9525" cap="flat" cmpd="sng">
              <a:solidFill>
                <a:srgbClr val="0EE0D6">
                  <a:alpha val="49803"/>
                </a:srgbClr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525" name="Google Shape;525;p4"/>
            <p:cNvCxnSpPr/>
            <p:nvPr/>
          </p:nvCxnSpPr>
          <p:spPr>
            <a:xfrm rot="10800000">
              <a:off x="6689766" y="5756557"/>
              <a:ext cx="3862822" cy="0"/>
            </a:xfrm>
            <a:prstGeom prst="straightConnector1">
              <a:avLst/>
            </a:prstGeom>
            <a:noFill/>
            <a:ln w="9525" cap="flat" cmpd="sng">
              <a:solidFill>
                <a:srgbClr val="0EE0D6">
                  <a:alpha val="49803"/>
                </a:srgbClr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</p:grpSp>
      <p:grpSp>
        <p:nvGrpSpPr>
          <p:cNvPr id="526" name="Google Shape;526;p4"/>
          <p:cNvGrpSpPr/>
          <p:nvPr/>
        </p:nvGrpSpPr>
        <p:grpSpPr>
          <a:xfrm>
            <a:off x="1289166" y="355150"/>
            <a:ext cx="3271190" cy="4390163"/>
            <a:chOff x="1734414" y="495297"/>
            <a:chExt cx="4361586" cy="5853550"/>
          </a:xfrm>
        </p:grpSpPr>
        <p:sp>
          <p:nvSpPr>
            <p:cNvPr id="527" name="Google Shape;527;p4"/>
            <p:cNvSpPr/>
            <p:nvPr/>
          </p:nvSpPr>
          <p:spPr>
            <a:xfrm rot="-5400000">
              <a:off x="995360" y="1234352"/>
              <a:ext cx="5839694" cy="4361585"/>
            </a:xfrm>
            <a:prstGeom prst="round2SameRect">
              <a:avLst>
                <a:gd name="adj1" fmla="val 4054"/>
                <a:gd name="adj2" fmla="val 0"/>
              </a:avLst>
            </a:prstGeom>
            <a:solidFill>
              <a:srgbClr val="F1F1F1"/>
            </a:solidFill>
            <a:ln>
              <a:noFill/>
            </a:ln>
            <a:effectLst>
              <a:outerShdw blurRad="203200" dist="50800" dir="10800000" algn="r" rotWithShape="0">
                <a:srgbClr val="000000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cxnSp>
          <p:nvCxnSpPr>
            <p:cNvPr id="528" name="Google Shape;528;p4"/>
            <p:cNvCxnSpPr/>
            <p:nvPr/>
          </p:nvCxnSpPr>
          <p:spPr>
            <a:xfrm>
              <a:off x="1734414" y="1440870"/>
              <a:ext cx="3862822" cy="0"/>
            </a:xfrm>
            <a:prstGeom prst="straightConnector1">
              <a:avLst/>
            </a:prstGeom>
            <a:noFill/>
            <a:ln w="9525" cap="flat" cmpd="sng">
              <a:solidFill>
                <a:srgbClr val="0EE0D6">
                  <a:alpha val="49803"/>
                </a:srgbClr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529" name="Google Shape;529;p4"/>
            <p:cNvCxnSpPr/>
            <p:nvPr/>
          </p:nvCxnSpPr>
          <p:spPr>
            <a:xfrm>
              <a:off x="5597236" y="509152"/>
              <a:ext cx="0" cy="5839695"/>
            </a:xfrm>
            <a:prstGeom prst="straightConnector1">
              <a:avLst/>
            </a:prstGeom>
            <a:noFill/>
            <a:ln w="9525" cap="flat" cmpd="sng">
              <a:solidFill>
                <a:srgbClr val="FF5050">
                  <a:alpha val="49803"/>
                </a:srgbClr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530" name="Google Shape;530;p4"/>
            <p:cNvCxnSpPr/>
            <p:nvPr/>
          </p:nvCxnSpPr>
          <p:spPr>
            <a:xfrm>
              <a:off x="1734414" y="1801088"/>
              <a:ext cx="3862822" cy="0"/>
            </a:xfrm>
            <a:prstGeom prst="straightConnector1">
              <a:avLst/>
            </a:prstGeom>
            <a:noFill/>
            <a:ln w="9525" cap="flat" cmpd="sng">
              <a:solidFill>
                <a:srgbClr val="0EE0D6">
                  <a:alpha val="49803"/>
                </a:srgbClr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531" name="Google Shape;531;p4"/>
            <p:cNvCxnSpPr/>
            <p:nvPr/>
          </p:nvCxnSpPr>
          <p:spPr>
            <a:xfrm>
              <a:off x="1734414" y="2161306"/>
              <a:ext cx="3862822" cy="0"/>
            </a:xfrm>
            <a:prstGeom prst="straightConnector1">
              <a:avLst/>
            </a:prstGeom>
            <a:noFill/>
            <a:ln w="9525" cap="flat" cmpd="sng">
              <a:solidFill>
                <a:srgbClr val="0EE0D6">
                  <a:alpha val="49803"/>
                </a:srgbClr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532" name="Google Shape;532;p4"/>
            <p:cNvCxnSpPr/>
            <p:nvPr/>
          </p:nvCxnSpPr>
          <p:spPr>
            <a:xfrm>
              <a:off x="1734414" y="2521524"/>
              <a:ext cx="3862822" cy="0"/>
            </a:xfrm>
            <a:prstGeom prst="straightConnector1">
              <a:avLst/>
            </a:prstGeom>
            <a:noFill/>
            <a:ln w="9525" cap="flat" cmpd="sng">
              <a:solidFill>
                <a:srgbClr val="0EE0D6">
                  <a:alpha val="49803"/>
                </a:srgbClr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533" name="Google Shape;533;p4"/>
            <p:cNvCxnSpPr/>
            <p:nvPr/>
          </p:nvCxnSpPr>
          <p:spPr>
            <a:xfrm>
              <a:off x="1734414" y="2881742"/>
              <a:ext cx="3862822" cy="0"/>
            </a:xfrm>
            <a:prstGeom prst="straightConnector1">
              <a:avLst/>
            </a:prstGeom>
            <a:noFill/>
            <a:ln w="9525" cap="flat" cmpd="sng">
              <a:solidFill>
                <a:srgbClr val="0EE0D6">
                  <a:alpha val="49803"/>
                </a:srgbClr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534" name="Google Shape;534;p4"/>
            <p:cNvCxnSpPr/>
            <p:nvPr/>
          </p:nvCxnSpPr>
          <p:spPr>
            <a:xfrm>
              <a:off x="1734414" y="3241960"/>
              <a:ext cx="3862822" cy="0"/>
            </a:xfrm>
            <a:prstGeom prst="straightConnector1">
              <a:avLst/>
            </a:prstGeom>
            <a:noFill/>
            <a:ln w="9525" cap="flat" cmpd="sng">
              <a:solidFill>
                <a:srgbClr val="0EE0D6">
                  <a:alpha val="49803"/>
                </a:srgbClr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535" name="Google Shape;535;p4"/>
            <p:cNvCxnSpPr/>
            <p:nvPr/>
          </p:nvCxnSpPr>
          <p:spPr>
            <a:xfrm>
              <a:off x="1734414" y="3602178"/>
              <a:ext cx="3862822" cy="0"/>
            </a:xfrm>
            <a:prstGeom prst="straightConnector1">
              <a:avLst/>
            </a:prstGeom>
            <a:noFill/>
            <a:ln w="9525" cap="flat" cmpd="sng">
              <a:solidFill>
                <a:srgbClr val="0EE0D6">
                  <a:alpha val="49803"/>
                </a:srgbClr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536" name="Google Shape;536;p4"/>
            <p:cNvCxnSpPr/>
            <p:nvPr/>
          </p:nvCxnSpPr>
          <p:spPr>
            <a:xfrm>
              <a:off x="1734414" y="3962396"/>
              <a:ext cx="3862822" cy="0"/>
            </a:xfrm>
            <a:prstGeom prst="straightConnector1">
              <a:avLst/>
            </a:prstGeom>
            <a:noFill/>
            <a:ln w="9525" cap="flat" cmpd="sng">
              <a:solidFill>
                <a:srgbClr val="0EE0D6">
                  <a:alpha val="49803"/>
                </a:srgbClr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537" name="Google Shape;537;p4"/>
            <p:cNvCxnSpPr/>
            <p:nvPr/>
          </p:nvCxnSpPr>
          <p:spPr>
            <a:xfrm>
              <a:off x="1734414" y="4322614"/>
              <a:ext cx="3862822" cy="0"/>
            </a:xfrm>
            <a:prstGeom prst="straightConnector1">
              <a:avLst/>
            </a:prstGeom>
            <a:noFill/>
            <a:ln w="9525" cap="flat" cmpd="sng">
              <a:solidFill>
                <a:srgbClr val="0EE0D6">
                  <a:alpha val="49803"/>
                </a:srgbClr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538" name="Google Shape;538;p4"/>
            <p:cNvCxnSpPr/>
            <p:nvPr/>
          </p:nvCxnSpPr>
          <p:spPr>
            <a:xfrm>
              <a:off x="1734414" y="4682832"/>
              <a:ext cx="3862822" cy="0"/>
            </a:xfrm>
            <a:prstGeom prst="straightConnector1">
              <a:avLst/>
            </a:prstGeom>
            <a:noFill/>
            <a:ln w="9525" cap="flat" cmpd="sng">
              <a:solidFill>
                <a:srgbClr val="0EE0D6">
                  <a:alpha val="49803"/>
                </a:srgbClr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539" name="Google Shape;539;p4"/>
            <p:cNvCxnSpPr/>
            <p:nvPr/>
          </p:nvCxnSpPr>
          <p:spPr>
            <a:xfrm>
              <a:off x="1734414" y="5043050"/>
              <a:ext cx="3862822" cy="0"/>
            </a:xfrm>
            <a:prstGeom prst="straightConnector1">
              <a:avLst/>
            </a:prstGeom>
            <a:noFill/>
            <a:ln w="9525" cap="flat" cmpd="sng">
              <a:solidFill>
                <a:srgbClr val="0EE0D6">
                  <a:alpha val="49803"/>
                </a:srgbClr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540" name="Google Shape;540;p4"/>
            <p:cNvCxnSpPr/>
            <p:nvPr/>
          </p:nvCxnSpPr>
          <p:spPr>
            <a:xfrm>
              <a:off x="1734414" y="5403268"/>
              <a:ext cx="3862822" cy="0"/>
            </a:xfrm>
            <a:prstGeom prst="straightConnector1">
              <a:avLst/>
            </a:prstGeom>
            <a:noFill/>
            <a:ln w="9525" cap="flat" cmpd="sng">
              <a:solidFill>
                <a:srgbClr val="0EE0D6">
                  <a:alpha val="49803"/>
                </a:srgbClr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541" name="Google Shape;541;p4"/>
            <p:cNvCxnSpPr/>
            <p:nvPr/>
          </p:nvCxnSpPr>
          <p:spPr>
            <a:xfrm>
              <a:off x="1734414" y="5763486"/>
              <a:ext cx="3862822" cy="0"/>
            </a:xfrm>
            <a:prstGeom prst="straightConnector1">
              <a:avLst/>
            </a:prstGeom>
            <a:noFill/>
            <a:ln w="9525" cap="flat" cmpd="sng">
              <a:solidFill>
                <a:srgbClr val="0EE0D6">
                  <a:alpha val="49803"/>
                </a:srgbClr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</p:grpSp>
      <p:grpSp>
        <p:nvGrpSpPr>
          <p:cNvPr id="542" name="Google Shape;542;p4"/>
          <p:cNvGrpSpPr/>
          <p:nvPr/>
        </p:nvGrpSpPr>
        <p:grpSpPr>
          <a:xfrm>
            <a:off x="4648461" y="368377"/>
            <a:ext cx="3271190" cy="4390163"/>
            <a:chOff x="6191002" y="488368"/>
            <a:chExt cx="4361586" cy="5853550"/>
          </a:xfrm>
        </p:grpSpPr>
        <p:sp>
          <p:nvSpPr>
            <p:cNvPr id="543" name="Google Shape;543;p4"/>
            <p:cNvSpPr/>
            <p:nvPr/>
          </p:nvSpPr>
          <p:spPr>
            <a:xfrm rot="5400000" flipH="1">
              <a:off x="5451948" y="1227423"/>
              <a:ext cx="5839694" cy="4361585"/>
            </a:xfrm>
            <a:prstGeom prst="round2SameRect">
              <a:avLst>
                <a:gd name="adj1" fmla="val 4054"/>
                <a:gd name="adj2" fmla="val 0"/>
              </a:avLst>
            </a:prstGeom>
            <a:solidFill>
              <a:srgbClr val="F1F1F1"/>
            </a:solidFill>
            <a:ln>
              <a:noFill/>
            </a:ln>
            <a:effectLst>
              <a:outerShdw blurRad="88900" dist="63500" algn="l" rotWithShape="0">
                <a:srgbClr val="000000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cxnSp>
          <p:nvCxnSpPr>
            <p:cNvPr id="544" name="Google Shape;544;p4"/>
            <p:cNvCxnSpPr/>
            <p:nvPr/>
          </p:nvCxnSpPr>
          <p:spPr>
            <a:xfrm rot="10800000">
              <a:off x="6689766" y="1433941"/>
              <a:ext cx="3862822" cy="0"/>
            </a:xfrm>
            <a:prstGeom prst="straightConnector1">
              <a:avLst/>
            </a:prstGeom>
            <a:noFill/>
            <a:ln w="9525" cap="flat" cmpd="sng">
              <a:solidFill>
                <a:srgbClr val="0EE0D6">
                  <a:alpha val="49803"/>
                </a:srgbClr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545" name="Google Shape;545;p4"/>
            <p:cNvCxnSpPr/>
            <p:nvPr/>
          </p:nvCxnSpPr>
          <p:spPr>
            <a:xfrm>
              <a:off x="6689766" y="502223"/>
              <a:ext cx="0" cy="5839695"/>
            </a:xfrm>
            <a:prstGeom prst="straightConnector1">
              <a:avLst/>
            </a:prstGeom>
            <a:noFill/>
            <a:ln w="9525" cap="flat" cmpd="sng">
              <a:solidFill>
                <a:srgbClr val="FF5050">
                  <a:alpha val="49803"/>
                </a:srgbClr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546" name="Google Shape;546;p4"/>
            <p:cNvCxnSpPr/>
            <p:nvPr/>
          </p:nvCxnSpPr>
          <p:spPr>
            <a:xfrm rot="10800000">
              <a:off x="6689766" y="1794159"/>
              <a:ext cx="3862822" cy="0"/>
            </a:xfrm>
            <a:prstGeom prst="straightConnector1">
              <a:avLst/>
            </a:prstGeom>
            <a:noFill/>
            <a:ln w="9525" cap="flat" cmpd="sng">
              <a:solidFill>
                <a:srgbClr val="0EE0D6">
                  <a:alpha val="49803"/>
                </a:srgbClr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547" name="Google Shape;547;p4"/>
            <p:cNvCxnSpPr/>
            <p:nvPr/>
          </p:nvCxnSpPr>
          <p:spPr>
            <a:xfrm rot="10800000">
              <a:off x="6689766" y="2154377"/>
              <a:ext cx="3862822" cy="0"/>
            </a:xfrm>
            <a:prstGeom prst="straightConnector1">
              <a:avLst/>
            </a:prstGeom>
            <a:noFill/>
            <a:ln w="9525" cap="flat" cmpd="sng">
              <a:solidFill>
                <a:srgbClr val="0EE0D6">
                  <a:alpha val="49803"/>
                </a:srgbClr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548" name="Google Shape;548;p4"/>
            <p:cNvCxnSpPr/>
            <p:nvPr/>
          </p:nvCxnSpPr>
          <p:spPr>
            <a:xfrm rot="10800000">
              <a:off x="6689766" y="2514595"/>
              <a:ext cx="3862822" cy="0"/>
            </a:xfrm>
            <a:prstGeom prst="straightConnector1">
              <a:avLst/>
            </a:prstGeom>
            <a:noFill/>
            <a:ln w="9525" cap="flat" cmpd="sng">
              <a:solidFill>
                <a:srgbClr val="0EE0D6">
                  <a:alpha val="49803"/>
                </a:srgbClr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549" name="Google Shape;549;p4"/>
            <p:cNvCxnSpPr/>
            <p:nvPr/>
          </p:nvCxnSpPr>
          <p:spPr>
            <a:xfrm rot="10800000">
              <a:off x="6689766" y="2874813"/>
              <a:ext cx="3862822" cy="0"/>
            </a:xfrm>
            <a:prstGeom prst="straightConnector1">
              <a:avLst/>
            </a:prstGeom>
            <a:noFill/>
            <a:ln w="9525" cap="flat" cmpd="sng">
              <a:solidFill>
                <a:srgbClr val="0EE0D6">
                  <a:alpha val="49803"/>
                </a:srgbClr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550" name="Google Shape;550;p4"/>
            <p:cNvCxnSpPr/>
            <p:nvPr/>
          </p:nvCxnSpPr>
          <p:spPr>
            <a:xfrm rot="10800000">
              <a:off x="6689766" y="3235031"/>
              <a:ext cx="3862822" cy="0"/>
            </a:xfrm>
            <a:prstGeom prst="straightConnector1">
              <a:avLst/>
            </a:prstGeom>
            <a:noFill/>
            <a:ln w="9525" cap="flat" cmpd="sng">
              <a:solidFill>
                <a:srgbClr val="0EE0D6">
                  <a:alpha val="49803"/>
                </a:srgbClr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551" name="Google Shape;551;p4"/>
            <p:cNvCxnSpPr/>
            <p:nvPr/>
          </p:nvCxnSpPr>
          <p:spPr>
            <a:xfrm rot="10800000">
              <a:off x="6689766" y="3595249"/>
              <a:ext cx="3862822" cy="0"/>
            </a:xfrm>
            <a:prstGeom prst="straightConnector1">
              <a:avLst/>
            </a:prstGeom>
            <a:noFill/>
            <a:ln w="9525" cap="flat" cmpd="sng">
              <a:solidFill>
                <a:srgbClr val="0EE0D6">
                  <a:alpha val="49803"/>
                </a:srgbClr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552" name="Google Shape;552;p4"/>
            <p:cNvCxnSpPr/>
            <p:nvPr/>
          </p:nvCxnSpPr>
          <p:spPr>
            <a:xfrm rot="10800000">
              <a:off x="6689766" y="3955467"/>
              <a:ext cx="3862822" cy="0"/>
            </a:xfrm>
            <a:prstGeom prst="straightConnector1">
              <a:avLst/>
            </a:prstGeom>
            <a:noFill/>
            <a:ln w="9525" cap="flat" cmpd="sng">
              <a:solidFill>
                <a:srgbClr val="0EE0D6">
                  <a:alpha val="49803"/>
                </a:srgbClr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553" name="Google Shape;553;p4"/>
            <p:cNvCxnSpPr/>
            <p:nvPr/>
          </p:nvCxnSpPr>
          <p:spPr>
            <a:xfrm rot="10800000">
              <a:off x="6689766" y="4315685"/>
              <a:ext cx="3862822" cy="0"/>
            </a:xfrm>
            <a:prstGeom prst="straightConnector1">
              <a:avLst/>
            </a:prstGeom>
            <a:noFill/>
            <a:ln w="9525" cap="flat" cmpd="sng">
              <a:solidFill>
                <a:srgbClr val="0EE0D6">
                  <a:alpha val="49803"/>
                </a:srgbClr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554" name="Google Shape;554;p4"/>
            <p:cNvCxnSpPr/>
            <p:nvPr/>
          </p:nvCxnSpPr>
          <p:spPr>
            <a:xfrm rot="10800000">
              <a:off x="6689766" y="4675903"/>
              <a:ext cx="3862822" cy="0"/>
            </a:xfrm>
            <a:prstGeom prst="straightConnector1">
              <a:avLst/>
            </a:prstGeom>
            <a:noFill/>
            <a:ln w="9525" cap="flat" cmpd="sng">
              <a:solidFill>
                <a:srgbClr val="0EE0D6">
                  <a:alpha val="49803"/>
                </a:srgbClr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555" name="Google Shape;555;p4"/>
            <p:cNvCxnSpPr/>
            <p:nvPr/>
          </p:nvCxnSpPr>
          <p:spPr>
            <a:xfrm rot="10800000">
              <a:off x="6689766" y="5036121"/>
              <a:ext cx="3862822" cy="0"/>
            </a:xfrm>
            <a:prstGeom prst="straightConnector1">
              <a:avLst/>
            </a:prstGeom>
            <a:noFill/>
            <a:ln w="9525" cap="flat" cmpd="sng">
              <a:solidFill>
                <a:srgbClr val="0EE0D6">
                  <a:alpha val="49803"/>
                </a:srgbClr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556" name="Google Shape;556;p4"/>
            <p:cNvCxnSpPr/>
            <p:nvPr/>
          </p:nvCxnSpPr>
          <p:spPr>
            <a:xfrm rot="10800000">
              <a:off x="6689766" y="5396339"/>
              <a:ext cx="3862822" cy="0"/>
            </a:xfrm>
            <a:prstGeom prst="straightConnector1">
              <a:avLst/>
            </a:prstGeom>
            <a:noFill/>
            <a:ln w="9525" cap="flat" cmpd="sng">
              <a:solidFill>
                <a:srgbClr val="0EE0D6">
                  <a:alpha val="49803"/>
                </a:srgbClr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557" name="Google Shape;557;p4"/>
            <p:cNvCxnSpPr/>
            <p:nvPr/>
          </p:nvCxnSpPr>
          <p:spPr>
            <a:xfrm rot="10800000">
              <a:off x="6689766" y="5756557"/>
              <a:ext cx="3862822" cy="0"/>
            </a:xfrm>
            <a:prstGeom prst="straightConnector1">
              <a:avLst/>
            </a:prstGeom>
            <a:noFill/>
            <a:ln w="9525" cap="flat" cmpd="sng">
              <a:solidFill>
                <a:srgbClr val="0EE0D6">
                  <a:alpha val="49803"/>
                </a:srgbClr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</p:grpSp>
      <p:grpSp>
        <p:nvGrpSpPr>
          <p:cNvPr id="558" name="Google Shape;558;p4"/>
          <p:cNvGrpSpPr/>
          <p:nvPr/>
        </p:nvGrpSpPr>
        <p:grpSpPr>
          <a:xfrm>
            <a:off x="4197928" y="366276"/>
            <a:ext cx="842007" cy="4379771"/>
            <a:chOff x="5597236" y="488368"/>
            <a:chExt cx="1122676" cy="5839694"/>
          </a:xfrm>
        </p:grpSpPr>
        <p:sp>
          <p:nvSpPr>
            <p:cNvPr id="559" name="Google Shape;559;p4"/>
            <p:cNvSpPr/>
            <p:nvPr/>
          </p:nvSpPr>
          <p:spPr>
            <a:xfrm>
              <a:off x="5597236" y="488368"/>
              <a:ext cx="1122676" cy="5839694"/>
            </a:xfrm>
            <a:prstGeom prst="rect">
              <a:avLst/>
            </a:prstGeom>
            <a:gradFill>
              <a:gsLst>
                <a:gs pos="0">
                  <a:srgbClr val="FFFFFF">
                    <a:alpha val="0"/>
                  </a:srgbClr>
                </a:gs>
                <a:gs pos="49600">
                  <a:srgbClr val="7F7F7F">
                    <a:alpha val="72941"/>
                  </a:srgbClr>
                </a:gs>
                <a:gs pos="100000">
                  <a:srgbClr val="FFFFFF">
                    <a:alpha val="0"/>
                  </a:srgbClr>
                </a:gs>
              </a:gsLst>
              <a:lin ang="0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560" name="Google Shape;560;p4"/>
            <p:cNvGrpSpPr/>
            <p:nvPr/>
          </p:nvGrpSpPr>
          <p:grpSpPr>
            <a:xfrm>
              <a:off x="5847936" y="991929"/>
              <a:ext cx="568696" cy="201168"/>
              <a:chOff x="5868383" y="858579"/>
              <a:chExt cx="568696" cy="201168"/>
            </a:xfrm>
          </p:grpSpPr>
          <p:sp>
            <p:nvSpPr>
              <p:cNvPr id="561" name="Google Shape;561;p4"/>
              <p:cNvSpPr/>
              <p:nvPr/>
            </p:nvSpPr>
            <p:spPr>
              <a:xfrm>
                <a:off x="6237851" y="858579"/>
                <a:ext cx="199228" cy="201168"/>
              </a:xfrm>
              <a:prstGeom prst="ellipse">
                <a:avLst/>
              </a:prstGeom>
              <a:solidFill>
                <a:srgbClr val="654F5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62" name="Google Shape;562;p4"/>
              <p:cNvSpPr/>
              <p:nvPr/>
            </p:nvSpPr>
            <p:spPr>
              <a:xfrm>
                <a:off x="5868383" y="858579"/>
                <a:ext cx="199228" cy="201168"/>
              </a:xfrm>
              <a:prstGeom prst="ellipse">
                <a:avLst/>
              </a:prstGeom>
              <a:solidFill>
                <a:srgbClr val="654F5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63" name="Google Shape;563;p4"/>
              <p:cNvSpPr/>
              <p:nvPr/>
            </p:nvSpPr>
            <p:spPr>
              <a:xfrm>
                <a:off x="5918911" y="903272"/>
                <a:ext cx="441889" cy="52004"/>
              </a:xfrm>
              <a:prstGeom prst="flowChartTerminator">
                <a:avLst/>
              </a:prstGeom>
              <a:gradFill>
                <a:gsLst>
                  <a:gs pos="0">
                    <a:srgbClr val="595959"/>
                  </a:gs>
                  <a:gs pos="24000">
                    <a:srgbClr val="3F3F3F"/>
                  </a:gs>
                  <a:gs pos="47000">
                    <a:schemeClr val="lt1"/>
                  </a:gs>
                  <a:gs pos="79668">
                    <a:schemeClr val="lt1"/>
                  </a:gs>
                  <a:gs pos="93000">
                    <a:srgbClr val="3F3F3F"/>
                  </a:gs>
                  <a:gs pos="100000">
                    <a:srgbClr val="3F3F3F"/>
                  </a:gs>
                </a:gsLst>
                <a:lin ang="0" scaled="0"/>
              </a:gra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64" name="Google Shape;564;p4"/>
              <p:cNvSpPr/>
              <p:nvPr/>
            </p:nvSpPr>
            <p:spPr>
              <a:xfrm>
                <a:off x="5926176" y="974941"/>
                <a:ext cx="441889" cy="52004"/>
              </a:xfrm>
              <a:prstGeom prst="flowChartTerminator">
                <a:avLst/>
              </a:prstGeom>
              <a:gradFill>
                <a:gsLst>
                  <a:gs pos="0">
                    <a:srgbClr val="595959"/>
                  </a:gs>
                  <a:gs pos="24000">
                    <a:srgbClr val="3F3F3F"/>
                  </a:gs>
                  <a:gs pos="47000">
                    <a:schemeClr val="lt1"/>
                  </a:gs>
                  <a:gs pos="79668">
                    <a:schemeClr val="lt1"/>
                  </a:gs>
                  <a:gs pos="93000">
                    <a:srgbClr val="3F3F3F"/>
                  </a:gs>
                  <a:gs pos="100000">
                    <a:srgbClr val="3F3F3F"/>
                  </a:gs>
                </a:gsLst>
                <a:lin ang="0" scaled="0"/>
              </a:gra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565" name="Google Shape;565;p4"/>
            <p:cNvGrpSpPr/>
            <p:nvPr/>
          </p:nvGrpSpPr>
          <p:grpSpPr>
            <a:xfrm>
              <a:off x="5847936" y="1507207"/>
              <a:ext cx="568696" cy="201168"/>
              <a:chOff x="5868383" y="858579"/>
              <a:chExt cx="568696" cy="201168"/>
            </a:xfrm>
          </p:grpSpPr>
          <p:sp>
            <p:nvSpPr>
              <p:cNvPr id="566" name="Google Shape;566;p4"/>
              <p:cNvSpPr/>
              <p:nvPr/>
            </p:nvSpPr>
            <p:spPr>
              <a:xfrm>
                <a:off x="6237851" y="858579"/>
                <a:ext cx="199228" cy="201168"/>
              </a:xfrm>
              <a:prstGeom prst="ellipse">
                <a:avLst/>
              </a:prstGeom>
              <a:solidFill>
                <a:srgbClr val="654F5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67" name="Google Shape;567;p4"/>
              <p:cNvSpPr/>
              <p:nvPr/>
            </p:nvSpPr>
            <p:spPr>
              <a:xfrm>
                <a:off x="5868383" y="858579"/>
                <a:ext cx="199228" cy="201168"/>
              </a:xfrm>
              <a:prstGeom prst="ellipse">
                <a:avLst/>
              </a:prstGeom>
              <a:solidFill>
                <a:srgbClr val="654F5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68" name="Google Shape;568;p4"/>
              <p:cNvSpPr/>
              <p:nvPr/>
            </p:nvSpPr>
            <p:spPr>
              <a:xfrm>
                <a:off x="5918911" y="903272"/>
                <a:ext cx="441889" cy="52004"/>
              </a:xfrm>
              <a:prstGeom prst="flowChartTerminator">
                <a:avLst/>
              </a:prstGeom>
              <a:gradFill>
                <a:gsLst>
                  <a:gs pos="0">
                    <a:srgbClr val="595959"/>
                  </a:gs>
                  <a:gs pos="24000">
                    <a:srgbClr val="3F3F3F"/>
                  </a:gs>
                  <a:gs pos="47000">
                    <a:schemeClr val="lt1"/>
                  </a:gs>
                  <a:gs pos="79668">
                    <a:schemeClr val="lt1"/>
                  </a:gs>
                  <a:gs pos="93000">
                    <a:srgbClr val="3F3F3F"/>
                  </a:gs>
                  <a:gs pos="100000">
                    <a:srgbClr val="3F3F3F"/>
                  </a:gs>
                </a:gsLst>
                <a:lin ang="0" scaled="0"/>
              </a:gra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69" name="Google Shape;569;p4"/>
              <p:cNvSpPr/>
              <p:nvPr/>
            </p:nvSpPr>
            <p:spPr>
              <a:xfrm>
                <a:off x="5926176" y="974941"/>
                <a:ext cx="441889" cy="52004"/>
              </a:xfrm>
              <a:prstGeom prst="flowChartTerminator">
                <a:avLst/>
              </a:prstGeom>
              <a:gradFill>
                <a:gsLst>
                  <a:gs pos="0">
                    <a:srgbClr val="595959"/>
                  </a:gs>
                  <a:gs pos="24000">
                    <a:srgbClr val="3F3F3F"/>
                  </a:gs>
                  <a:gs pos="47000">
                    <a:schemeClr val="lt1"/>
                  </a:gs>
                  <a:gs pos="79668">
                    <a:schemeClr val="lt1"/>
                  </a:gs>
                  <a:gs pos="93000">
                    <a:srgbClr val="3F3F3F"/>
                  </a:gs>
                  <a:gs pos="100000">
                    <a:srgbClr val="3F3F3F"/>
                  </a:gs>
                </a:gsLst>
                <a:lin ang="0" scaled="0"/>
              </a:gra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570" name="Google Shape;570;p4"/>
            <p:cNvGrpSpPr/>
            <p:nvPr/>
          </p:nvGrpSpPr>
          <p:grpSpPr>
            <a:xfrm>
              <a:off x="5847936" y="2537763"/>
              <a:ext cx="568696" cy="201168"/>
              <a:chOff x="5868383" y="858579"/>
              <a:chExt cx="568696" cy="201168"/>
            </a:xfrm>
          </p:grpSpPr>
          <p:sp>
            <p:nvSpPr>
              <p:cNvPr id="571" name="Google Shape;571;p4"/>
              <p:cNvSpPr/>
              <p:nvPr/>
            </p:nvSpPr>
            <p:spPr>
              <a:xfrm>
                <a:off x="6237851" y="858579"/>
                <a:ext cx="199228" cy="201168"/>
              </a:xfrm>
              <a:prstGeom prst="ellipse">
                <a:avLst/>
              </a:prstGeom>
              <a:solidFill>
                <a:srgbClr val="654F5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72" name="Google Shape;572;p4"/>
              <p:cNvSpPr/>
              <p:nvPr/>
            </p:nvSpPr>
            <p:spPr>
              <a:xfrm>
                <a:off x="5868383" y="858579"/>
                <a:ext cx="199228" cy="201168"/>
              </a:xfrm>
              <a:prstGeom prst="ellipse">
                <a:avLst/>
              </a:prstGeom>
              <a:solidFill>
                <a:srgbClr val="654F5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73" name="Google Shape;573;p4"/>
              <p:cNvSpPr/>
              <p:nvPr/>
            </p:nvSpPr>
            <p:spPr>
              <a:xfrm>
                <a:off x="5918911" y="903272"/>
                <a:ext cx="441889" cy="52004"/>
              </a:xfrm>
              <a:prstGeom prst="flowChartTerminator">
                <a:avLst/>
              </a:prstGeom>
              <a:gradFill>
                <a:gsLst>
                  <a:gs pos="0">
                    <a:srgbClr val="595959"/>
                  </a:gs>
                  <a:gs pos="24000">
                    <a:srgbClr val="3F3F3F"/>
                  </a:gs>
                  <a:gs pos="47000">
                    <a:schemeClr val="lt1"/>
                  </a:gs>
                  <a:gs pos="79668">
                    <a:schemeClr val="lt1"/>
                  </a:gs>
                  <a:gs pos="93000">
                    <a:srgbClr val="3F3F3F"/>
                  </a:gs>
                  <a:gs pos="100000">
                    <a:srgbClr val="3F3F3F"/>
                  </a:gs>
                </a:gsLst>
                <a:lin ang="0" scaled="0"/>
              </a:gra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74" name="Google Shape;574;p4"/>
              <p:cNvSpPr/>
              <p:nvPr/>
            </p:nvSpPr>
            <p:spPr>
              <a:xfrm>
                <a:off x="5926176" y="974941"/>
                <a:ext cx="441889" cy="52004"/>
              </a:xfrm>
              <a:prstGeom prst="flowChartTerminator">
                <a:avLst/>
              </a:prstGeom>
              <a:gradFill>
                <a:gsLst>
                  <a:gs pos="0">
                    <a:srgbClr val="595959"/>
                  </a:gs>
                  <a:gs pos="24000">
                    <a:srgbClr val="3F3F3F"/>
                  </a:gs>
                  <a:gs pos="47000">
                    <a:schemeClr val="lt1"/>
                  </a:gs>
                  <a:gs pos="79668">
                    <a:schemeClr val="lt1"/>
                  </a:gs>
                  <a:gs pos="93000">
                    <a:srgbClr val="3F3F3F"/>
                  </a:gs>
                  <a:gs pos="100000">
                    <a:srgbClr val="3F3F3F"/>
                  </a:gs>
                </a:gsLst>
                <a:lin ang="0" scaled="0"/>
              </a:gra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575" name="Google Shape;575;p4"/>
            <p:cNvGrpSpPr/>
            <p:nvPr/>
          </p:nvGrpSpPr>
          <p:grpSpPr>
            <a:xfrm>
              <a:off x="5847936" y="3568319"/>
              <a:ext cx="568696" cy="201168"/>
              <a:chOff x="5868383" y="858579"/>
              <a:chExt cx="568696" cy="201168"/>
            </a:xfrm>
          </p:grpSpPr>
          <p:sp>
            <p:nvSpPr>
              <p:cNvPr id="576" name="Google Shape;576;p4"/>
              <p:cNvSpPr/>
              <p:nvPr/>
            </p:nvSpPr>
            <p:spPr>
              <a:xfrm>
                <a:off x="6237851" y="858579"/>
                <a:ext cx="199228" cy="201168"/>
              </a:xfrm>
              <a:prstGeom prst="ellipse">
                <a:avLst/>
              </a:prstGeom>
              <a:solidFill>
                <a:srgbClr val="654F5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77" name="Google Shape;577;p4"/>
              <p:cNvSpPr/>
              <p:nvPr/>
            </p:nvSpPr>
            <p:spPr>
              <a:xfrm>
                <a:off x="5868383" y="858579"/>
                <a:ext cx="199228" cy="201168"/>
              </a:xfrm>
              <a:prstGeom prst="ellipse">
                <a:avLst/>
              </a:prstGeom>
              <a:solidFill>
                <a:srgbClr val="654F5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78" name="Google Shape;578;p4"/>
              <p:cNvSpPr/>
              <p:nvPr/>
            </p:nvSpPr>
            <p:spPr>
              <a:xfrm>
                <a:off x="5918911" y="903272"/>
                <a:ext cx="441889" cy="52004"/>
              </a:xfrm>
              <a:prstGeom prst="flowChartTerminator">
                <a:avLst/>
              </a:prstGeom>
              <a:gradFill>
                <a:gsLst>
                  <a:gs pos="0">
                    <a:srgbClr val="595959"/>
                  </a:gs>
                  <a:gs pos="24000">
                    <a:srgbClr val="3F3F3F"/>
                  </a:gs>
                  <a:gs pos="47000">
                    <a:schemeClr val="lt1"/>
                  </a:gs>
                  <a:gs pos="79668">
                    <a:schemeClr val="lt1"/>
                  </a:gs>
                  <a:gs pos="93000">
                    <a:srgbClr val="3F3F3F"/>
                  </a:gs>
                  <a:gs pos="100000">
                    <a:srgbClr val="3F3F3F"/>
                  </a:gs>
                </a:gsLst>
                <a:lin ang="0" scaled="0"/>
              </a:gra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79" name="Google Shape;579;p4"/>
              <p:cNvSpPr/>
              <p:nvPr/>
            </p:nvSpPr>
            <p:spPr>
              <a:xfrm>
                <a:off x="5926176" y="974941"/>
                <a:ext cx="441889" cy="52004"/>
              </a:xfrm>
              <a:prstGeom prst="flowChartTerminator">
                <a:avLst/>
              </a:prstGeom>
              <a:gradFill>
                <a:gsLst>
                  <a:gs pos="0">
                    <a:srgbClr val="595959"/>
                  </a:gs>
                  <a:gs pos="24000">
                    <a:srgbClr val="3F3F3F"/>
                  </a:gs>
                  <a:gs pos="47000">
                    <a:schemeClr val="lt1"/>
                  </a:gs>
                  <a:gs pos="79668">
                    <a:schemeClr val="lt1"/>
                  </a:gs>
                  <a:gs pos="93000">
                    <a:srgbClr val="3F3F3F"/>
                  </a:gs>
                  <a:gs pos="100000">
                    <a:srgbClr val="3F3F3F"/>
                  </a:gs>
                </a:gsLst>
                <a:lin ang="0" scaled="0"/>
              </a:gra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580" name="Google Shape;580;p4"/>
            <p:cNvGrpSpPr/>
            <p:nvPr/>
          </p:nvGrpSpPr>
          <p:grpSpPr>
            <a:xfrm>
              <a:off x="5847936" y="4083597"/>
              <a:ext cx="568696" cy="201168"/>
              <a:chOff x="5868383" y="858579"/>
              <a:chExt cx="568696" cy="201168"/>
            </a:xfrm>
          </p:grpSpPr>
          <p:sp>
            <p:nvSpPr>
              <p:cNvPr id="581" name="Google Shape;581;p4"/>
              <p:cNvSpPr/>
              <p:nvPr/>
            </p:nvSpPr>
            <p:spPr>
              <a:xfrm>
                <a:off x="6237851" y="858579"/>
                <a:ext cx="199228" cy="201168"/>
              </a:xfrm>
              <a:prstGeom prst="ellipse">
                <a:avLst/>
              </a:prstGeom>
              <a:solidFill>
                <a:srgbClr val="654F5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82" name="Google Shape;582;p4"/>
              <p:cNvSpPr/>
              <p:nvPr/>
            </p:nvSpPr>
            <p:spPr>
              <a:xfrm>
                <a:off x="5868383" y="858579"/>
                <a:ext cx="199228" cy="201168"/>
              </a:xfrm>
              <a:prstGeom prst="ellipse">
                <a:avLst/>
              </a:prstGeom>
              <a:solidFill>
                <a:srgbClr val="654F5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83" name="Google Shape;583;p4"/>
              <p:cNvSpPr/>
              <p:nvPr/>
            </p:nvSpPr>
            <p:spPr>
              <a:xfrm>
                <a:off x="5918911" y="903272"/>
                <a:ext cx="441889" cy="52004"/>
              </a:xfrm>
              <a:prstGeom prst="flowChartTerminator">
                <a:avLst/>
              </a:prstGeom>
              <a:gradFill>
                <a:gsLst>
                  <a:gs pos="0">
                    <a:srgbClr val="595959"/>
                  </a:gs>
                  <a:gs pos="24000">
                    <a:srgbClr val="3F3F3F"/>
                  </a:gs>
                  <a:gs pos="47000">
                    <a:schemeClr val="lt1"/>
                  </a:gs>
                  <a:gs pos="79668">
                    <a:schemeClr val="lt1"/>
                  </a:gs>
                  <a:gs pos="93000">
                    <a:srgbClr val="3F3F3F"/>
                  </a:gs>
                  <a:gs pos="100000">
                    <a:srgbClr val="3F3F3F"/>
                  </a:gs>
                </a:gsLst>
                <a:lin ang="0" scaled="0"/>
              </a:gra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84" name="Google Shape;584;p4"/>
              <p:cNvSpPr/>
              <p:nvPr/>
            </p:nvSpPr>
            <p:spPr>
              <a:xfrm>
                <a:off x="5926176" y="974941"/>
                <a:ext cx="441889" cy="52004"/>
              </a:xfrm>
              <a:prstGeom prst="flowChartTerminator">
                <a:avLst/>
              </a:prstGeom>
              <a:gradFill>
                <a:gsLst>
                  <a:gs pos="0">
                    <a:srgbClr val="595959"/>
                  </a:gs>
                  <a:gs pos="24000">
                    <a:srgbClr val="3F3F3F"/>
                  </a:gs>
                  <a:gs pos="47000">
                    <a:schemeClr val="lt1"/>
                  </a:gs>
                  <a:gs pos="79668">
                    <a:schemeClr val="lt1"/>
                  </a:gs>
                  <a:gs pos="93000">
                    <a:srgbClr val="3F3F3F"/>
                  </a:gs>
                  <a:gs pos="100000">
                    <a:srgbClr val="3F3F3F"/>
                  </a:gs>
                </a:gsLst>
                <a:lin ang="0" scaled="0"/>
              </a:gra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585" name="Google Shape;585;p4"/>
            <p:cNvGrpSpPr/>
            <p:nvPr/>
          </p:nvGrpSpPr>
          <p:grpSpPr>
            <a:xfrm>
              <a:off x="5847936" y="5114153"/>
              <a:ext cx="568696" cy="201168"/>
              <a:chOff x="5868383" y="858579"/>
              <a:chExt cx="568696" cy="201168"/>
            </a:xfrm>
          </p:grpSpPr>
          <p:sp>
            <p:nvSpPr>
              <p:cNvPr id="586" name="Google Shape;586;p4"/>
              <p:cNvSpPr/>
              <p:nvPr/>
            </p:nvSpPr>
            <p:spPr>
              <a:xfrm>
                <a:off x="6237851" y="858579"/>
                <a:ext cx="199228" cy="201168"/>
              </a:xfrm>
              <a:prstGeom prst="ellipse">
                <a:avLst/>
              </a:prstGeom>
              <a:solidFill>
                <a:srgbClr val="654F5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87" name="Google Shape;587;p4"/>
              <p:cNvSpPr/>
              <p:nvPr/>
            </p:nvSpPr>
            <p:spPr>
              <a:xfrm>
                <a:off x="5868383" y="858579"/>
                <a:ext cx="199228" cy="201168"/>
              </a:xfrm>
              <a:prstGeom prst="ellipse">
                <a:avLst/>
              </a:prstGeom>
              <a:solidFill>
                <a:srgbClr val="654F5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88" name="Google Shape;588;p4"/>
              <p:cNvSpPr/>
              <p:nvPr/>
            </p:nvSpPr>
            <p:spPr>
              <a:xfrm>
                <a:off x="5918911" y="903272"/>
                <a:ext cx="441889" cy="52004"/>
              </a:xfrm>
              <a:prstGeom prst="flowChartTerminator">
                <a:avLst/>
              </a:prstGeom>
              <a:gradFill>
                <a:gsLst>
                  <a:gs pos="0">
                    <a:srgbClr val="595959"/>
                  </a:gs>
                  <a:gs pos="24000">
                    <a:srgbClr val="3F3F3F"/>
                  </a:gs>
                  <a:gs pos="47000">
                    <a:schemeClr val="lt1"/>
                  </a:gs>
                  <a:gs pos="79668">
                    <a:schemeClr val="lt1"/>
                  </a:gs>
                  <a:gs pos="93000">
                    <a:srgbClr val="3F3F3F"/>
                  </a:gs>
                  <a:gs pos="100000">
                    <a:srgbClr val="3F3F3F"/>
                  </a:gs>
                </a:gsLst>
                <a:lin ang="0" scaled="0"/>
              </a:gra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89" name="Google Shape;589;p4"/>
              <p:cNvSpPr/>
              <p:nvPr/>
            </p:nvSpPr>
            <p:spPr>
              <a:xfrm>
                <a:off x="5926176" y="974941"/>
                <a:ext cx="441889" cy="52004"/>
              </a:xfrm>
              <a:prstGeom prst="flowChartTerminator">
                <a:avLst/>
              </a:prstGeom>
              <a:gradFill>
                <a:gsLst>
                  <a:gs pos="0">
                    <a:srgbClr val="595959"/>
                  </a:gs>
                  <a:gs pos="24000">
                    <a:srgbClr val="3F3F3F"/>
                  </a:gs>
                  <a:gs pos="47000">
                    <a:schemeClr val="lt1"/>
                  </a:gs>
                  <a:gs pos="79668">
                    <a:schemeClr val="lt1"/>
                  </a:gs>
                  <a:gs pos="93000">
                    <a:srgbClr val="3F3F3F"/>
                  </a:gs>
                  <a:gs pos="100000">
                    <a:srgbClr val="3F3F3F"/>
                  </a:gs>
                </a:gsLst>
                <a:lin ang="0" scaled="0"/>
              </a:gra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590" name="Google Shape;590;p4"/>
            <p:cNvGrpSpPr/>
            <p:nvPr/>
          </p:nvGrpSpPr>
          <p:grpSpPr>
            <a:xfrm>
              <a:off x="5847936" y="5629431"/>
              <a:ext cx="568696" cy="201168"/>
              <a:chOff x="5868383" y="858579"/>
              <a:chExt cx="568696" cy="201168"/>
            </a:xfrm>
          </p:grpSpPr>
          <p:sp>
            <p:nvSpPr>
              <p:cNvPr id="591" name="Google Shape;591;p4"/>
              <p:cNvSpPr/>
              <p:nvPr/>
            </p:nvSpPr>
            <p:spPr>
              <a:xfrm>
                <a:off x="6237851" y="858579"/>
                <a:ext cx="199228" cy="201168"/>
              </a:xfrm>
              <a:prstGeom prst="ellipse">
                <a:avLst/>
              </a:prstGeom>
              <a:solidFill>
                <a:srgbClr val="654F5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92" name="Google Shape;592;p4"/>
              <p:cNvSpPr/>
              <p:nvPr/>
            </p:nvSpPr>
            <p:spPr>
              <a:xfrm>
                <a:off x="5868383" y="858579"/>
                <a:ext cx="199228" cy="201168"/>
              </a:xfrm>
              <a:prstGeom prst="ellipse">
                <a:avLst/>
              </a:prstGeom>
              <a:solidFill>
                <a:srgbClr val="654F5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93" name="Google Shape;593;p4"/>
              <p:cNvSpPr/>
              <p:nvPr/>
            </p:nvSpPr>
            <p:spPr>
              <a:xfrm>
                <a:off x="5918911" y="903272"/>
                <a:ext cx="441889" cy="52004"/>
              </a:xfrm>
              <a:prstGeom prst="flowChartTerminator">
                <a:avLst/>
              </a:prstGeom>
              <a:gradFill>
                <a:gsLst>
                  <a:gs pos="0">
                    <a:srgbClr val="595959"/>
                  </a:gs>
                  <a:gs pos="24000">
                    <a:srgbClr val="3F3F3F"/>
                  </a:gs>
                  <a:gs pos="47000">
                    <a:schemeClr val="lt1"/>
                  </a:gs>
                  <a:gs pos="79668">
                    <a:schemeClr val="lt1"/>
                  </a:gs>
                  <a:gs pos="93000">
                    <a:srgbClr val="3F3F3F"/>
                  </a:gs>
                  <a:gs pos="100000">
                    <a:srgbClr val="3F3F3F"/>
                  </a:gs>
                </a:gsLst>
                <a:lin ang="0" scaled="0"/>
              </a:gra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94" name="Google Shape;594;p4"/>
              <p:cNvSpPr/>
              <p:nvPr/>
            </p:nvSpPr>
            <p:spPr>
              <a:xfrm>
                <a:off x="5926176" y="974941"/>
                <a:ext cx="441889" cy="52004"/>
              </a:xfrm>
              <a:prstGeom prst="flowChartTerminator">
                <a:avLst/>
              </a:prstGeom>
              <a:gradFill>
                <a:gsLst>
                  <a:gs pos="0">
                    <a:srgbClr val="595959"/>
                  </a:gs>
                  <a:gs pos="24000">
                    <a:srgbClr val="3F3F3F"/>
                  </a:gs>
                  <a:gs pos="47000">
                    <a:schemeClr val="lt1"/>
                  </a:gs>
                  <a:gs pos="79668">
                    <a:schemeClr val="lt1"/>
                  </a:gs>
                  <a:gs pos="93000">
                    <a:srgbClr val="3F3F3F"/>
                  </a:gs>
                  <a:gs pos="100000">
                    <a:srgbClr val="3F3F3F"/>
                  </a:gs>
                </a:gsLst>
                <a:lin ang="0" scaled="0"/>
              </a:gra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595" name="Google Shape;595;p4"/>
            <p:cNvGrpSpPr/>
            <p:nvPr/>
          </p:nvGrpSpPr>
          <p:grpSpPr>
            <a:xfrm>
              <a:off x="5847936" y="2022485"/>
              <a:ext cx="568696" cy="201168"/>
              <a:chOff x="5868383" y="858579"/>
              <a:chExt cx="568696" cy="201168"/>
            </a:xfrm>
          </p:grpSpPr>
          <p:sp>
            <p:nvSpPr>
              <p:cNvPr id="596" name="Google Shape;596;p4"/>
              <p:cNvSpPr/>
              <p:nvPr/>
            </p:nvSpPr>
            <p:spPr>
              <a:xfrm>
                <a:off x="6237851" y="858579"/>
                <a:ext cx="199228" cy="201168"/>
              </a:xfrm>
              <a:prstGeom prst="ellipse">
                <a:avLst/>
              </a:prstGeom>
              <a:solidFill>
                <a:srgbClr val="654F5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97" name="Google Shape;597;p4"/>
              <p:cNvSpPr/>
              <p:nvPr/>
            </p:nvSpPr>
            <p:spPr>
              <a:xfrm>
                <a:off x="5868383" y="858579"/>
                <a:ext cx="199228" cy="201168"/>
              </a:xfrm>
              <a:prstGeom prst="ellipse">
                <a:avLst/>
              </a:prstGeom>
              <a:solidFill>
                <a:srgbClr val="654F5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98" name="Google Shape;598;p4"/>
              <p:cNvSpPr/>
              <p:nvPr/>
            </p:nvSpPr>
            <p:spPr>
              <a:xfrm>
                <a:off x="5918911" y="903272"/>
                <a:ext cx="441889" cy="52004"/>
              </a:xfrm>
              <a:prstGeom prst="flowChartTerminator">
                <a:avLst/>
              </a:prstGeom>
              <a:gradFill>
                <a:gsLst>
                  <a:gs pos="0">
                    <a:srgbClr val="595959"/>
                  </a:gs>
                  <a:gs pos="24000">
                    <a:srgbClr val="3F3F3F"/>
                  </a:gs>
                  <a:gs pos="47000">
                    <a:schemeClr val="lt1"/>
                  </a:gs>
                  <a:gs pos="79668">
                    <a:schemeClr val="lt1"/>
                  </a:gs>
                  <a:gs pos="93000">
                    <a:srgbClr val="3F3F3F"/>
                  </a:gs>
                  <a:gs pos="100000">
                    <a:srgbClr val="3F3F3F"/>
                  </a:gs>
                </a:gsLst>
                <a:lin ang="0" scaled="0"/>
              </a:gra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99" name="Google Shape;599;p4"/>
              <p:cNvSpPr/>
              <p:nvPr/>
            </p:nvSpPr>
            <p:spPr>
              <a:xfrm>
                <a:off x="5926176" y="974941"/>
                <a:ext cx="441889" cy="52004"/>
              </a:xfrm>
              <a:prstGeom prst="flowChartTerminator">
                <a:avLst/>
              </a:prstGeom>
              <a:gradFill>
                <a:gsLst>
                  <a:gs pos="0">
                    <a:srgbClr val="595959"/>
                  </a:gs>
                  <a:gs pos="24000">
                    <a:srgbClr val="3F3F3F"/>
                  </a:gs>
                  <a:gs pos="47000">
                    <a:schemeClr val="lt1"/>
                  </a:gs>
                  <a:gs pos="79668">
                    <a:schemeClr val="lt1"/>
                  </a:gs>
                  <a:gs pos="93000">
                    <a:srgbClr val="3F3F3F"/>
                  </a:gs>
                  <a:gs pos="100000">
                    <a:srgbClr val="3F3F3F"/>
                  </a:gs>
                </a:gsLst>
                <a:lin ang="0" scaled="0"/>
              </a:gra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600" name="Google Shape;600;p4"/>
            <p:cNvGrpSpPr/>
            <p:nvPr/>
          </p:nvGrpSpPr>
          <p:grpSpPr>
            <a:xfrm>
              <a:off x="5847936" y="3053041"/>
              <a:ext cx="568696" cy="201168"/>
              <a:chOff x="5868383" y="858579"/>
              <a:chExt cx="568696" cy="201168"/>
            </a:xfrm>
          </p:grpSpPr>
          <p:sp>
            <p:nvSpPr>
              <p:cNvPr id="601" name="Google Shape;601;p4"/>
              <p:cNvSpPr/>
              <p:nvPr/>
            </p:nvSpPr>
            <p:spPr>
              <a:xfrm>
                <a:off x="6237851" y="858579"/>
                <a:ext cx="199228" cy="201168"/>
              </a:xfrm>
              <a:prstGeom prst="ellipse">
                <a:avLst/>
              </a:prstGeom>
              <a:solidFill>
                <a:srgbClr val="654F5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602" name="Google Shape;602;p4"/>
              <p:cNvSpPr/>
              <p:nvPr/>
            </p:nvSpPr>
            <p:spPr>
              <a:xfrm>
                <a:off x="5868383" y="858579"/>
                <a:ext cx="199228" cy="201168"/>
              </a:xfrm>
              <a:prstGeom prst="ellipse">
                <a:avLst/>
              </a:prstGeom>
              <a:solidFill>
                <a:srgbClr val="654F5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603" name="Google Shape;603;p4"/>
              <p:cNvSpPr/>
              <p:nvPr/>
            </p:nvSpPr>
            <p:spPr>
              <a:xfrm>
                <a:off x="5918911" y="903272"/>
                <a:ext cx="441889" cy="52004"/>
              </a:xfrm>
              <a:prstGeom prst="flowChartTerminator">
                <a:avLst/>
              </a:prstGeom>
              <a:gradFill>
                <a:gsLst>
                  <a:gs pos="0">
                    <a:srgbClr val="595959"/>
                  </a:gs>
                  <a:gs pos="24000">
                    <a:srgbClr val="3F3F3F"/>
                  </a:gs>
                  <a:gs pos="47000">
                    <a:schemeClr val="lt1"/>
                  </a:gs>
                  <a:gs pos="79668">
                    <a:schemeClr val="lt1"/>
                  </a:gs>
                  <a:gs pos="93000">
                    <a:srgbClr val="3F3F3F"/>
                  </a:gs>
                  <a:gs pos="100000">
                    <a:srgbClr val="3F3F3F"/>
                  </a:gs>
                </a:gsLst>
                <a:lin ang="0" scaled="0"/>
              </a:gra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604" name="Google Shape;604;p4"/>
              <p:cNvSpPr/>
              <p:nvPr/>
            </p:nvSpPr>
            <p:spPr>
              <a:xfrm>
                <a:off x="5926176" y="974941"/>
                <a:ext cx="441889" cy="52004"/>
              </a:xfrm>
              <a:prstGeom prst="flowChartTerminator">
                <a:avLst/>
              </a:prstGeom>
              <a:gradFill>
                <a:gsLst>
                  <a:gs pos="0">
                    <a:srgbClr val="595959"/>
                  </a:gs>
                  <a:gs pos="24000">
                    <a:srgbClr val="3F3F3F"/>
                  </a:gs>
                  <a:gs pos="47000">
                    <a:schemeClr val="lt1"/>
                  </a:gs>
                  <a:gs pos="79668">
                    <a:schemeClr val="lt1"/>
                  </a:gs>
                  <a:gs pos="93000">
                    <a:srgbClr val="3F3F3F"/>
                  </a:gs>
                  <a:gs pos="100000">
                    <a:srgbClr val="3F3F3F"/>
                  </a:gs>
                </a:gsLst>
                <a:lin ang="0" scaled="0"/>
              </a:gra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605" name="Google Shape;605;p4"/>
            <p:cNvGrpSpPr/>
            <p:nvPr/>
          </p:nvGrpSpPr>
          <p:grpSpPr>
            <a:xfrm>
              <a:off x="5847936" y="4598875"/>
              <a:ext cx="568696" cy="201168"/>
              <a:chOff x="5868383" y="858579"/>
              <a:chExt cx="568696" cy="201168"/>
            </a:xfrm>
          </p:grpSpPr>
          <p:sp>
            <p:nvSpPr>
              <p:cNvPr id="606" name="Google Shape;606;p4"/>
              <p:cNvSpPr/>
              <p:nvPr/>
            </p:nvSpPr>
            <p:spPr>
              <a:xfrm>
                <a:off x="6237851" y="858579"/>
                <a:ext cx="199228" cy="201168"/>
              </a:xfrm>
              <a:prstGeom prst="ellipse">
                <a:avLst/>
              </a:prstGeom>
              <a:solidFill>
                <a:srgbClr val="654F5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607" name="Google Shape;607;p4"/>
              <p:cNvSpPr/>
              <p:nvPr/>
            </p:nvSpPr>
            <p:spPr>
              <a:xfrm>
                <a:off x="5868383" y="858579"/>
                <a:ext cx="199228" cy="201168"/>
              </a:xfrm>
              <a:prstGeom prst="ellipse">
                <a:avLst/>
              </a:prstGeom>
              <a:solidFill>
                <a:srgbClr val="654F5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608" name="Google Shape;608;p4"/>
              <p:cNvSpPr/>
              <p:nvPr/>
            </p:nvSpPr>
            <p:spPr>
              <a:xfrm>
                <a:off x="5918911" y="903272"/>
                <a:ext cx="441889" cy="52004"/>
              </a:xfrm>
              <a:prstGeom prst="flowChartTerminator">
                <a:avLst/>
              </a:prstGeom>
              <a:gradFill>
                <a:gsLst>
                  <a:gs pos="0">
                    <a:srgbClr val="595959"/>
                  </a:gs>
                  <a:gs pos="24000">
                    <a:srgbClr val="3F3F3F"/>
                  </a:gs>
                  <a:gs pos="47000">
                    <a:schemeClr val="lt1"/>
                  </a:gs>
                  <a:gs pos="79668">
                    <a:schemeClr val="lt1"/>
                  </a:gs>
                  <a:gs pos="93000">
                    <a:srgbClr val="3F3F3F"/>
                  </a:gs>
                  <a:gs pos="100000">
                    <a:srgbClr val="3F3F3F"/>
                  </a:gs>
                </a:gsLst>
                <a:lin ang="0" scaled="0"/>
              </a:gra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609" name="Google Shape;609;p4"/>
              <p:cNvSpPr/>
              <p:nvPr/>
            </p:nvSpPr>
            <p:spPr>
              <a:xfrm>
                <a:off x="5926176" y="974941"/>
                <a:ext cx="441889" cy="52004"/>
              </a:xfrm>
              <a:prstGeom prst="flowChartTerminator">
                <a:avLst/>
              </a:prstGeom>
              <a:gradFill>
                <a:gsLst>
                  <a:gs pos="0">
                    <a:srgbClr val="595959"/>
                  </a:gs>
                  <a:gs pos="24000">
                    <a:srgbClr val="3F3F3F"/>
                  </a:gs>
                  <a:gs pos="47000">
                    <a:schemeClr val="lt1"/>
                  </a:gs>
                  <a:gs pos="79668">
                    <a:schemeClr val="lt1"/>
                  </a:gs>
                  <a:gs pos="93000">
                    <a:srgbClr val="3F3F3F"/>
                  </a:gs>
                  <a:gs pos="100000">
                    <a:srgbClr val="3F3F3F"/>
                  </a:gs>
                </a:gsLst>
                <a:lin ang="0" scaled="0"/>
              </a:gra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</p:grpSp>
      <p:sp>
        <p:nvSpPr>
          <p:cNvPr id="610" name="Google Shape;610;p4"/>
          <p:cNvSpPr txBox="1"/>
          <p:nvPr/>
        </p:nvSpPr>
        <p:spPr>
          <a:xfrm>
            <a:off x="1382478" y="1516864"/>
            <a:ext cx="2803805" cy="20312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err="1" smtClean="0">
                <a:ln>
                  <a:solidFill>
                    <a:sysClr val="windowText" lastClr="000000"/>
                  </a:solidFill>
                </a:ln>
                <a:solidFill>
                  <a:srgbClr val="14ECEC"/>
                </a:solidFill>
                <a:latin typeface="Algerian" pitchFamily="82" charset="0"/>
                <a:ea typeface="Architects Daughter"/>
                <a:cs typeface="Architects Daughter"/>
                <a:sym typeface="Architects Daughter"/>
              </a:rPr>
              <a:t>Pengertian</a:t>
            </a:r>
            <a:r>
              <a:rPr lang="en-US" sz="2800" b="1" dirty="0" smtClean="0">
                <a:ln>
                  <a:solidFill>
                    <a:sysClr val="windowText" lastClr="000000"/>
                  </a:solidFill>
                </a:ln>
                <a:solidFill>
                  <a:srgbClr val="14ECEC"/>
                </a:solidFill>
                <a:latin typeface="Algerian" pitchFamily="82" charset="0"/>
                <a:ea typeface="Architects Daughter"/>
                <a:cs typeface="Architects Daughter"/>
                <a:sym typeface="Architects Daughter"/>
              </a:rPr>
              <a:t> </a:t>
            </a:r>
            <a:r>
              <a:rPr lang="en-US" sz="2800" b="1" dirty="0" err="1" smtClean="0">
                <a:ln>
                  <a:solidFill>
                    <a:sysClr val="windowText" lastClr="000000"/>
                  </a:solidFill>
                </a:ln>
                <a:solidFill>
                  <a:srgbClr val="14ECEC"/>
                </a:solidFill>
                <a:latin typeface="Algerian" pitchFamily="82" charset="0"/>
                <a:ea typeface="Architects Daughter"/>
                <a:cs typeface="Architects Daughter"/>
                <a:sym typeface="Architects Daughter"/>
              </a:rPr>
              <a:t>pergelaran</a:t>
            </a:r>
            <a:r>
              <a:rPr lang="en-US" sz="2800" b="1" dirty="0" smtClean="0">
                <a:ln>
                  <a:solidFill>
                    <a:sysClr val="windowText" lastClr="000000"/>
                  </a:solidFill>
                </a:ln>
                <a:solidFill>
                  <a:srgbClr val="14ECEC"/>
                </a:solidFill>
                <a:latin typeface="Algerian" pitchFamily="82" charset="0"/>
                <a:ea typeface="Architects Daughter"/>
                <a:cs typeface="Architects Daughter"/>
                <a:sym typeface="Architects Daughter"/>
              </a:rPr>
              <a:t> </a:t>
            </a:r>
            <a:r>
              <a:rPr lang="en-US" sz="2800" b="1" dirty="0" err="1" smtClean="0">
                <a:ln>
                  <a:solidFill>
                    <a:sysClr val="windowText" lastClr="000000"/>
                  </a:solidFill>
                </a:ln>
                <a:solidFill>
                  <a:srgbClr val="14ECEC"/>
                </a:solidFill>
                <a:latin typeface="Algerian" pitchFamily="82" charset="0"/>
                <a:ea typeface="Architects Daughter"/>
                <a:cs typeface="Architects Daughter"/>
                <a:sym typeface="Architects Daughter"/>
              </a:rPr>
              <a:t>Musik</a:t>
            </a:r>
            <a:endParaRPr dirty="0">
              <a:ln>
                <a:solidFill>
                  <a:sysClr val="windowText" lastClr="000000"/>
                </a:solidFill>
              </a:ln>
              <a:solidFill>
                <a:srgbClr val="14ECEC"/>
              </a:solidFill>
              <a:latin typeface="Algerian" pitchFamily="82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5001380" y="501201"/>
            <a:ext cx="2929004" cy="38318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Pagelaran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musik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merupakan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suatu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penyajian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fenomena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bunyi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disajikan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bentuk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musik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berkualitas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untuk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dapat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didengar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dinikmati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oleh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Times New Roman" pitchFamily="18" charset="0"/>
                <a:cs typeface="Times New Roman" pitchFamily="18" charset="0"/>
              </a:rPr>
              <a:t>manusia</a:t>
            </a:r>
            <a:endParaRPr lang="en-US" sz="14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50000"/>
              </a:lnSpc>
            </a:pPr>
            <a:endParaRPr lang="en-US" sz="12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50000"/>
              </a:lnSpc>
            </a:pPr>
            <a:endParaRPr lang="en-US" sz="12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50000"/>
              </a:lnSpc>
            </a:pPr>
            <a:endParaRPr lang="en-US" sz="12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en-US" sz="1400" dirty="0" err="1" smtClean="0">
                <a:latin typeface="Times New Roman" pitchFamily="18" charset="0"/>
                <a:cs typeface="Times New Roman" pitchFamily="18" charset="0"/>
              </a:rPr>
              <a:t>Penyajian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Pagelaran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musik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waktu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tepat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Times New Roman" pitchFamily="18" charset="0"/>
                <a:cs typeface="Times New Roman" pitchFamily="18" charset="0"/>
              </a:rPr>
              <a:t>dapat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menimbulkan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kepuasan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batin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luar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biasa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perasaan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senang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gembira</a:t>
            </a:r>
            <a:endParaRPr lang="en-US" sz="1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18816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8610"/>
            <a:ext cx="8382000" cy="651271"/>
          </a:xfrm>
        </p:spPr>
        <p:txBody>
          <a:bodyPr>
            <a:noAutofit/>
          </a:bodyPr>
          <a:lstStyle/>
          <a:p>
            <a:r>
              <a:rPr lang="en-US" sz="2800" dirty="0" err="1" smtClean="0">
                <a:latin typeface="Snap ITC" pitchFamily="82" charset="0"/>
              </a:rPr>
              <a:t>Bentuk</a:t>
            </a:r>
            <a:r>
              <a:rPr lang="en-US" sz="2800" dirty="0" smtClean="0">
                <a:latin typeface="Snap ITC" pitchFamily="82" charset="0"/>
              </a:rPr>
              <a:t> </a:t>
            </a:r>
            <a:r>
              <a:rPr lang="en-US" sz="2800" dirty="0" err="1" smtClean="0">
                <a:latin typeface="Snap ITC" pitchFamily="82" charset="0"/>
              </a:rPr>
              <a:t>Penyajian</a:t>
            </a:r>
            <a:r>
              <a:rPr lang="en-US" sz="2800" dirty="0" smtClean="0">
                <a:latin typeface="Snap ITC" pitchFamily="82" charset="0"/>
              </a:rPr>
              <a:t> </a:t>
            </a:r>
            <a:r>
              <a:rPr lang="en-US" sz="2800" dirty="0" err="1" smtClean="0">
                <a:latin typeface="Snap ITC" pitchFamily="82" charset="0"/>
              </a:rPr>
              <a:t>Pergelaran</a:t>
            </a:r>
            <a:r>
              <a:rPr lang="en-US" sz="2800" dirty="0" smtClean="0">
                <a:latin typeface="Snap ITC" pitchFamily="82" charset="0"/>
              </a:rPr>
              <a:t> </a:t>
            </a:r>
            <a:r>
              <a:rPr lang="en-US" sz="2800" dirty="0" err="1" smtClean="0">
                <a:latin typeface="Snap ITC" pitchFamily="82" charset="0"/>
              </a:rPr>
              <a:t>Musik</a:t>
            </a:r>
            <a:r>
              <a:rPr lang="en-US" sz="2800" dirty="0" smtClean="0">
                <a:latin typeface="Snap ITC" pitchFamily="82" charset="0"/>
              </a:rPr>
              <a:t> </a:t>
            </a:r>
            <a:endParaRPr lang="en-US" sz="2800" dirty="0">
              <a:latin typeface="Snap ITC" pitchFamily="82" charset="0"/>
            </a:endParaRPr>
          </a:p>
        </p:txBody>
      </p:sp>
      <p:grpSp>
        <p:nvGrpSpPr>
          <p:cNvPr id="3" name="Group 2"/>
          <p:cNvGrpSpPr/>
          <p:nvPr/>
        </p:nvGrpSpPr>
        <p:grpSpPr>
          <a:xfrm>
            <a:off x="304800" y="971550"/>
            <a:ext cx="3430221" cy="2672715"/>
            <a:chOff x="228601" y="1423035"/>
            <a:chExt cx="4114799" cy="3206115"/>
          </a:xfrm>
        </p:grpSpPr>
        <p:sp>
          <p:nvSpPr>
            <p:cNvPr id="4" name="Oval 3"/>
            <p:cNvSpPr/>
            <p:nvPr/>
          </p:nvSpPr>
          <p:spPr>
            <a:xfrm>
              <a:off x="762000" y="1423035"/>
              <a:ext cx="3581400" cy="3206115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285750" algn="ctr"/>
              <a:r>
                <a:rPr lang="en-US" sz="1400" dirty="0" err="1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Yaitu</a:t>
              </a:r>
              <a:r>
                <a:rPr lang="en-US" sz="140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1400" dirty="0" err="1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jenis</a:t>
              </a:r>
              <a:r>
                <a:rPr lang="en-US" sz="140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1400" dirty="0" err="1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karya</a:t>
              </a:r>
              <a:r>
                <a:rPr lang="en-US" sz="140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1400" dirty="0" err="1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musik</a:t>
              </a:r>
              <a:r>
                <a:rPr lang="en-US" sz="140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yang </a:t>
              </a:r>
              <a:r>
                <a:rPr lang="en-US" sz="1400" dirty="0" err="1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hanya</a:t>
              </a:r>
              <a:r>
                <a:rPr lang="en-US" sz="140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1400" dirty="0" err="1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menampilkan</a:t>
              </a:r>
              <a:r>
                <a:rPr lang="en-US" sz="140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1400" dirty="0" err="1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suara</a:t>
              </a:r>
              <a:r>
                <a:rPr lang="en-US" sz="140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1400" dirty="0" err="1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manusia</a:t>
              </a:r>
              <a:r>
                <a:rPr lang="en-US" sz="140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1400" dirty="0" err="1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saja</a:t>
              </a:r>
              <a:r>
                <a:rPr lang="en-US" sz="140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. </a:t>
              </a:r>
              <a:r>
                <a:rPr lang="en-US" sz="1400" dirty="0" err="1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Penyajian</a:t>
              </a:r>
              <a:r>
                <a:rPr lang="en-US" sz="140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1400" dirty="0" err="1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musik</a:t>
              </a:r>
              <a:r>
                <a:rPr lang="en-US" sz="140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1400" dirty="0" err="1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vokal</a:t>
              </a:r>
              <a:r>
                <a:rPr lang="en-US" sz="140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1400" dirty="0" err="1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melambangkan</a:t>
              </a:r>
              <a:r>
                <a:rPr lang="en-US" sz="140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1400" dirty="0" err="1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kedamaian</a:t>
              </a:r>
              <a:r>
                <a:rPr lang="en-US" sz="140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, </a:t>
              </a:r>
              <a:r>
                <a:rPr lang="en-US" sz="1400" dirty="0" err="1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keagungan</a:t>
              </a:r>
              <a:r>
                <a:rPr lang="en-US" sz="140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1400" dirty="0" err="1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dan</a:t>
              </a:r>
              <a:r>
                <a:rPr lang="en-US" sz="140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1400" dirty="0" err="1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kemegahan</a:t>
              </a:r>
              <a:r>
                <a:rPr lang="en-US" sz="140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.</a:t>
              </a:r>
            </a:p>
            <a:p>
              <a:pPr marL="285750" indent="-285750" algn="ctr">
                <a:buFont typeface="Wingdings" pitchFamily="2" charset="2"/>
                <a:buChar char="Ø"/>
              </a:pPr>
              <a:endPara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6" name="Oval 5"/>
            <p:cNvSpPr/>
            <p:nvPr/>
          </p:nvSpPr>
          <p:spPr>
            <a:xfrm>
              <a:off x="228601" y="1423035"/>
              <a:ext cx="1455543" cy="1303020"/>
            </a:xfrm>
            <a:prstGeom prst="ellipse">
              <a:avLst/>
            </a:prstGeom>
            <a:solidFill>
              <a:srgbClr val="CCCC0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b="1" dirty="0" err="1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Musik</a:t>
              </a:r>
              <a:r>
                <a:rPr lang="en-US" sz="1200" b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</a:p>
            <a:p>
              <a:pPr algn="ctr"/>
              <a:r>
                <a:rPr lang="en-US" sz="2000" b="1" dirty="0" err="1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Voka</a:t>
              </a:r>
              <a:r>
                <a:rPr lang="en-US" b="1" dirty="0" err="1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l</a:t>
              </a:r>
              <a:r>
                <a:rPr lang="en-US" b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endParaRPr lang="en-US" sz="3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3244877" y="2386028"/>
            <a:ext cx="3326886" cy="2457596"/>
            <a:chOff x="4225229" y="1333354"/>
            <a:chExt cx="4461571" cy="3295796"/>
          </a:xfrm>
        </p:grpSpPr>
        <p:sp>
          <p:nvSpPr>
            <p:cNvPr id="5" name="Oval 4"/>
            <p:cNvSpPr/>
            <p:nvPr/>
          </p:nvSpPr>
          <p:spPr>
            <a:xfrm>
              <a:off x="4953000" y="1333354"/>
              <a:ext cx="3733800" cy="3295796"/>
            </a:xfrm>
            <a:prstGeom prst="ellipse">
              <a:avLst/>
            </a:prstGeom>
            <a:solidFill>
              <a:srgbClr val="99FF66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7" name="Oval 6"/>
            <p:cNvSpPr/>
            <p:nvPr/>
          </p:nvSpPr>
          <p:spPr>
            <a:xfrm>
              <a:off x="4225229" y="1560195"/>
              <a:ext cx="1455543" cy="1303020"/>
            </a:xfrm>
            <a:prstGeom prst="ellipse">
              <a:avLst/>
            </a:prstGeom>
            <a:solidFill>
              <a:srgbClr val="16EE1B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50" b="1" dirty="0" err="1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Musik</a:t>
              </a:r>
              <a:r>
                <a:rPr lang="en-US" sz="1050" b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</a:p>
            <a:p>
              <a:pPr algn="ctr"/>
              <a:r>
                <a:rPr lang="en-US" sz="1400" b="1" dirty="0" err="1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Campuran</a:t>
              </a:r>
              <a:endParaRPr lang="en-US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5638800" y="1123950"/>
            <a:ext cx="3326886" cy="2457596"/>
            <a:chOff x="4225229" y="1333354"/>
            <a:chExt cx="4461571" cy="3295796"/>
          </a:xfrm>
        </p:grpSpPr>
        <p:sp>
          <p:nvSpPr>
            <p:cNvPr id="10" name="Oval 9"/>
            <p:cNvSpPr/>
            <p:nvPr/>
          </p:nvSpPr>
          <p:spPr>
            <a:xfrm>
              <a:off x="4953000" y="1333354"/>
              <a:ext cx="3733800" cy="3295796"/>
            </a:xfrm>
            <a:prstGeom prst="ellipse">
              <a:avLst/>
            </a:prstGeom>
            <a:solidFill>
              <a:srgbClr val="FFCC99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109538" algn="ctr"/>
              <a:r>
                <a:rPr lang="en-US" sz="1200" dirty="0" err="1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Bentuk</a:t>
              </a:r>
              <a:r>
                <a:rPr lang="en-US" sz="120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 </a:t>
              </a:r>
              <a:r>
                <a:rPr lang="en-US" sz="1200" dirty="0" err="1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penyajian</a:t>
              </a:r>
              <a:r>
                <a:rPr lang="en-US" sz="120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 </a:t>
              </a:r>
              <a:r>
                <a:rPr lang="en-US" sz="1200" dirty="0" err="1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karya</a:t>
              </a:r>
              <a:r>
                <a:rPr lang="en-US" sz="120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1200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 </a:t>
              </a:r>
              <a:r>
                <a:rPr lang="en-US" sz="1200" dirty="0" err="1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musik</a:t>
              </a:r>
              <a:r>
                <a:rPr lang="en-US" sz="1200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120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yang </a:t>
              </a:r>
              <a:r>
                <a:rPr lang="en-US" sz="1200" dirty="0" err="1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menggunakan</a:t>
              </a:r>
              <a:r>
                <a:rPr lang="en-US" sz="120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instrument/</a:t>
              </a:r>
              <a:r>
                <a:rPr lang="en-US" sz="1200" dirty="0" err="1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alat</a:t>
              </a:r>
              <a:r>
                <a:rPr lang="en-US" sz="120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1200" dirty="0" err="1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musik</a:t>
              </a:r>
              <a:r>
                <a:rPr lang="en-US" sz="120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1200" dirty="0" err="1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saja</a:t>
              </a:r>
              <a:r>
                <a:rPr lang="en-US" sz="120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. </a:t>
              </a:r>
              <a:endPara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pPr marL="109538" algn="ctr"/>
              <a:r>
                <a:rPr lang="en-US" sz="1200" dirty="0" err="1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Bentuk</a:t>
              </a:r>
              <a:r>
                <a:rPr lang="en-US" sz="1200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1200" dirty="0" err="1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penyajian</a:t>
              </a:r>
              <a:r>
                <a:rPr lang="en-US" sz="120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1200" dirty="0" err="1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musik</a:t>
              </a:r>
              <a:r>
                <a:rPr lang="en-US" sz="120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instrumental  </a:t>
              </a:r>
              <a:r>
                <a:rPr lang="en-US" sz="1200" dirty="0" err="1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melambangkan</a:t>
              </a:r>
              <a:r>
                <a:rPr lang="en-US" sz="120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1200" dirty="0" err="1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kebersamaan</a:t>
              </a:r>
              <a:r>
                <a:rPr lang="en-US" sz="120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1200" dirty="0" err="1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dan</a:t>
              </a:r>
              <a:r>
                <a:rPr lang="en-US" sz="120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1200" dirty="0" err="1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harmonisasi</a:t>
              </a:r>
              <a:r>
                <a:rPr lang="en-US" sz="120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1200" dirty="0" err="1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bunyi</a:t>
              </a:r>
              <a:r>
                <a:rPr lang="en-US" sz="120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.</a:t>
              </a:r>
            </a:p>
            <a:p>
              <a:pPr algn="ctr"/>
              <a:endPara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1" name="Oval 10"/>
            <p:cNvSpPr/>
            <p:nvPr/>
          </p:nvSpPr>
          <p:spPr>
            <a:xfrm>
              <a:off x="4225229" y="1560195"/>
              <a:ext cx="1455543" cy="1303020"/>
            </a:xfrm>
            <a:prstGeom prst="ellipse">
              <a:avLst/>
            </a:prstGeom>
            <a:solidFill>
              <a:srgbClr val="FF9999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50" b="1" dirty="0" err="1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Musik</a:t>
              </a:r>
              <a:r>
                <a:rPr lang="en-US" sz="1050" b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</a:p>
            <a:p>
              <a:pPr algn="ctr"/>
              <a:r>
                <a:rPr lang="en-US" sz="1400" b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Instrumental</a:t>
              </a:r>
              <a:endParaRPr lang="en-US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12" name="Rectangle 11"/>
          <p:cNvSpPr/>
          <p:nvPr/>
        </p:nvSpPr>
        <p:spPr>
          <a:xfrm>
            <a:off x="4330240" y="2834311"/>
            <a:ext cx="213360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200" dirty="0" err="1">
                <a:latin typeface="Times New Roman" pitchFamily="18" charset="0"/>
                <a:cs typeface="Times New Roman" pitchFamily="18" charset="0"/>
              </a:rPr>
              <a:t>Adalah</a:t>
            </a:r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  </a:t>
            </a:r>
            <a:r>
              <a:rPr lang="en-US" sz="1200" dirty="0" err="1">
                <a:latin typeface="Times New Roman" pitchFamily="18" charset="0"/>
                <a:cs typeface="Times New Roman" pitchFamily="18" charset="0"/>
              </a:rPr>
              <a:t>bentuk</a:t>
            </a:r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>
                <a:latin typeface="Times New Roman" pitchFamily="18" charset="0"/>
                <a:cs typeface="Times New Roman" pitchFamily="18" charset="0"/>
              </a:rPr>
              <a:t>penyajian</a:t>
            </a:r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>
                <a:latin typeface="Times New Roman" pitchFamily="18" charset="0"/>
                <a:cs typeface="Times New Roman" pitchFamily="18" charset="0"/>
              </a:rPr>
              <a:t>musik</a:t>
            </a:r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1200" dirty="0" err="1">
                <a:latin typeface="Times New Roman" pitchFamily="18" charset="0"/>
                <a:cs typeface="Times New Roman" pitchFamily="18" charset="0"/>
              </a:rPr>
              <a:t>menggabungkan</a:t>
            </a:r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>
                <a:latin typeface="Times New Roman" pitchFamily="18" charset="0"/>
                <a:cs typeface="Times New Roman" pitchFamily="18" charset="0"/>
              </a:rPr>
              <a:t>antara</a:t>
            </a:r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>
                <a:latin typeface="Times New Roman" pitchFamily="18" charset="0"/>
                <a:cs typeface="Times New Roman" pitchFamily="18" charset="0"/>
              </a:rPr>
              <a:t>vokal</a:t>
            </a:r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>
                <a:latin typeface="Times New Roman" pitchFamily="18" charset="0"/>
                <a:cs typeface="Times New Roman" pitchFamily="18" charset="0"/>
              </a:rPr>
              <a:t>dengan</a:t>
            </a:r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 instrumental. </a:t>
            </a:r>
            <a:r>
              <a:rPr lang="en-US" sz="1200" dirty="0" err="1">
                <a:latin typeface="Times New Roman" pitchFamily="18" charset="0"/>
                <a:cs typeface="Times New Roman" pitchFamily="18" charset="0"/>
              </a:rPr>
              <a:t>Bentuk</a:t>
            </a:r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>
                <a:latin typeface="Times New Roman" pitchFamily="18" charset="0"/>
                <a:cs typeface="Times New Roman" pitchFamily="18" charset="0"/>
              </a:rPr>
              <a:t>penyajian</a:t>
            </a:r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>
                <a:latin typeface="Times New Roman" pitchFamily="18" charset="0"/>
                <a:cs typeface="Times New Roman" pitchFamily="18" charset="0"/>
              </a:rPr>
              <a:t>ini</a:t>
            </a:r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>
                <a:latin typeface="Times New Roman" pitchFamily="18" charset="0"/>
                <a:cs typeface="Times New Roman" pitchFamily="18" charset="0"/>
              </a:rPr>
              <a:t>melambangkan</a:t>
            </a:r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US" sz="1200" dirty="0" err="1">
                <a:latin typeface="Times New Roman" pitchFamily="18" charset="0"/>
                <a:cs typeface="Times New Roman" pitchFamily="18" charset="0"/>
              </a:rPr>
              <a:t>kebersamaan</a:t>
            </a:r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>
                <a:latin typeface="Times New Roman" pitchFamily="18" charset="0"/>
                <a:cs typeface="Times New Roman" pitchFamily="18" charset="0"/>
              </a:rPr>
              <a:t>harmonisasi</a:t>
            </a:r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>
                <a:latin typeface="Times New Roman" pitchFamily="18" charset="0"/>
                <a:cs typeface="Times New Roman" pitchFamily="18" charset="0"/>
              </a:rPr>
              <a:t>bunyi</a:t>
            </a:r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048213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811126" y="668695"/>
            <a:ext cx="7467600" cy="4046560"/>
            <a:chOff x="261872" y="347757"/>
            <a:chExt cx="8503827" cy="6164016"/>
          </a:xfrm>
        </p:grpSpPr>
        <p:grpSp>
          <p:nvGrpSpPr>
            <p:cNvPr id="5" name="Group 4"/>
            <p:cNvGrpSpPr/>
            <p:nvPr/>
          </p:nvGrpSpPr>
          <p:grpSpPr>
            <a:xfrm>
              <a:off x="261872" y="544453"/>
              <a:ext cx="2182881" cy="3588106"/>
              <a:chOff x="1389393" y="-12699"/>
              <a:chExt cx="2182881" cy="3588106"/>
            </a:xfrm>
          </p:grpSpPr>
          <p:cxnSp>
            <p:nvCxnSpPr>
              <p:cNvPr id="59" name="Straight Connector 58">
                <a:extLst>
                  <a:ext uri="{FF2B5EF4-FFF2-40B4-BE49-F238E27FC236}">
                    <a16:creationId xmlns="" xmlns:a16="http://schemas.microsoft.com/office/drawing/2014/main" id="{00E5C035-78C0-4541-B4B2-4E04DA972F35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2429899" y="1115060"/>
                <a:ext cx="50935" cy="351791"/>
              </a:xfrm>
              <a:prstGeom prst="line">
                <a:avLst/>
              </a:prstGeom>
              <a:ln w="28575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0" name="Freeform: Shape 2">
                <a:extLst>
                  <a:ext uri="{FF2B5EF4-FFF2-40B4-BE49-F238E27FC236}">
                    <a16:creationId xmlns="" xmlns:a16="http://schemas.microsoft.com/office/drawing/2014/main" id="{612BFED0-4DBE-4F89-9A9A-2F54CFBCB8FF}"/>
                  </a:ext>
                </a:extLst>
              </p:cNvPr>
              <p:cNvSpPr/>
              <p:nvPr/>
            </p:nvSpPr>
            <p:spPr>
              <a:xfrm rot="5400000">
                <a:off x="1325316" y="1328448"/>
                <a:ext cx="2311036" cy="2182881"/>
              </a:xfrm>
              <a:custGeom>
                <a:avLst/>
                <a:gdLst>
                  <a:gd name="connsiteX0" fmla="*/ 152484 w 2311036"/>
                  <a:gd name="connsiteY0" fmla="*/ 1091439 h 2182881"/>
                  <a:gd name="connsiteX1" fmla="*/ 339228 w 2311036"/>
                  <a:gd name="connsiteY1" fmla="*/ 1278183 h 2182881"/>
                  <a:gd name="connsiteX2" fmla="*/ 525972 w 2311036"/>
                  <a:gd name="connsiteY2" fmla="*/ 1091439 h 2182881"/>
                  <a:gd name="connsiteX3" fmla="*/ 339228 w 2311036"/>
                  <a:gd name="connsiteY3" fmla="*/ 904695 h 2182881"/>
                  <a:gd name="connsiteX4" fmla="*/ 152484 w 2311036"/>
                  <a:gd name="connsiteY4" fmla="*/ 1091439 h 2182881"/>
                  <a:gd name="connsiteX5" fmla="*/ 0 w 2311036"/>
                  <a:gd name="connsiteY5" fmla="*/ 1091441 h 2182881"/>
                  <a:gd name="connsiteX6" fmla="*/ 545721 w 2311036"/>
                  <a:gd name="connsiteY6" fmla="*/ 0 h 2182881"/>
                  <a:gd name="connsiteX7" fmla="*/ 1765315 w 2311036"/>
                  <a:gd name="connsiteY7" fmla="*/ 0 h 2182881"/>
                  <a:gd name="connsiteX8" fmla="*/ 2311036 w 2311036"/>
                  <a:gd name="connsiteY8" fmla="*/ 1091441 h 2182881"/>
                  <a:gd name="connsiteX9" fmla="*/ 1765315 w 2311036"/>
                  <a:gd name="connsiteY9" fmla="*/ 2182881 h 2182881"/>
                  <a:gd name="connsiteX10" fmla="*/ 545721 w 2311036"/>
                  <a:gd name="connsiteY10" fmla="*/ 2182881 h 218288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2311036" h="2182881">
                    <a:moveTo>
                      <a:pt x="152484" y="1091439"/>
                    </a:moveTo>
                    <a:cubicBezTo>
                      <a:pt x="152484" y="1194575"/>
                      <a:pt x="236092" y="1278183"/>
                      <a:pt x="339228" y="1278183"/>
                    </a:cubicBezTo>
                    <a:cubicBezTo>
                      <a:pt x="442364" y="1278183"/>
                      <a:pt x="525972" y="1194575"/>
                      <a:pt x="525972" y="1091439"/>
                    </a:cubicBezTo>
                    <a:cubicBezTo>
                      <a:pt x="525972" y="988303"/>
                      <a:pt x="442364" y="904695"/>
                      <a:pt x="339228" y="904695"/>
                    </a:cubicBezTo>
                    <a:cubicBezTo>
                      <a:pt x="236092" y="904695"/>
                      <a:pt x="152484" y="988303"/>
                      <a:pt x="152484" y="1091439"/>
                    </a:cubicBezTo>
                    <a:close/>
                    <a:moveTo>
                      <a:pt x="0" y="1091441"/>
                    </a:moveTo>
                    <a:lnTo>
                      <a:pt x="545721" y="0"/>
                    </a:lnTo>
                    <a:lnTo>
                      <a:pt x="1765315" y="0"/>
                    </a:lnTo>
                    <a:lnTo>
                      <a:pt x="2311036" y="1091441"/>
                    </a:lnTo>
                    <a:lnTo>
                      <a:pt x="1765315" y="2182881"/>
                    </a:lnTo>
                    <a:lnTo>
                      <a:pt x="545721" y="2182881"/>
                    </a:lnTo>
                    <a:close/>
                  </a:path>
                </a:pathLst>
              </a:custGeom>
              <a:solidFill>
                <a:srgbClr val="7030A0"/>
              </a:solidFill>
              <a:ln w="38100">
                <a:solidFill>
                  <a:schemeClr val="bg1"/>
                </a:solidFill>
              </a:ln>
              <a:effectLst>
                <a:outerShdw blurRad="152400" dist="63500" dir="2700000" algn="tl" rotWithShape="0">
                  <a:prstClr val="black">
                    <a:alpha val="55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 sz="1400"/>
              </a:p>
            </p:txBody>
          </p:sp>
          <p:cxnSp>
            <p:nvCxnSpPr>
              <p:cNvPr id="61" name="Straight Connector 60">
                <a:extLst>
                  <a:ext uri="{FF2B5EF4-FFF2-40B4-BE49-F238E27FC236}">
                    <a16:creationId xmlns="" xmlns:a16="http://schemas.microsoft.com/office/drawing/2014/main" id="{862B6CE9-08E2-4E4C-A617-1978FD81084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480834" y="-12699"/>
                <a:ext cx="0" cy="1135380"/>
              </a:xfrm>
              <a:prstGeom prst="line">
                <a:avLst/>
              </a:prstGeom>
              <a:ln w="28575">
                <a:solidFill>
                  <a:schemeClr val="tx1">
                    <a:lumMod val="75000"/>
                    <a:lumOff val="25000"/>
                  </a:schemeClr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2" name="Straight Connector 61">
                <a:extLst>
                  <a:ext uri="{FF2B5EF4-FFF2-40B4-BE49-F238E27FC236}">
                    <a16:creationId xmlns="" xmlns:a16="http://schemas.microsoft.com/office/drawing/2014/main" id="{9058B60F-02A2-44C0-9DFB-7F87C244630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480834" y="1115061"/>
                <a:ext cx="55991" cy="386715"/>
              </a:xfrm>
              <a:prstGeom prst="line">
                <a:avLst/>
              </a:prstGeom>
              <a:ln w="28575">
                <a:solidFill>
                  <a:schemeClr val="tx1">
                    <a:lumMod val="75000"/>
                    <a:lumOff val="25000"/>
                  </a:schemeClr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3" name="Straight Connector 62">
                <a:extLst>
                  <a:ext uri="{FF2B5EF4-FFF2-40B4-BE49-F238E27FC236}">
                    <a16:creationId xmlns="" xmlns:a16="http://schemas.microsoft.com/office/drawing/2014/main" id="{2E5252E0-4B57-4E49-864E-F8176551FBD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429898" y="1454151"/>
                <a:ext cx="106927" cy="34925"/>
              </a:xfrm>
              <a:prstGeom prst="line">
                <a:avLst/>
              </a:prstGeom>
              <a:ln w="28575">
                <a:solidFill>
                  <a:schemeClr val="tx1">
                    <a:lumMod val="75000"/>
                    <a:lumOff val="25000"/>
                  </a:schemeClr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4" name="Straight Connector 63">
                <a:extLst>
                  <a:ext uri="{FF2B5EF4-FFF2-40B4-BE49-F238E27FC236}">
                    <a16:creationId xmlns="" xmlns:a16="http://schemas.microsoft.com/office/drawing/2014/main" id="{67DE8BDE-1E57-4469-9579-7C1E42D0AFE7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2429898" y="1115060"/>
                <a:ext cx="101600" cy="0"/>
              </a:xfrm>
              <a:prstGeom prst="line">
                <a:avLst/>
              </a:prstGeom>
              <a:ln w="28575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5" name="Arc 64">
                <a:extLst>
                  <a:ext uri="{FF2B5EF4-FFF2-40B4-BE49-F238E27FC236}">
                    <a16:creationId xmlns="" xmlns:a16="http://schemas.microsoft.com/office/drawing/2014/main" id="{5EF88894-AFEC-4034-937F-2FB37507D000}"/>
                  </a:ext>
                </a:extLst>
              </p:cNvPr>
              <p:cNvSpPr/>
              <p:nvPr/>
            </p:nvSpPr>
            <p:spPr>
              <a:xfrm>
                <a:off x="2349501" y="1054866"/>
                <a:ext cx="105865" cy="114613"/>
              </a:xfrm>
              <a:prstGeom prst="arc">
                <a:avLst>
                  <a:gd name="adj1" fmla="val 16200000"/>
                  <a:gd name="adj2" fmla="val 5398701"/>
                </a:avLst>
              </a:prstGeom>
              <a:ln w="28575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IN" sz="1400"/>
              </a:p>
            </p:txBody>
          </p:sp>
          <p:sp>
            <p:nvSpPr>
              <p:cNvPr id="66" name="Oval 65">
                <a:extLst>
                  <a:ext uri="{FF2B5EF4-FFF2-40B4-BE49-F238E27FC236}">
                    <a16:creationId xmlns="" xmlns:a16="http://schemas.microsoft.com/office/drawing/2014/main" id="{5AA0BA43-9F8D-476D-86C3-7883CFDB2F04}"/>
                  </a:ext>
                </a:extLst>
              </p:cNvPr>
              <p:cNvSpPr/>
              <p:nvPr/>
            </p:nvSpPr>
            <p:spPr>
              <a:xfrm>
                <a:off x="2875015" y="1355725"/>
                <a:ext cx="502162" cy="502162"/>
              </a:xfrm>
              <a:prstGeom prst="ellipse">
                <a:avLst/>
              </a:prstGeom>
              <a:gradFill>
                <a:gsLst>
                  <a:gs pos="0">
                    <a:schemeClr val="bg1">
                      <a:lumMod val="95000"/>
                    </a:schemeClr>
                  </a:gs>
                  <a:gs pos="97000">
                    <a:schemeClr val="bg1">
                      <a:lumMod val="75000"/>
                    </a:schemeClr>
                  </a:gs>
                </a:gsLst>
                <a:lin ang="18000000" scaled="0"/>
              </a:gradFill>
              <a:ln>
                <a:noFill/>
              </a:ln>
              <a:effectLst>
                <a:outerShdw blurRad="101600" dist="63500" dir="2700000" algn="tl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52400" h="25400" prst="softRound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 sz="1400"/>
              </a:p>
            </p:txBody>
          </p:sp>
          <p:sp>
            <p:nvSpPr>
              <p:cNvPr id="67" name="TextBox 66">
                <a:extLst>
                  <a:ext uri="{FF2B5EF4-FFF2-40B4-BE49-F238E27FC236}">
                    <a16:creationId xmlns="" xmlns:a16="http://schemas.microsoft.com/office/drawing/2014/main" id="{2290CDD8-A03E-4A89-BC48-3632D50BDEB8}"/>
                  </a:ext>
                </a:extLst>
              </p:cNvPr>
              <p:cNvSpPr txBox="1"/>
              <p:nvPr/>
            </p:nvSpPr>
            <p:spPr>
              <a:xfrm>
                <a:off x="1556650" y="2152180"/>
                <a:ext cx="1843827" cy="6094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en-US"/>
                </a:defPPr>
                <a:lvl1pPr algn="ctr">
                  <a:defRPr sz="1600" b="1">
                    <a:effectLst>
                      <a:outerShdw blurRad="50800" dist="38100" dir="2700000" algn="tl" rotWithShape="0">
                        <a:prstClr val="black">
                          <a:alpha val="40000"/>
                        </a:prstClr>
                      </a:outerShdw>
                    </a:effectLst>
                    <a:latin typeface="Gill Sans MT" panose="020B0502020104020203" pitchFamily="34" charset="0"/>
                  </a:defRPr>
                </a:lvl1pPr>
              </a:lstStyle>
              <a:p>
                <a:r>
                  <a:rPr lang="en-US" sz="2000" b="0" dirty="0" smtClean="0">
                    <a:solidFill>
                      <a:schemeClr val="bg1"/>
                    </a:solidFill>
                    <a:effectLst/>
                    <a:latin typeface="Stencil" pitchFamily="82" charset="0"/>
                    <a:cs typeface="Arial" panose="020B0604020202020204" pitchFamily="34" charset="0"/>
                  </a:rPr>
                  <a:t>Solo </a:t>
                </a:r>
                <a:endParaRPr lang="en-US" sz="2000" b="0" dirty="0">
                  <a:solidFill>
                    <a:schemeClr val="bg1"/>
                  </a:solidFill>
                  <a:effectLst/>
                  <a:latin typeface="Stencil" pitchFamily="82" charset="0"/>
                  <a:cs typeface="Arial" panose="020B0604020202020204" pitchFamily="34" charset="0"/>
                </a:endParaRPr>
              </a:p>
            </p:txBody>
          </p:sp>
          <p:pic>
            <p:nvPicPr>
              <p:cNvPr id="68" name="Picture 67">
                <a:extLst>
                  <a:ext uri="{FF2B5EF4-FFF2-40B4-BE49-F238E27FC236}">
                    <a16:creationId xmlns="" xmlns:a16="http://schemas.microsoft.com/office/drawing/2014/main" id="{62C6837C-49C8-4F02-9678-6FFCE175406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biLevel thresh="75000"/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967652" y="1454787"/>
                <a:ext cx="320945" cy="320945"/>
              </a:xfrm>
              <a:prstGeom prst="rect">
                <a:avLst/>
              </a:prstGeom>
            </p:spPr>
          </p:pic>
        </p:grpSp>
        <p:grpSp>
          <p:nvGrpSpPr>
            <p:cNvPr id="6" name="Group 5"/>
            <p:cNvGrpSpPr/>
            <p:nvPr/>
          </p:nvGrpSpPr>
          <p:grpSpPr>
            <a:xfrm>
              <a:off x="3480559" y="347757"/>
              <a:ext cx="2182881" cy="3588106"/>
              <a:chOff x="1389393" y="-12699"/>
              <a:chExt cx="2182881" cy="3588106"/>
            </a:xfrm>
          </p:grpSpPr>
          <p:cxnSp>
            <p:nvCxnSpPr>
              <p:cNvPr id="49" name="Straight Connector 48">
                <a:extLst>
                  <a:ext uri="{FF2B5EF4-FFF2-40B4-BE49-F238E27FC236}">
                    <a16:creationId xmlns="" xmlns:a16="http://schemas.microsoft.com/office/drawing/2014/main" id="{00E5C035-78C0-4541-B4B2-4E04DA972F35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2429899" y="1115060"/>
                <a:ext cx="50935" cy="351791"/>
              </a:xfrm>
              <a:prstGeom prst="line">
                <a:avLst/>
              </a:prstGeom>
              <a:ln w="28575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0" name="Freeform: Shape 2">
                <a:extLst>
                  <a:ext uri="{FF2B5EF4-FFF2-40B4-BE49-F238E27FC236}">
                    <a16:creationId xmlns="" xmlns:a16="http://schemas.microsoft.com/office/drawing/2014/main" id="{612BFED0-4DBE-4F89-9A9A-2F54CFBCB8FF}"/>
                  </a:ext>
                </a:extLst>
              </p:cNvPr>
              <p:cNvSpPr/>
              <p:nvPr/>
            </p:nvSpPr>
            <p:spPr>
              <a:xfrm rot="5400000">
                <a:off x="1325316" y="1328448"/>
                <a:ext cx="2311036" cy="2182881"/>
              </a:xfrm>
              <a:custGeom>
                <a:avLst/>
                <a:gdLst>
                  <a:gd name="connsiteX0" fmla="*/ 152484 w 2311036"/>
                  <a:gd name="connsiteY0" fmla="*/ 1091439 h 2182881"/>
                  <a:gd name="connsiteX1" fmla="*/ 339228 w 2311036"/>
                  <a:gd name="connsiteY1" fmla="*/ 1278183 h 2182881"/>
                  <a:gd name="connsiteX2" fmla="*/ 525972 w 2311036"/>
                  <a:gd name="connsiteY2" fmla="*/ 1091439 h 2182881"/>
                  <a:gd name="connsiteX3" fmla="*/ 339228 w 2311036"/>
                  <a:gd name="connsiteY3" fmla="*/ 904695 h 2182881"/>
                  <a:gd name="connsiteX4" fmla="*/ 152484 w 2311036"/>
                  <a:gd name="connsiteY4" fmla="*/ 1091439 h 2182881"/>
                  <a:gd name="connsiteX5" fmla="*/ 0 w 2311036"/>
                  <a:gd name="connsiteY5" fmla="*/ 1091441 h 2182881"/>
                  <a:gd name="connsiteX6" fmla="*/ 545721 w 2311036"/>
                  <a:gd name="connsiteY6" fmla="*/ 0 h 2182881"/>
                  <a:gd name="connsiteX7" fmla="*/ 1765315 w 2311036"/>
                  <a:gd name="connsiteY7" fmla="*/ 0 h 2182881"/>
                  <a:gd name="connsiteX8" fmla="*/ 2311036 w 2311036"/>
                  <a:gd name="connsiteY8" fmla="*/ 1091441 h 2182881"/>
                  <a:gd name="connsiteX9" fmla="*/ 1765315 w 2311036"/>
                  <a:gd name="connsiteY9" fmla="*/ 2182881 h 2182881"/>
                  <a:gd name="connsiteX10" fmla="*/ 545721 w 2311036"/>
                  <a:gd name="connsiteY10" fmla="*/ 2182881 h 218288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2311036" h="2182881">
                    <a:moveTo>
                      <a:pt x="152484" y="1091439"/>
                    </a:moveTo>
                    <a:cubicBezTo>
                      <a:pt x="152484" y="1194575"/>
                      <a:pt x="236092" y="1278183"/>
                      <a:pt x="339228" y="1278183"/>
                    </a:cubicBezTo>
                    <a:cubicBezTo>
                      <a:pt x="442364" y="1278183"/>
                      <a:pt x="525972" y="1194575"/>
                      <a:pt x="525972" y="1091439"/>
                    </a:cubicBezTo>
                    <a:cubicBezTo>
                      <a:pt x="525972" y="988303"/>
                      <a:pt x="442364" y="904695"/>
                      <a:pt x="339228" y="904695"/>
                    </a:cubicBezTo>
                    <a:cubicBezTo>
                      <a:pt x="236092" y="904695"/>
                      <a:pt x="152484" y="988303"/>
                      <a:pt x="152484" y="1091439"/>
                    </a:cubicBezTo>
                    <a:close/>
                    <a:moveTo>
                      <a:pt x="0" y="1091441"/>
                    </a:moveTo>
                    <a:lnTo>
                      <a:pt x="545721" y="0"/>
                    </a:lnTo>
                    <a:lnTo>
                      <a:pt x="1765315" y="0"/>
                    </a:lnTo>
                    <a:lnTo>
                      <a:pt x="2311036" y="1091441"/>
                    </a:lnTo>
                    <a:lnTo>
                      <a:pt x="1765315" y="2182881"/>
                    </a:lnTo>
                    <a:lnTo>
                      <a:pt x="545721" y="2182881"/>
                    </a:lnTo>
                    <a:close/>
                  </a:path>
                </a:pathLst>
              </a:custGeom>
              <a:solidFill>
                <a:schemeClr val="accent1">
                  <a:lumMod val="75000"/>
                </a:schemeClr>
              </a:solidFill>
              <a:ln w="38100">
                <a:solidFill>
                  <a:schemeClr val="bg1"/>
                </a:solidFill>
              </a:ln>
              <a:effectLst>
                <a:outerShdw blurRad="152400" dist="63500" dir="2700000" algn="tl" rotWithShape="0">
                  <a:prstClr val="black">
                    <a:alpha val="55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 sz="1400"/>
              </a:p>
            </p:txBody>
          </p:sp>
          <p:cxnSp>
            <p:nvCxnSpPr>
              <p:cNvPr id="51" name="Straight Connector 50">
                <a:extLst>
                  <a:ext uri="{FF2B5EF4-FFF2-40B4-BE49-F238E27FC236}">
                    <a16:creationId xmlns="" xmlns:a16="http://schemas.microsoft.com/office/drawing/2014/main" id="{862B6CE9-08E2-4E4C-A617-1978FD81084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480834" y="-12699"/>
                <a:ext cx="0" cy="1135380"/>
              </a:xfrm>
              <a:prstGeom prst="line">
                <a:avLst/>
              </a:prstGeom>
              <a:ln w="28575">
                <a:solidFill>
                  <a:schemeClr val="tx1">
                    <a:lumMod val="75000"/>
                    <a:lumOff val="25000"/>
                  </a:schemeClr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Straight Connector 51">
                <a:extLst>
                  <a:ext uri="{FF2B5EF4-FFF2-40B4-BE49-F238E27FC236}">
                    <a16:creationId xmlns="" xmlns:a16="http://schemas.microsoft.com/office/drawing/2014/main" id="{9058B60F-02A2-44C0-9DFB-7F87C244630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480834" y="1115061"/>
                <a:ext cx="55991" cy="386715"/>
              </a:xfrm>
              <a:prstGeom prst="line">
                <a:avLst/>
              </a:prstGeom>
              <a:ln w="28575">
                <a:solidFill>
                  <a:schemeClr val="tx1">
                    <a:lumMod val="75000"/>
                    <a:lumOff val="25000"/>
                  </a:schemeClr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Straight Connector 52">
                <a:extLst>
                  <a:ext uri="{FF2B5EF4-FFF2-40B4-BE49-F238E27FC236}">
                    <a16:creationId xmlns="" xmlns:a16="http://schemas.microsoft.com/office/drawing/2014/main" id="{2E5252E0-4B57-4E49-864E-F8176551FBD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429898" y="1454151"/>
                <a:ext cx="106927" cy="34925"/>
              </a:xfrm>
              <a:prstGeom prst="line">
                <a:avLst/>
              </a:prstGeom>
              <a:ln w="28575">
                <a:solidFill>
                  <a:schemeClr val="tx1">
                    <a:lumMod val="75000"/>
                    <a:lumOff val="25000"/>
                  </a:schemeClr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" name="Straight Connector 53">
                <a:extLst>
                  <a:ext uri="{FF2B5EF4-FFF2-40B4-BE49-F238E27FC236}">
                    <a16:creationId xmlns="" xmlns:a16="http://schemas.microsoft.com/office/drawing/2014/main" id="{67DE8BDE-1E57-4469-9579-7C1E42D0AFE7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2429898" y="1115060"/>
                <a:ext cx="101600" cy="0"/>
              </a:xfrm>
              <a:prstGeom prst="line">
                <a:avLst/>
              </a:prstGeom>
              <a:ln w="28575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5" name="Arc 54">
                <a:extLst>
                  <a:ext uri="{FF2B5EF4-FFF2-40B4-BE49-F238E27FC236}">
                    <a16:creationId xmlns="" xmlns:a16="http://schemas.microsoft.com/office/drawing/2014/main" id="{5EF88894-AFEC-4034-937F-2FB37507D000}"/>
                  </a:ext>
                </a:extLst>
              </p:cNvPr>
              <p:cNvSpPr/>
              <p:nvPr/>
            </p:nvSpPr>
            <p:spPr>
              <a:xfrm>
                <a:off x="2349501" y="1054866"/>
                <a:ext cx="105865" cy="114613"/>
              </a:xfrm>
              <a:prstGeom prst="arc">
                <a:avLst>
                  <a:gd name="adj1" fmla="val 16200000"/>
                  <a:gd name="adj2" fmla="val 5398701"/>
                </a:avLst>
              </a:prstGeom>
              <a:ln w="28575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IN" sz="1400"/>
              </a:p>
            </p:txBody>
          </p:sp>
          <p:sp>
            <p:nvSpPr>
              <p:cNvPr id="56" name="Oval 55">
                <a:extLst>
                  <a:ext uri="{FF2B5EF4-FFF2-40B4-BE49-F238E27FC236}">
                    <a16:creationId xmlns="" xmlns:a16="http://schemas.microsoft.com/office/drawing/2014/main" id="{5AA0BA43-9F8D-476D-86C3-7883CFDB2F04}"/>
                  </a:ext>
                </a:extLst>
              </p:cNvPr>
              <p:cNvSpPr/>
              <p:nvPr/>
            </p:nvSpPr>
            <p:spPr>
              <a:xfrm>
                <a:off x="2875015" y="1355725"/>
                <a:ext cx="502162" cy="502162"/>
              </a:xfrm>
              <a:prstGeom prst="ellipse">
                <a:avLst/>
              </a:prstGeom>
              <a:gradFill>
                <a:gsLst>
                  <a:gs pos="0">
                    <a:schemeClr val="bg1">
                      <a:lumMod val="95000"/>
                    </a:schemeClr>
                  </a:gs>
                  <a:gs pos="97000">
                    <a:schemeClr val="bg1">
                      <a:lumMod val="75000"/>
                    </a:schemeClr>
                  </a:gs>
                </a:gsLst>
                <a:lin ang="18000000" scaled="0"/>
              </a:gradFill>
              <a:ln>
                <a:noFill/>
              </a:ln>
              <a:effectLst>
                <a:outerShdw blurRad="101600" dist="63500" dir="2700000" algn="tl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52400" h="25400" prst="softRound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 sz="1400"/>
              </a:p>
            </p:txBody>
          </p:sp>
          <p:sp>
            <p:nvSpPr>
              <p:cNvPr id="57" name="TextBox 56">
                <a:extLst>
                  <a:ext uri="{FF2B5EF4-FFF2-40B4-BE49-F238E27FC236}">
                    <a16:creationId xmlns="" xmlns:a16="http://schemas.microsoft.com/office/drawing/2014/main" id="{2290CDD8-A03E-4A89-BC48-3632D50BDEB8}"/>
                  </a:ext>
                </a:extLst>
              </p:cNvPr>
              <p:cNvSpPr txBox="1"/>
              <p:nvPr/>
            </p:nvSpPr>
            <p:spPr>
              <a:xfrm>
                <a:off x="1556650" y="2152181"/>
                <a:ext cx="1843827" cy="3516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en-US"/>
                </a:defPPr>
                <a:lvl1pPr algn="ctr">
                  <a:defRPr sz="1600" b="1">
                    <a:effectLst>
                      <a:outerShdw blurRad="50800" dist="38100" dir="2700000" algn="tl" rotWithShape="0">
                        <a:prstClr val="black">
                          <a:alpha val="40000"/>
                        </a:prstClr>
                      </a:outerShdw>
                    </a:effectLst>
                    <a:latin typeface="Gill Sans MT" panose="020B0502020104020203" pitchFamily="34" charset="0"/>
                  </a:defRPr>
                </a:lvl1pPr>
              </a:lstStyle>
              <a:p>
                <a:endParaRPr lang="en-US" sz="900" b="0" dirty="0">
                  <a:solidFill>
                    <a:schemeClr val="bg1"/>
                  </a:solidFill>
                  <a:latin typeface="Titillium Web" panose="00000500000000000000" pitchFamily="2" charset="0"/>
                  <a:cs typeface="Arial" panose="020B0604020202020204" pitchFamily="34" charset="0"/>
                </a:endParaRPr>
              </a:p>
            </p:txBody>
          </p:sp>
          <p:pic>
            <p:nvPicPr>
              <p:cNvPr id="58" name="Picture 57">
                <a:extLst>
                  <a:ext uri="{FF2B5EF4-FFF2-40B4-BE49-F238E27FC236}">
                    <a16:creationId xmlns="" xmlns:a16="http://schemas.microsoft.com/office/drawing/2014/main" id="{62C6837C-49C8-4F02-9678-6FFCE175406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biLevel thresh="75000"/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967652" y="1454787"/>
                <a:ext cx="320945" cy="320945"/>
              </a:xfrm>
              <a:prstGeom prst="rect">
                <a:avLst/>
              </a:prstGeom>
            </p:spPr>
          </p:pic>
        </p:grpSp>
        <p:grpSp>
          <p:nvGrpSpPr>
            <p:cNvPr id="7" name="Group 6"/>
            <p:cNvGrpSpPr/>
            <p:nvPr/>
          </p:nvGrpSpPr>
          <p:grpSpPr>
            <a:xfrm>
              <a:off x="6582818" y="424290"/>
              <a:ext cx="2182881" cy="3588106"/>
              <a:chOff x="1389393" y="-12699"/>
              <a:chExt cx="2182881" cy="3588106"/>
            </a:xfrm>
          </p:grpSpPr>
          <p:cxnSp>
            <p:nvCxnSpPr>
              <p:cNvPr id="40" name="Straight Connector 39">
                <a:extLst>
                  <a:ext uri="{FF2B5EF4-FFF2-40B4-BE49-F238E27FC236}">
                    <a16:creationId xmlns="" xmlns:a16="http://schemas.microsoft.com/office/drawing/2014/main" id="{00E5C035-78C0-4541-B4B2-4E04DA972F35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2429899" y="1115060"/>
                <a:ext cx="50935" cy="351791"/>
              </a:xfrm>
              <a:prstGeom prst="line">
                <a:avLst/>
              </a:prstGeom>
              <a:ln w="28575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1" name="Freeform: Shape 2">
                <a:extLst>
                  <a:ext uri="{FF2B5EF4-FFF2-40B4-BE49-F238E27FC236}">
                    <a16:creationId xmlns="" xmlns:a16="http://schemas.microsoft.com/office/drawing/2014/main" id="{612BFED0-4DBE-4F89-9A9A-2F54CFBCB8FF}"/>
                  </a:ext>
                </a:extLst>
              </p:cNvPr>
              <p:cNvSpPr/>
              <p:nvPr/>
            </p:nvSpPr>
            <p:spPr>
              <a:xfrm rot="5400000">
                <a:off x="1325316" y="1328448"/>
                <a:ext cx="2311036" cy="2182881"/>
              </a:xfrm>
              <a:custGeom>
                <a:avLst/>
                <a:gdLst>
                  <a:gd name="connsiteX0" fmla="*/ 152484 w 2311036"/>
                  <a:gd name="connsiteY0" fmla="*/ 1091439 h 2182881"/>
                  <a:gd name="connsiteX1" fmla="*/ 339228 w 2311036"/>
                  <a:gd name="connsiteY1" fmla="*/ 1278183 h 2182881"/>
                  <a:gd name="connsiteX2" fmla="*/ 525972 w 2311036"/>
                  <a:gd name="connsiteY2" fmla="*/ 1091439 h 2182881"/>
                  <a:gd name="connsiteX3" fmla="*/ 339228 w 2311036"/>
                  <a:gd name="connsiteY3" fmla="*/ 904695 h 2182881"/>
                  <a:gd name="connsiteX4" fmla="*/ 152484 w 2311036"/>
                  <a:gd name="connsiteY4" fmla="*/ 1091439 h 2182881"/>
                  <a:gd name="connsiteX5" fmla="*/ 0 w 2311036"/>
                  <a:gd name="connsiteY5" fmla="*/ 1091441 h 2182881"/>
                  <a:gd name="connsiteX6" fmla="*/ 545721 w 2311036"/>
                  <a:gd name="connsiteY6" fmla="*/ 0 h 2182881"/>
                  <a:gd name="connsiteX7" fmla="*/ 1765315 w 2311036"/>
                  <a:gd name="connsiteY7" fmla="*/ 0 h 2182881"/>
                  <a:gd name="connsiteX8" fmla="*/ 2311036 w 2311036"/>
                  <a:gd name="connsiteY8" fmla="*/ 1091441 h 2182881"/>
                  <a:gd name="connsiteX9" fmla="*/ 1765315 w 2311036"/>
                  <a:gd name="connsiteY9" fmla="*/ 2182881 h 2182881"/>
                  <a:gd name="connsiteX10" fmla="*/ 545721 w 2311036"/>
                  <a:gd name="connsiteY10" fmla="*/ 2182881 h 218288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2311036" h="2182881">
                    <a:moveTo>
                      <a:pt x="152484" y="1091439"/>
                    </a:moveTo>
                    <a:cubicBezTo>
                      <a:pt x="152484" y="1194575"/>
                      <a:pt x="236092" y="1278183"/>
                      <a:pt x="339228" y="1278183"/>
                    </a:cubicBezTo>
                    <a:cubicBezTo>
                      <a:pt x="442364" y="1278183"/>
                      <a:pt x="525972" y="1194575"/>
                      <a:pt x="525972" y="1091439"/>
                    </a:cubicBezTo>
                    <a:cubicBezTo>
                      <a:pt x="525972" y="988303"/>
                      <a:pt x="442364" y="904695"/>
                      <a:pt x="339228" y="904695"/>
                    </a:cubicBezTo>
                    <a:cubicBezTo>
                      <a:pt x="236092" y="904695"/>
                      <a:pt x="152484" y="988303"/>
                      <a:pt x="152484" y="1091439"/>
                    </a:cubicBezTo>
                    <a:close/>
                    <a:moveTo>
                      <a:pt x="0" y="1091441"/>
                    </a:moveTo>
                    <a:lnTo>
                      <a:pt x="545721" y="0"/>
                    </a:lnTo>
                    <a:lnTo>
                      <a:pt x="1765315" y="0"/>
                    </a:lnTo>
                    <a:lnTo>
                      <a:pt x="2311036" y="1091441"/>
                    </a:lnTo>
                    <a:lnTo>
                      <a:pt x="1765315" y="2182881"/>
                    </a:lnTo>
                    <a:lnTo>
                      <a:pt x="545721" y="2182881"/>
                    </a:lnTo>
                    <a:close/>
                  </a:path>
                </a:pathLst>
              </a:custGeom>
              <a:gradFill>
                <a:gsLst>
                  <a:gs pos="0">
                    <a:srgbClr val="FF2121"/>
                  </a:gs>
                  <a:gs pos="97000">
                    <a:srgbClr val="C00000"/>
                  </a:gs>
                </a:gsLst>
                <a:lin ang="18000000" scaled="0"/>
              </a:gradFill>
              <a:ln w="38100">
                <a:solidFill>
                  <a:schemeClr val="bg1"/>
                </a:solidFill>
              </a:ln>
              <a:effectLst>
                <a:outerShdw blurRad="152400" dist="63500" dir="2700000" algn="tl" rotWithShape="0">
                  <a:prstClr val="black">
                    <a:alpha val="55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 sz="1400"/>
              </a:p>
            </p:txBody>
          </p:sp>
          <p:cxnSp>
            <p:nvCxnSpPr>
              <p:cNvPr id="42" name="Straight Connector 41">
                <a:extLst>
                  <a:ext uri="{FF2B5EF4-FFF2-40B4-BE49-F238E27FC236}">
                    <a16:creationId xmlns="" xmlns:a16="http://schemas.microsoft.com/office/drawing/2014/main" id="{862B6CE9-08E2-4E4C-A617-1978FD81084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480834" y="-12699"/>
                <a:ext cx="0" cy="1135380"/>
              </a:xfrm>
              <a:prstGeom prst="line">
                <a:avLst/>
              </a:prstGeom>
              <a:ln w="28575">
                <a:solidFill>
                  <a:schemeClr val="tx1">
                    <a:lumMod val="75000"/>
                    <a:lumOff val="25000"/>
                  </a:schemeClr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Straight Connector 42">
                <a:extLst>
                  <a:ext uri="{FF2B5EF4-FFF2-40B4-BE49-F238E27FC236}">
                    <a16:creationId xmlns="" xmlns:a16="http://schemas.microsoft.com/office/drawing/2014/main" id="{9058B60F-02A2-44C0-9DFB-7F87C244630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480834" y="1115061"/>
                <a:ext cx="55991" cy="386715"/>
              </a:xfrm>
              <a:prstGeom prst="line">
                <a:avLst/>
              </a:prstGeom>
              <a:ln w="28575">
                <a:solidFill>
                  <a:schemeClr val="tx1">
                    <a:lumMod val="75000"/>
                    <a:lumOff val="25000"/>
                  </a:schemeClr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Straight Connector 43">
                <a:extLst>
                  <a:ext uri="{FF2B5EF4-FFF2-40B4-BE49-F238E27FC236}">
                    <a16:creationId xmlns="" xmlns:a16="http://schemas.microsoft.com/office/drawing/2014/main" id="{2E5252E0-4B57-4E49-864E-F8176551FBD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429898" y="1454151"/>
                <a:ext cx="106927" cy="34925"/>
              </a:xfrm>
              <a:prstGeom prst="line">
                <a:avLst/>
              </a:prstGeom>
              <a:ln w="28575">
                <a:solidFill>
                  <a:schemeClr val="tx1">
                    <a:lumMod val="75000"/>
                    <a:lumOff val="25000"/>
                  </a:schemeClr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Straight Connector 44">
                <a:extLst>
                  <a:ext uri="{FF2B5EF4-FFF2-40B4-BE49-F238E27FC236}">
                    <a16:creationId xmlns="" xmlns:a16="http://schemas.microsoft.com/office/drawing/2014/main" id="{67DE8BDE-1E57-4469-9579-7C1E42D0AFE7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2429898" y="1115060"/>
                <a:ext cx="101600" cy="0"/>
              </a:xfrm>
              <a:prstGeom prst="line">
                <a:avLst/>
              </a:prstGeom>
              <a:ln w="28575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6" name="Arc 45">
                <a:extLst>
                  <a:ext uri="{FF2B5EF4-FFF2-40B4-BE49-F238E27FC236}">
                    <a16:creationId xmlns="" xmlns:a16="http://schemas.microsoft.com/office/drawing/2014/main" id="{5EF88894-AFEC-4034-937F-2FB37507D000}"/>
                  </a:ext>
                </a:extLst>
              </p:cNvPr>
              <p:cNvSpPr/>
              <p:nvPr/>
            </p:nvSpPr>
            <p:spPr>
              <a:xfrm>
                <a:off x="2349501" y="1054866"/>
                <a:ext cx="105865" cy="114613"/>
              </a:xfrm>
              <a:prstGeom prst="arc">
                <a:avLst>
                  <a:gd name="adj1" fmla="val 16200000"/>
                  <a:gd name="adj2" fmla="val 5398701"/>
                </a:avLst>
              </a:prstGeom>
              <a:ln w="28575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IN" sz="1400"/>
              </a:p>
            </p:txBody>
          </p:sp>
          <p:sp>
            <p:nvSpPr>
              <p:cNvPr id="47" name="Oval 46">
                <a:extLst>
                  <a:ext uri="{FF2B5EF4-FFF2-40B4-BE49-F238E27FC236}">
                    <a16:creationId xmlns="" xmlns:a16="http://schemas.microsoft.com/office/drawing/2014/main" id="{5AA0BA43-9F8D-476D-86C3-7883CFDB2F04}"/>
                  </a:ext>
                </a:extLst>
              </p:cNvPr>
              <p:cNvSpPr/>
              <p:nvPr/>
            </p:nvSpPr>
            <p:spPr>
              <a:xfrm>
                <a:off x="2875015" y="1355725"/>
                <a:ext cx="502162" cy="502162"/>
              </a:xfrm>
              <a:prstGeom prst="ellipse">
                <a:avLst/>
              </a:prstGeom>
              <a:gradFill>
                <a:gsLst>
                  <a:gs pos="0">
                    <a:schemeClr val="bg1">
                      <a:lumMod val="95000"/>
                    </a:schemeClr>
                  </a:gs>
                  <a:gs pos="97000">
                    <a:schemeClr val="bg1">
                      <a:lumMod val="75000"/>
                    </a:schemeClr>
                  </a:gs>
                </a:gsLst>
                <a:lin ang="18000000" scaled="0"/>
              </a:gradFill>
              <a:ln>
                <a:noFill/>
              </a:ln>
              <a:effectLst>
                <a:outerShdw blurRad="101600" dist="63500" dir="2700000" algn="tl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52400" h="25400" prst="softRound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 sz="1400"/>
              </a:p>
            </p:txBody>
          </p:sp>
          <p:pic>
            <p:nvPicPr>
              <p:cNvPr id="48" name="Picture 47">
                <a:extLst>
                  <a:ext uri="{FF2B5EF4-FFF2-40B4-BE49-F238E27FC236}">
                    <a16:creationId xmlns="" xmlns:a16="http://schemas.microsoft.com/office/drawing/2014/main" id="{62C6837C-49C8-4F02-9678-6FFCE175406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biLevel thresh="75000"/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967652" y="1454787"/>
                <a:ext cx="320945" cy="320945"/>
              </a:xfrm>
              <a:prstGeom prst="rect">
                <a:avLst/>
              </a:prstGeom>
            </p:spPr>
          </p:pic>
        </p:grpSp>
        <p:grpSp>
          <p:nvGrpSpPr>
            <p:cNvPr id="8" name="Group 7"/>
            <p:cNvGrpSpPr/>
            <p:nvPr/>
          </p:nvGrpSpPr>
          <p:grpSpPr>
            <a:xfrm>
              <a:off x="264399" y="3991232"/>
              <a:ext cx="2182881" cy="2520541"/>
              <a:chOff x="1389393" y="1054866"/>
              <a:chExt cx="2182881" cy="2520541"/>
            </a:xfrm>
          </p:grpSpPr>
          <p:cxnSp>
            <p:nvCxnSpPr>
              <p:cNvPr id="31" name="Straight Connector 30">
                <a:extLst>
                  <a:ext uri="{FF2B5EF4-FFF2-40B4-BE49-F238E27FC236}">
                    <a16:creationId xmlns="" xmlns:a16="http://schemas.microsoft.com/office/drawing/2014/main" id="{00E5C035-78C0-4541-B4B2-4E04DA972F35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2429899" y="1115060"/>
                <a:ext cx="50935" cy="351791"/>
              </a:xfrm>
              <a:prstGeom prst="line">
                <a:avLst/>
              </a:prstGeom>
              <a:ln w="28575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2" name="Freeform: Shape 2">
                <a:extLst>
                  <a:ext uri="{FF2B5EF4-FFF2-40B4-BE49-F238E27FC236}">
                    <a16:creationId xmlns="" xmlns:a16="http://schemas.microsoft.com/office/drawing/2014/main" id="{612BFED0-4DBE-4F89-9A9A-2F54CFBCB8FF}"/>
                  </a:ext>
                </a:extLst>
              </p:cNvPr>
              <p:cNvSpPr/>
              <p:nvPr/>
            </p:nvSpPr>
            <p:spPr>
              <a:xfrm rot="5400000">
                <a:off x="1325316" y="1328448"/>
                <a:ext cx="2311036" cy="2182881"/>
              </a:xfrm>
              <a:custGeom>
                <a:avLst/>
                <a:gdLst>
                  <a:gd name="connsiteX0" fmla="*/ 152484 w 2311036"/>
                  <a:gd name="connsiteY0" fmla="*/ 1091439 h 2182881"/>
                  <a:gd name="connsiteX1" fmla="*/ 339228 w 2311036"/>
                  <a:gd name="connsiteY1" fmla="*/ 1278183 h 2182881"/>
                  <a:gd name="connsiteX2" fmla="*/ 525972 w 2311036"/>
                  <a:gd name="connsiteY2" fmla="*/ 1091439 h 2182881"/>
                  <a:gd name="connsiteX3" fmla="*/ 339228 w 2311036"/>
                  <a:gd name="connsiteY3" fmla="*/ 904695 h 2182881"/>
                  <a:gd name="connsiteX4" fmla="*/ 152484 w 2311036"/>
                  <a:gd name="connsiteY4" fmla="*/ 1091439 h 2182881"/>
                  <a:gd name="connsiteX5" fmla="*/ 0 w 2311036"/>
                  <a:gd name="connsiteY5" fmla="*/ 1091441 h 2182881"/>
                  <a:gd name="connsiteX6" fmla="*/ 545721 w 2311036"/>
                  <a:gd name="connsiteY6" fmla="*/ 0 h 2182881"/>
                  <a:gd name="connsiteX7" fmla="*/ 1765315 w 2311036"/>
                  <a:gd name="connsiteY7" fmla="*/ 0 h 2182881"/>
                  <a:gd name="connsiteX8" fmla="*/ 2311036 w 2311036"/>
                  <a:gd name="connsiteY8" fmla="*/ 1091441 h 2182881"/>
                  <a:gd name="connsiteX9" fmla="*/ 1765315 w 2311036"/>
                  <a:gd name="connsiteY9" fmla="*/ 2182881 h 2182881"/>
                  <a:gd name="connsiteX10" fmla="*/ 545721 w 2311036"/>
                  <a:gd name="connsiteY10" fmla="*/ 2182881 h 218288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2311036" h="2182881">
                    <a:moveTo>
                      <a:pt x="152484" y="1091439"/>
                    </a:moveTo>
                    <a:cubicBezTo>
                      <a:pt x="152484" y="1194575"/>
                      <a:pt x="236092" y="1278183"/>
                      <a:pt x="339228" y="1278183"/>
                    </a:cubicBezTo>
                    <a:cubicBezTo>
                      <a:pt x="442364" y="1278183"/>
                      <a:pt x="525972" y="1194575"/>
                      <a:pt x="525972" y="1091439"/>
                    </a:cubicBezTo>
                    <a:cubicBezTo>
                      <a:pt x="525972" y="988303"/>
                      <a:pt x="442364" y="904695"/>
                      <a:pt x="339228" y="904695"/>
                    </a:cubicBezTo>
                    <a:cubicBezTo>
                      <a:pt x="236092" y="904695"/>
                      <a:pt x="152484" y="988303"/>
                      <a:pt x="152484" y="1091439"/>
                    </a:cubicBezTo>
                    <a:close/>
                    <a:moveTo>
                      <a:pt x="0" y="1091441"/>
                    </a:moveTo>
                    <a:lnTo>
                      <a:pt x="545721" y="0"/>
                    </a:lnTo>
                    <a:lnTo>
                      <a:pt x="1765315" y="0"/>
                    </a:lnTo>
                    <a:lnTo>
                      <a:pt x="2311036" y="1091441"/>
                    </a:lnTo>
                    <a:lnTo>
                      <a:pt x="1765315" y="2182881"/>
                    </a:lnTo>
                    <a:lnTo>
                      <a:pt x="545721" y="2182881"/>
                    </a:lnTo>
                    <a:close/>
                  </a:path>
                </a:pathLst>
              </a:custGeom>
              <a:solidFill>
                <a:srgbClr val="00B050"/>
              </a:solidFill>
              <a:ln w="38100">
                <a:solidFill>
                  <a:schemeClr val="bg1"/>
                </a:solidFill>
              </a:ln>
              <a:effectLst>
                <a:outerShdw blurRad="152400" dist="63500" dir="2700000" algn="tl" rotWithShape="0">
                  <a:prstClr val="black">
                    <a:alpha val="55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 sz="1400"/>
              </a:p>
            </p:txBody>
          </p:sp>
          <p:cxnSp>
            <p:nvCxnSpPr>
              <p:cNvPr id="33" name="Straight Connector 32">
                <a:extLst>
                  <a:ext uri="{FF2B5EF4-FFF2-40B4-BE49-F238E27FC236}">
                    <a16:creationId xmlns="" xmlns:a16="http://schemas.microsoft.com/office/drawing/2014/main" id="{9058B60F-02A2-44C0-9DFB-7F87C244630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480834" y="1115061"/>
                <a:ext cx="55991" cy="386715"/>
              </a:xfrm>
              <a:prstGeom prst="line">
                <a:avLst/>
              </a:prstGeom>
              <a:ln w="28575">
                <a:solidFill>
                  <a:schemeClr val="tx1">
                    <a:lumMod val="75000"/>
                    <a:lumOff val="25000"/>
                  </a:schemeClr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Straight Connector 33">
                <a:extLst>
                  <a:ext uri="{FF2B5EF4-FFF2-40B4-BE49-F238E27FC236}">
                    <a16:creationId xmlns="" xmlns:a16="http://schemas.microsoft.com/office/drawing/2014/main" id="{2E5252E0-4B57-4E49-864E-F8176551FBD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429898" y="1454151"/>
                <a:ext cx="106927" cy="34925"/>
              </a:xfrm>
              <a:prstGeom prst="line">
                <a:avLst/>
              </a:prstGeom>
              <a:ln w="28575">
                <a:solidFill>
                  <a:schemeClr val="tx1">
                    <a:lumMod val="75000"/>
                    <a:lumOff val="25000"/>
                  </a:schemeClr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34">
                <a:extLst>
                  <a:ext uri="{FF2B5EF4-FFF2-40B4-BE49-F238E27FC236}">
                    <a16:creationId xmlns="" xmlns:a16="http://schemas.microsoft.com/office/drawing/2014/main" id="{67DE8BDE-1E57-4469-9579-7C1E42D0AFE7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2429898" y="1115060"/>
                <a:ext cx="101600" cy="0"/>
              </a:xfrm>
              <a:prstGeom prst="line">
                <a:avLst/>
              </a:prstGeom>
              <a:ln w="28575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6" name="Arc 35">
                <a:extLst>
                  <a:ext uri="{FF2B5EF4-FFF2-40B4-BE49-F238E27FC236}">
                    <a16:creationId xmlns="" xmlns:a16="http://schemas.microsoft.com/office/drawing/2014/main" id="{5EF88894-AFEC-4034-937F-2FB37507D000}"/>
                  </a:ext>
                </a:extLst>
              </p:cNvPr>
              <p:cNvSpPr/>
              <p:nvPr/>
            </p:nvSpPr>
            <p:spPr>
              <a:xfrm>
                <a:off x="2349501" y="1054866"/>
                <a:ext cx="105865" cy="114613"/>
              </a:xfrm>
              <a:prstGeom prst="arc">
                <a:avLst>
                  <a:gd name="adj1" fmla="val 16200000"/>
                  <a:gd name="adj2" fmla="val 5398701"/>
                </a:avLst>
              </a:prstGeom>
              <a:ln w="28575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IN" sz="1400"/>
              </a:p>
            </p:txBody>
          </p:sp>
          <p:sp>
            <p:nvSpPr>
              <p:cNvPr id="37" name="Oval 36">
                <a:extLst>
                  <a:ext uri="{FF2B5EF4-FFF2-40B4-BE49-F238E27FC236}">
                    <a16:creationId xmlns="" xmlns:a16="http://schemas.microsoft.com/office/drawing/2014/main" id="{5AA0BA43-9F8D-476D-86C3-7883CFDB2F04}"/>
                  </a:ext>
                </a:extLst>
              </p:cNvPr>
              <p:cNvSpPr/>
              <p:nvPr/>
            </p:nvSpPr>
            <p:spPr>
              <a:xfrm>
                <a:off x="2875015" y="1355725"/>
                <a:ext cx="502162" cy="502162"/>
              </a:xfrm>
              <a:prstGeom prst="ellipse">
                <a:avLst/>
              </a:prstGeom>
              <a:gradFill>
                <a:gsLst>
                  <a:gs pos="0">
                    <a:schemeClr val="bg1">
                      <a:lumMod val="95000"/>
                    </a:schemeClr>
                  </a:gs>
                  <a:gs pos="97000">
                    <a:schemeClr val="bg1">
                      <a:lumMod val="75000"/>
                    </a:schemeClr>
                  </a:gs>
                </a:gsLst>
                <a:lin ang="18000000" scaled="0"/>
              </a:gradFill>
              <a:ln>
                <a:noFill/>
              </a:ln>
              <a:effectLst>
                <a:outerShdw blurRad="101600" dist="63500" dir="2700000" algn="tl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52400" h="25400" prst="softRound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 sz="1400"/>
              </a:p>
            </p:txBody>
          </p:sp>
          <p:sp>
            <p:nvSpPr>
              <p:cNvPr id="38" name="TextBox 37">
                <a:extLst>
                  <a:ext uri="{FF2B5EF4-FFF2-40B4-BE49-F238E27FC236}">
                    <a16:creationId xmlns="" xmlns:a16="http://schemas.microsoft.com/office/drawing/2014/main" id="{2290CDD8-A03E-4A89-BC48-3632D50BDEB8}"/>
                  </a:ext>
                </a:extLst>
              </p:cNvPr>
              <p:cNvSpPr txBox="1"/>
              <p:nvPr/>
            </p:nvSpPr>
            <p:spPr>
              <a:xfrm>
                <a:off x="1556650" y="2152180"/>
                <a:ext cx="1843827" cy="56259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en-US"/>
                </a:defPPr>
                <a:lvl1pPr algn="ctr">
                  <a:defRPr sz="1600" b="1">
                    <a:effectLst>
                      <a:outerShdw blurRad="50800" dist="38100" dir="2700000" algn="tl" rotWithShape="0">
                        <a:prstClr val="black">
                          <a:alpha val="40000"/>
                        </a:prstClr>
                      </a:outerShdw>
                    </a:effectLst>
                    <a:latin typeface="Gill Sans MT" panose="020B0502020104020203" pitchFamily="34" charset="0"/>
                  </a:defRPr>
                </a:lvl1pPr>
              </a:lstStyle>
              <a:p>
                <a:r>
                  <a:rPr lang="en-US" sz="1800" b="0" dirty="0" smtClean="0">
                    <a:solidFill>
                      <a:schemeClr val="bg1"/>
                    </a:solidFill>
                    <a:latin typeface="Arial Black" pitchFamily="34" charset="0"/>
                    <a:cs typeface="Arial" panose="020B0604020202020204" pitchFamily="34" charset="0"/>
                  </a:rPr>
                  <a:t>KWARTET</a:t>
                </a:r>
                <a:endParaRPr lang="en-US" sz="1800" b="0" dirty="0">
                  <a:solidFill>
                    <a:schemeClr val="bg1"/>
                  </a:solidFill>
                  <a:latin typeface="Arial Black" pitchFamily="34" charset="0"/>
                  <a:cs typeface="Arial" panose="020B0604020202020204" pitchFamily="34" charset="0"/>
                </a:endParaRPr>
              </a:p>
            </p:txBody>
          </p:sp>
          <p:pic>
            <p:nvPicPr>
              <p:cNvPr id="39" name="Picture 38">
                <a:extLst>
                  <a:ext uri="{FF2B5EF4-FFF2-40B4-BE49-F238E27FC236}">
                    <a16:creationId xmlns="" xmlns:a16="http://schemas.microsoft.com/office/drawing/2014/main" id="{62C6837C-49C8-4F02-9678-6FFCE175406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biLevel thresh="75000"/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967652" y="1454787"/>
                <a:ext cx="320945" cy="320945"/>
              </a:xfrm>
              <a:prstGeom prst="rect">
                <a:avLst/>
              </a:prstGeom>
            </p:spPr>
          </p:pic>
        </p:grpSp>
        <p:grpSp>
          <p:nvGrpSpPr>
            <p:cNvPr id="9" name="Group 8"/>
            <p:cNvGrpSpPr/>
            <p:nvPr/>
          </p:nvGrpSpPr>
          <p:grpSpPr>
            <a:xfrm>
              <a:off x="3485615" y="3949546"/>
              <a:ext cx="2182881" cy="2520541"/>
              <a:chOff x="1389393" y="1054866"/>
              <a:chExt cx="2182881" cy="2520541"/>
            </a:xfrm>
          </p:grpSpPr>
          <p:cxnSp>
            <p:nvCxnSpPr>
              <p:cNvPr id="22" name="Straight Connector 21">
                <a:extLst>
                  <a:ext uri="{FF2B5EF4-FFF2-40B4-BE49-F238E27FC236}">
                    <a16:creationId xmlns="" xmlns:a16="http://schemas.microsoft.com/office/drawing/2014/main" id="{00E5C035-78C0-4541-B4B2-4E04DA972F35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2429899" y="1115060"/>
                <a:ext cx="50935" cy="351791"/>
              </a:xfrm>
              <a:prstGeom prst="line">
                <a:avLst/>
              </a:prstGeom>
              <a:ln w="28575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3" name="Freeform: Shape 2">
                <a:extLst>
                  <a:ext uri="{FF2B5EF4-FFF2-40B4-BE49-F238E27FC236}">
                    <a16:creationId xmlns="" xmlns:a16="http://schemas.microsoft.com/office/drawing/2014/main" id="{612BFED0-4DBE-4F89-9A9A-2F54CFBCB8FF}"/>
                  </a:ext>
                </a:extLst>
              </p:cNvPr>
              <p:cNvSpPr/>
              <p:nvPr/>
            </p:nvSpPr>
            <p:spPr>
              <a:xfrm rot="5400000">
                <a:off x="1325316" y="1328448"/>
                <a:ext cx="2311036" cy="2182881"/>
              </a:xfrm>
              <a:custGeom>
                <a:avLst/>
                <a:gdLst>
                  <a:gd name="connsiteX0" fmla="*/ 152484 w 2311036"/>
                  <a:gd name="connsiteY0" fmla="*/ 1091439 h 2182881"/>
                  <a:gd name="connsiteX1" fmla="*/ 339228 w 2311036"/>
                  <a:gd name="connsiteY1" fmla="*/ 1278183 h 2182881"/>
                  <a:gd name="connsiteX2" fmla="*/ 525972 w 2311036"/>
                  <a:gd name="connsiteY2" fmla="*/ 1091439 h 2182881"/>
                  <a:gd name="connsiteX3" fmla="*/ 339228 w 2311036"/>
                  <a:gd name="connsiteY3" fmla="*/ 904695 h 2182881"/>
                  <a:gd name="connsiteX4" fmla="*/ 152484 w 2311036"/>
                  <a:gd name="connsiteY4" fmla="*/ 1091439 h 2182881"/>
                  <a:gd name="connsiteX5" fmla="*/ 0 w 2311036"/>
                  <a:gd name="connsiteY5" fmla="*/ 1091441 h 2182881"/>
                  <a:gd name="connsiteX6" fmla="*/ 545721 w 2311036"/>
                  <a:gd name="connsiteY6" fmla="*/ 0 h 2182881"/>
                  <a:gd name="connsiteX7" fmla="*/ 1765315 w 2311036"/>
                  <a:gd name="connsiteY7" fmla="*/ 0 h 2182881"/>
                  <a:gd name="connsiteX8" fmla="*/ 2311036 w 2311036"/>
                  <a:gd name="connsiteY8" fmla="*/ 1091441 h 2182881"/>
                  <a:gd name="connsiteX9" fmla="*/ 1765315 w 2311036"/>
                  <a:gd name="connsiteY9" fmla="*/ 2182881 h 2182881"/>
                  <a:gd name="connsiteX10" fmla="*/ 545721 w 2311036"/>
                  <a:gd name="connsiteY10" fmla="*/ 2182881 h 218288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2311036" h="2182881">
                    <a:moveTo>
                      <a:pt x="152484" y="1091439"/>
                    </a:moveTo>
                    <a:cubicBezTo>
                      <a:pt x="152484" y="1194575"/>
                      <a:pt x="236092" y="1278183"/>
                      <a:pt x="339228" y="1278183"/>
                    </a:cubicBezTo>
                    <a:cubicBezTo>
                      <a:pt x="442364" y="1278183"/>
                      <a:pt x="525972" y="1194575"/>
                      <a:pt x="525972" y="1091439"/>
                    </a:cubicBezTo>
                    <a:cubicBezTo>
                      <a:pt x="525972" y="988303"/>
                      <a:pt x="442364" y="904695"/>
                      <a:pt x="339228" y="904695"/>
                    </a:cubicBezTo>
                    <a:cubicBezTo>
                      <a:pt x="236092" y="904695"/>
                      <a:pt x="152484" y="988303"/>
                      <a:pt x="152484" y="1091439"/>
                    </a:cubicBezTo>
                    <a:close/>
                    <a:moveTo>
                      <a:pt x="0" y="1091441"/>
                    </a:moveTo>
                    <a:lnTo>
                      <a:pt x="545721" y="0"/>
                    </a:lnTo>
                    <a:lnTo>
                      <a:pt x="1765315" y="0"/>
                    </a:lnTo>
                    <a:lnTo>
                      <a:pt x="2311036" y="1091441"/>
                    </a:lnTo>
                    <a:lnTo>
                      <a:pt x="1765315" y="2182881"/>
                    </a:lnTo>
                    <a:lnTo>
                      <a:pt x="545721" y="2182881"/>
                    </a:lnTo>
                    <a:close/>
                  </a:path>
                </a:pathLst>
              </a:custGeom>
              <a:solidFill>
                <a:srgbClr val="FFC000"/>
              </a:solidFill>
              <a:ln w="38100">
                <a:solidFill>
                  <a:schemeClr val="bg1"/>
                </a:solidFill>
              </a:ln>
              <a:effectLst>
                <a:outerShdw blurRad="152400" dist="63500" dir="2700000" algn="tl" rotWithShape="0">
                  <a:prstClr val="black">
                    <a:alpha val="55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 sz="1400"/>
              </a:p>
            </p:txBody>
          </p:sp>
          <p:cxnSp>
            <p:nvCxnSpPr>
              <p:cNvPr id="24" name="Straight Connector 23">
                <a:extLst>
                  <a:ext uri="{FF2B5EF4-FFF2-40B4-BE49-F238E27FC236}">
                    <a16:creationId xmlns="" xmlns:a16="http://schemas.microsoft.com/office/drawing/2014/main" id="{9058B60F-02A2-44C0-9DFB-7F87C244630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480834" y="1115061"/>
                <a:ext cx="55991" cy="386715"/>
              </a:xfrm>
              <a:prstGeom prst="line">
                <a:avLst/>
              </a:prstGeom>
              <a:ln w="28575">
                <a:solidFill>
                  <a:schemeClr val="tx1">
                    <a:lumMod val="75000"/>
                    <a:lumOff val="25000"/>
                  </a:schemeClr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" name="Straight Connector 24">
                <a:extLst>
                  <a:ext uri="{FF2B5EF4-FFF2-40B4-BE49-F238E27FC236}">
                    <a16:creationId xmlns="" xmlns:a16="http://schemas.microsoft.com/office/drawing/2014/main" id="{2E5252E0-4B57-4E49-864E-F8176551FBD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429898" y="1454151"/>
                <a:ext cx="106927" cy="34925"/>
              </a:xfrm>
              <a:prstGeom prst="line">
                <a:avLst/>
              </a:prstGeom>
              <a:ln w="28575">
                <a:solidFill>
                  <a:schemeClr val="tx1">
                    <a:lumMod val="75000"/>
                    <a:lumOff val="25000"/>
                  </a:schemeClr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Straight Connector 25">
                <a:extLst>
                  <a:ext uri="{FF2B5EF4-FFF2-40B4-BE49-F238E27FC236}">
                    <a16:creationId xmlns="" xmlns:a16="http://schemas.microsoft.com/office/drawing/2014/main" id="{67DE8BDE-1E57-4469-9579-7C1E42D0AFE7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2429898" y="1115060"/>
                <a:ext cx="101600" cy="0"/>
              </a:xfrm>
              <a:prstGeom prst="line">
                <a:avLst/>
              </a:prstGeom>
              <a:ln w="28575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7" name="Arc 26">
                <a:extLst>
                  <a:ext uri="{FF2B5EF4-FFF2-40B4-BE49-F238E27FC236}">
                    <a16:creationId xmlns="" xmlns:a16="http://schemas.microsoft.com/office/drawing/2014/main" id="{5EF88894-AFEC-4034-937F-2FB37507D000}"/>
                  </a:ext>
                </a:extLst>
              </p:cNvPr>
              <p:cNvSpPr/>
              <p:nvPr/>
            </p:nvSpPr>
            <p:spPr>
              <a:xfrm>
                <a:off x="2349501" y="1054866"/>
                <a:ext cx="105865" cy="114613"/>
              </a:xfrm>
              <a:prstGeom prst="arc">
                <a:avLst>
                  <a:gd name="adj1" fmla="val 16200000"/>
                  <a:gd name="adj2" fmla="val 5398701"/>
                </a:avLst>
              </a:prstGeom>
              <a:ln w="28575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IN" sz="1400"/>
              </a:p>
            </p:txBody>
          </p:sp>
          <p:sp>
            <p:nvSpPr>
              <p:cNvPr id="28" name="Oval 27">
                <a:extLst>
                  <a:ext uri="{FF2B5EF4-FFF2-40B4-BE49-F238E27FC236}">
                    <a16:creationId xmlns="" xmlns:a16="http://schemas.microsoft.com/office/drawing/2014/main" id="{5AA0BA43-9F8D-476D-86C3-7883CFDB2F04}"/>
                  </a:ext>
                </a:extLst>
              </p:cNvPr>
              <p:cNvSpPr/>
              <p:nvPr/>
            </p:nvSpPr>
            <p:spPr>
              <a:xfrm>
                <a:off x="2875015" y="1355725"/>
                <a:ext cx="502162" cy="502162"/>
              </a:xfrm>
              <a:prstGeom prst="ellipse">
                <a:avLst/>
              </a:prstGeom>
              <a:gradFill>
                <a:gsLst>
                  <a:gs pos="0">
                    <a:schemeClr val="bg1">
                      <a:lumMod val="95000"/>
                    </a:schemeClr>
                  </a:gs>
                  <a:gs pos="97000">
                    <a:schemeClr val="bg1">
                      <a:lumMod val="75000"/>
                    </a:schemeClr>
                  </a:gs>
                </a:gsLst>
                <a:lin ang="18000000" scaled="0"/>
              </a:gradFill>
              <a:ln>
                <a:noFill/>
              </a:ln>
              <a:effectLst>
                <a:outerShdw blurRad="101600" dist="63500" dir="2700000" algn="tl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52400" h="25400" prst="softRound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 sz="1400"/>
              </a:p>
            </p:txBody>
          </p:sp>
          <p:pic>
            <p:nvPicPr>
              <p:cNvPr id="30" name="Picture 29">
                <a:extLst>
                  <a:ext uri="{FF2B5EF4-FFF2-40B4-BE49-F238E27FC236}">
                    <a16:creationId xmlns="" xmlns:a16="http://schemas.microsoft.com/office/drawing/2014/main" id="{62C6837C-49C8-4F02-9678-6FFCE175406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biLevel thresh="75000"/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967652" y="1454787"/>
                <a:ext cx="320945" cy="320945"/>
              </a:xfrm>
              <a:prstGeom prst="rect">
                <a:avLst/>
              </a:prstGeom>
            </p:spPr>
          </p:pic>
        </p:grpSp>
        <p:grpSp>
          <p:nvGrpSpPr>
            <p:cNvPr id="10" name="Group 9"/>
            <p:cNvGrpSpPr/>
            <p:nvPr/>
          </p:nvGrpSpPr>
          <p:grpSpPr>
            <a:xfrm>
              <a:off x="6559878" y="3935863"/>
              <a:ext cx="2182881" cy="2520541"/>
              <a:chOff x="1389393" y="1054866"/>
              <a:chExt cx="2182881" cy="2520541"/>
            </a:xfrm>
          </p:grpSpPr>
          <p:cxnSp>
            <p:nvCxnSpPr>
              <p:cNvPr id="13" name="Straight Connector 12">
                <a:extLst>
                  <a:ext uri="{FF2B5EF4-FFF2-40B4-BE49-F238E27FC236}">
                    <a16:creationId xmlns="" xmlns:a16="http://schemas.microsoft.com/office/drawing/2014/main" id="{00E5C035-78C0-4541-B4B2-4E04DA972F35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2429899" y="1115060"/>
                <a:ext cx="50935" cy="351791"/>
              </a:xfrm>
              <a:prstGeom prst="line">
                <a:avLst/>
              </a:prstGeom>
              <a:ln w="28575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4" name="Freeform: Shape 2">
                <a:extLst>
                  <a:ext uri="{FF2B5EF4-FFF2-40B4-BE49-F238E27FC236}">
                    <a16:creationId xmlns="" xmlns:a16="http://schemas.microsoft.com/office/drawing/2014/main" id="{612BFED0-4DBE-4F89-9A9A-2F54CFBCB8FF}"/>
                  </a:ext>
                </a:extLst>
              </p:cNvPr>
              <p:cNvSpPr/>
              <p:nvPr/>
            </p:nvSpPr>
            <p:spPr>
              <a:xfrm rot="5400000">
                <a:off x="1325316" y="1328448"/>
                <a:ext cx="2311036" cy="2182881"/>
              </a:xfrm>
              <a:custGeom>
                <a:avLst/>
                <a:gdLst>
                  <a:gd name="connsiteX0" fmla="*/ 152484 w 2311036"/>
                  <a:gd name="connsiteY0" fmla="*/ 1091439 h 2182881"/>
                  <a:gd name="connsiteX1" fmla="*/ 339228 w 2311036"/>
                  <a:gd name="connsiteY1" fmla="*/ 1278183 h 2182881"/>
                  <a:gd name="connsiteX2" fmla="*/ 525972 w 2311036"/>
                  <a:gd name="connsiteY2" fmla="*/ 1091439 h 2182881"/>
                  <a:gd name="connsiteX3" fmla="*/ 339228 w 2311036"/>
                  <a:gd name="connsiteY3" fmla="*/ 904695 h 2182881"/>
                  <a:gd name="connsiteX4" fmla="*/ 152484 w 2311036"/>
                  <a:gd name="connsiteY4" fmla="*/ 1091439 h 2182881"/>
                  <a:gd name="connsiteX5" fmla="*/ 0 w 2311036"/>
                  <a:gd name="connsiteY5" fmla="*/ 1091441 h 2182881"/>
                  <a:gd name="connsiteX6" fmla="*/ 545721 w 2311036"/>
                  <a:gd name="connsiteY6" fmla="*/ 0 h 2182881"/>
                  <a:gd name="connsiteX7" fmla="*/ 1765315 w 2311036"/>
                  <a:gd name="connsiteY7" fmla="*/ 0 h 2182881"/>
                  <a:gd name="connsiteX8" fmla="*/ 2311036 w 2311036"/>
                  <a:gd name="connsiteY8" fmla="*/ 1091441 h 2182881"/>
                  <a:gd name="connsiteX9" fmla="*/ 1765315 w 2311036"/>
                  <a:gd name="connsiteY9" fmla="*/ 2182881 h 2182881"/>
                  <a:gd name="connsiteX10" fmla="*/ 545721 w 2311036"/>
                  <a:gd name="connsiteY10" fmla="*/ 2182881 h 218288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2311036" h="2182881">
                    <a:moveTo>
                      <a:pt x="152484" y="1091439"/>
                    </a:moveTo>
                    <a:cubicBezTo>
                      <a:pt x="152484" y="1194575"/>
                      <a:pt x="236092" y="1278183"/>
                      <a:pt x="339228" y="1278183"/>
                    </a:cubicBezTo>
                    <a:cubicBezTo>
                      <a:pt x="442364" y="1278183"/>
                      <a:pt x="525972" y="1194575"/>
                      <a:pt x="525972" y="1091439"/>
                    </a:cubicBezTo>
                    <a:cubicBezTo>
                      <a:pt x="525972" y="988303"/>
                      <a:pt x="442364" y="904695"/>
                      <a:pt x="339228" y="904695"/>
                    </a:cubicBezTo>
                    <a:cubicBezTo>
                      <a:pt x="236092" y="904695"/>
                      <a:pt x="152484" y="988303"/>
                      <a:pt x="152484" y="1091439"/>
                    </a:cubicBezTo>
                    <a:close/>
                    <a:moveTo>
                      <a:pt x="0" y="1091441"/>
                    </a:moveTo>
                    <a:lnTo>
                      <a:pt x="545721" y="0"/>
                    </a:lnTo>
                    <a:lnTo>
                      <a:pt x="1765315" y="0"/>
                    </a:lnTo>
                    <a:lnTo>
                      <a:pt x="2311036" y="1091441"/>
                    </a:lnTo>
                    <a:lnTo>
                      <a:pt x="1765315" y="2182881"/>
                    </a:lnTo>
                    <a:lnTo>
                      <a:pt x="545721" y="2182881"/>
                    </a:lnTo>
                    <a:close/>
                  </a:path>
                </a:pathLst>
              </a:custGeom>
              <a:solidFill>
                <a:schemeClr val="bg2">
                  <a:lumMod val="25000"/>
                </a:schemeClr>
              </a:solidFill>
              <a:ln w="38100">
                <a:solidFill>
                  <a:schemeClr val="bg1"/>
                </a:solidFill>
              </a:ln>
              <a:effectLst>
                <a:outerShdw blurRad="152400" dist="63500" dir="2700000" algn="tl" rotWithShape="0">
                  <a:prstClr val="black">
                    <a:alpha val="55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 sz="1400"/>
              </a:p>
            </p:txBody>
          </p:sp>
          <p:cxnSp>
            <p:nvCxnSpPr>
              <p:cNvPr id="15" name="Straight Connector 14">
                <a:extLst>
                  <a:ext uri="{FF2B5EF4-FFF2-40B4-BE49-F238E27FC236}">
                    <a16:creationId xmlns="" xmlns:a16="http://schemas.microsoft.com/office/drawing/2014/main" id="{9058B60F-02A2-44C0-9DFB-7F87C244630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480834" y="1115061"/>
                <a:ext cx="55991" cy="386715"/>
              </a:xfrm>
              <a:prstGeom prst="line">
                <a:avLst/>
              </a:prstGeom>
              <a:ln w="28575">
                <a:solidFill>
                  <a:schemeClr val="tx1">
                    <a:lumMod val="75000"/>
                    <a:lumOff val="25000"/>
                  </a:schemeClr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" name="Straight Connector 15">
                <a:extLst>
                  <a:ext uri="{FF2B5EF4-FFF2-40B4-BE49-F238E27FC236}">
                    <a16:creationId xmlns="" xmlns:a16="http://schemas.microsoft.com/office/drawing/2014/main" id="{2E5252E0-4B57-4E49-864E-F8176551FBD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429898" y="1454151"/>
                <a:ext cx="106927" cy="34925"/>
              </a:xfrm>
              <a:prstGeom prst="line">
                <a:avLst/>
              </a:prstGeom>
              <a:ln w="28575">
                <a:solidFill>
                  <a:schemeClr val="tx1">
                    <a:lumMod val="75000"/>
                    <a:lumOff val="25000"/>
                  </a:schemeClr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" name="Straight Connector 16">
                <a:extLst>
                  <a:ext uri="{FF2B5EF4-FFF2-40B4-BE49-F238E27FC236}">
                    <a16:creationId xmlns="" xmlns:a16="http://schemas.microsoft.com/office/drawing/2014/main" id="{67DE8BDE-1E57-4469-9579-7C1E42D0AFE7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2429898" y="1115060"/>
                <a:ext cx="101600" cy="0"/>
              </a:xfrm>
              <a:prstGeom prst="line">
                <a:avLst/>
              </a:prstGeom>
              <a:ln w="28575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8" name="Arc 17">
                <a:extLst>
                  <a:ext uri="{FF2B5EF4-FFF2-40B4-BE49-F238E27FC236}">
                    <a16:creationId xmlns="" xmlns:a16="http://schemas.microsoft.com/office/drawing/2014/main" id="{5EF88894-AFEC-4034-937F-2FB37507D000}"/>
                  </a:ext>
                </a:extLst>
              </p:cNvPr>
              <p:cNvSpPr/>
              <p:nvPr/>
            </p:nvSpPr>
            <p:spPr>
              <a:xfrm>
                <a:off x="2349501" y="1054866"/>
                <a:ext cx="105865" cy="114613"/>
              </a:xfrm>
              <a:prstGeom prst="arc">
                <a:avLst>
                  <a:gd name="adj1" fmla="val 16200000"/>
                  <a:gd name="adj2" fmla="val 5398701"/>
                </a:avLst>
              </a:prstGeom>
              <a:ln w="28575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IN" sz="1400"/>
              </a:p>
            </p:txBody>
          </p:sp>
          <p:sp>
            <p:nvSpPr>
              <p:cNvPr id="19" name="Oval 18">
                <a:extLst>
                  <a:ext uri="{FF2B5EF4-FFF2-40B4-BE49-F238E27FC236}">
                    <a16:creationId xmlns="" xmlns:a16="http://schemas.microsoft.com/office/drawing/2014/main" id="{5AA0BA43-9F8D-476D-86C3-7883CFDB2F04}"/>
                  </a:ext>
                </a:extLst>
              </p:cNvPr>
              <p:cNvSpPr/>
              <p:nvPr/>
            </p:nvSpPr>
            <p:spPr>
              <a:xfrm>
                <a:off x="2875015" y="1355725"/>
                <a:ext cx="502162" cy="502162"/>
              </a:xfrm>
              <a:prstGeom prst="ellipse">
                <a:avLst/>
              </a:prstGeom>
              <a:gradFill>
                <a:gsLst>
                  <a:gs pos="0">
                    <a:schemeClr val="bg1">
                      <a:lumMod val="95000"/>
                    </a:schemeClr>
                  </a:gs>
                  <a:gs pos="97000">
                    <a:schemeClr val="bg1">
                      <a:lumMod val="75000"/>
                    </a:schemeClr>
                  </a:gs>
                </a:gsLst>
                <a:lin ang="18000000" scaled="0"/>
              </a:gradFill>
              <a:ln>
                <a:noFill/>
              </a:ln>
              <a:effectLst>
                <a:outerShdw blurRad="101600" dist="63500" dir="2700000" algn="tl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52400" h="25400" prst="softRound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 sz="1400"/>
              </a:p>
            </p:txBody>
          </p:sp>
          <p:pic>
            <p:nvPicPr>
              <p:cNvPr id="21" name="Picture 20">
                <a:extLst>
                  <a:ext uri="{FF2B5EF4-FFF2-40B4-BE49-F238E27FC236}">
                    <a16:creationId xmlns="" xmlns:a16="http://schemas.microsoft.com/office/drawing/2014/main" id="{62C6837C-49C8-4F02-9678-6FFCE175406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biLevel thresh="75000"/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967652" y="1454787"/>
                <a:ext cx="320945" cy="320945"/>
              </a:xfrm>
              <a:prstGeom prst="rect">
                <a:avLst/>
              </a:prstGeom>
            </p:spPr>
          </p:pic>
        </p:grpSp>
        <p:sp>
          <p:nvSpPr>
            <p:cNvPr id="11" name="Rectangle 10"/>
            <p:cNvSpPr/>
            <p:nvPr/>
          </p:nvSpPr>
          <p:spPr>
            <a:xfrm>
              <a:off x="3962700" y="2543388"/>
              <a:ext cx="1177774" cy="70324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400" dirty="0" smtClean="0">
                  <a:solidFill>
                    <a:schemeClr val="bg1"/>
                  </a:solidFill>
                  <a:latin typeface="Stencil" pitchFamily="82" charset="0"/>
                  <a:cs typeface="Arial" panose="020B0604020202020204" pitchFamily="34" charset="0"/>
                </a:rPr>
                <a:t>Duet </a:t>
              </a:r>
              <a:endParaRPr lang="en-US" sz="2400" dirty="0">
                <a:solidFill>
                  <a:schemeClr val="bg1"/>
                </a:solidFill>
                <a:latin typeface="Stencil" pitchFamily="82" charset="0"/>
                <a:cs typeface="Arial" panose="020B0604020202020204" pitchFamily="34" charset="0"/>
              </a:endParaRPr>
            </a:p>
          </p:txBody>
        </p:sp>
        <p:sp>
          <p:nvSpPr>
            <p:cNvPr id="12" name="Rectangle 11"/>
            <p:cNvSpPr/>
            <p:nvPr/>
          </p:nvSpPr>
          <p:spPr>
            <a:xfrm>
              <a:off x="7180882" y="2605843"/>
              <a:ext cx="1112058" cy="70324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400" dirty="0" smtClean="0">
                  <a:solidFill>
                    <a:schemeClr val="bg1"/>
                  </a:solidFill>
                  <a:latin typeface="Stencil" pitchFamily="82" charset="0"/>
                  <a:cs typeface="Arial" panose="020B0604020202020204" pitchFamily="34" charset="0"/>
                </a:rPr>
                <a:t>Trio </a:t>
              </a:r>
              <a:endParaRPr lang="en-US" sz="2400" dirty="0">
                <a:solidFill>
                  <a:schemeClr val="bg1"/>
                </a:solidFill>
                <a:latin typeface="Stencil" pitchFamily="82" charset="0"/>
                <a:cs typeface="Arial" panose="020B0604020202020204" pitchFamily="34" charset="0"/>
              </a:endParaRPr>
            </a:p>
          </p:txBody>
        </p:sp>
      </p:grpSp>
      <p:sp>
        <p:nvSpPr>
          <p:cNvPr id="69" name="TextBox 68">
            <a:extLst>
              <a:ext uri="{FF2B5EF4-FFF2-40B4-BE49-F238E27FC236}">
                <a16:creationId xmlns="" xmlns:a16="http://schemas.microsoft.com/office/drawing/2014/main" id="{2290CDD8-A03E-4A89-BC48-3632D50BDEB8}"/>
              </a:ext>
            </a:extLst>
          </p:cNvPr>
          <p:cNvSpPr txBox="1"/>
          <p:nvPr/>
        </p:nvSpPr>
        <p:spPr>
          <a:xfrm>
            <a:off x="6510588" y="3686801"/>
            <a:ext cx="161914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1600" b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Gill Sans MT" panose="020B0502020104020203" pitchFamily="34" charset="0"/>
              </a:defRPr>
            </a:lvl1pPr>
          </a:lstStyle>
          <a:p>
            <a:r>
              <a:rPr lang="en-US" sz="2000" b="0" dirty="0" err="1" smtClean="0">
                <a:solidFill>
                  <a:schemeClr val="bg1"/>
                </a:solidFill>
                <a:effectLst/>
                <a:latin typeface="Arial Black" pitchFamily="34" charset="0"/>
                <a:cs typeface="Arial" panose="020B0604020202020204" pitchFamily="34" charset="0"/>
              </a:rPr>
              <a:t>Paduan</a:t>
            </a:r>
            <a:r>
              <a:rPr lang="en-US" sz="2000" b="0" dirty="0" smtClean="0">
                <a:solidFill>
                  <a:schemeClr val="bg1"/>
                </a:solidFill>
                <a:effectLst/>
                <a:latin typeface="Arial Black" pitchFamily="34" charset="0"/>
                <a:cs typeface="Arial" panose="020B0604020202020204" pitchFamily="34" charset="0"/>
              </a:rPr>
              <a:t> </a:t>
            </a:r>
            <a:r>
              <a:rPr lang="en-US" sz="2000" b="0" dirty="0" err="1" smtClean="0">
                <a:solidFill>
                  <a:schemeClr val="bg1"/>
                </a:solidFill>
                <a:effectLst/>
                <a:latin typeface="Arial Black" pitchFamily="34" charset="0"/>
                <a:cs typeface="Arial" panose="020B0604020202020204" pitchFamily="34" charset="0"/>
              </a:rPr>
              <a:t>Suara</a:t>
            </a:r>
            <a:endParaRPr lang="en-US" sz="2000" b="0" dirty="0">
              <a:solidFill>
                <a:schemeClr val="bg1"/>
              </a:solidFill>
              <a:effectLst/>
              <a:latin typeface="Arial Black" pitchFamily="34" charset="0"/>
              <a:cs typeface="Arial" panose="020B0604020202020204" pitchFamily="34" charset="0"/>
            </a:endParaRPr>
          </a:p>
        </p:txBody>
      </p:sp>
      <p:sp>
        <p:nvSpPr>
          <p:cNvPr id="70" name="Rounded Rectangle 69"/>
          <p:cNvSpPr/>
          <p:nvPr/>
        </p:nvSpPr>
        <p:spPr>
          <a:xfrm>
            <a:off x="1654241" y="218412"/>
            <a:ext cx="5690388" cy="822960"/>
          </a:xfrm>
          <a:prstGeom prst="roundRect">
            <a:avLst/>
          </a:prstGeom>
          <a:solidFill>
            <a:schemeClr val="tx2">
              <a:lumMod val="50000"/>
            </a:schemeClr>
          </a:solidFill>
          <a:effectLst>
            <a:outerShdw blurRad="215900" dist="38100" sx="101000" sy="101000" algn="ctr" rotWithShape="0">
              <a:srgbClr val="000000">
                <a:alpha val="83000"/>
              </a:srgbClr>
            </a:outerShdw>
          </a:effectLst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latin typeface="Arial Black" pitchFamily="34" charset="0"/>
              </a:rPr>
              <a:t>Jenis</a:t>
            </a:r>
            <a:r>
              <a:rPr lang="en-US" dirty="0" smtClean="0">
                <a:latin typeface="Arial Black" pitchFamily="34" charset="0"/>
              </a:rPr>
              <a:t>- </a:t>
            </a:r>
            <a:r>
              <a:rPr lang="en-US" dirty="0" err="1" smtClean="0">
                <a:latin typeface="Arial Black" pitchFamily="34" charset="0"/>
              </a:rPr>
              <a:t>jenis</a:t>
            </a:r>
            <a:r>
              <a:rPr lang="en-US" dirty="0" smtClean="0">
                <a:latin typeface="Arial Black" pitchFamily="34" charset="0"/>
              </a:rPr>
              <a:t> </a:t>
            </a:r>
            <a:r>
              <a:rPr lang="en-US" dirty="0" err="1" smtClean="0">
                <a:latin typeface="Arial Black" pitchFamily="34" charset="0"/>
              </a:rPr>
              <a:t>Musik</a:t>
            </a:r>
            <a:r>
              <a:rPr lang="en-US" dirty="0" smtClean="0">
                <a:latin typeface="Arial Black" pitchFamily="34" charset="0"/>
              </a:rPr>
              <a:t> </a:t>
            </a:r>
            <a:r>
              <a:rPr lang="en-US" dirty="0" err="1" smtClean="0">
                <a:latin typeface="Arial Black" pitchFamily="34" charset="0"/>
              </a:rPr>
              <a:t>Vokal</a:t>
            </a:r>
            <a:endParaRPr lang="en-US" dirty="0">
              <a:latin typeface="Arial Black" pitchFamily="34" charset="0"/>
            </a:endParaRPr>
          </a:p>
        </p:txBody>
      </p:sp>
      <p:sp>
        <p:nvSpPr>
          <p:cNvPr id="71" name="TextBox 70">
            <a:extLst>
              <a:ext uri="{FF2B5EF4-FFF2-40B4-BE49-F238E27FC236}">
                <a16:creationId xmlns="" xmlns:a16="http://schemas.microsoft.com/office/drawing/2014/main" id="{2290CDD8-A03E-4A89-BC48-3632D50BDEB8}"/>
              </a:ext>
            </a:extLst>
          </p:cNvPr>
          <p:cNvSpPr txBox="1"/>
          <p:nvPr/>
        </p:nvSpPr>
        <p:spPr>
          <a:xfrm>
            <a:off x="3835402" y="3757453"/>
            <a:ext cx="16191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1600" b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Gill Sans MT" panose="020B0502020104020203" pitchFamily="34" charset="0"/>
              </a:defRPr>
            </a:lvl1pPr>
          </a:lstStyle>
          <a:p>
            <a:r>
              <a:rPr lang="en-US" sz="1800" b="0" dirty="0" err="1" smtClean="0">
                <a:solidFill>
                  <a:schemeClr val="bg1"/>
                </a:solidFill>
                <a:latin typeface="Arial Black" pitchFamily="34" charset="0"/>
                <a:cs typeface="Arial" panose="020B0604020202020204" pitchFamily="34" charset="0"/>
              </a:rPr>
              <a:t>Vokal</a:t>
            </a:r>
            <a:r>
              <a:rPr lang="en-US" sz="1800" b="0" dirty="0" smtClean="0">
                <a:solidFill>
                  <a:schemeClr val="bg1"/>
                </a:solidFill>
                <a:latin typeface="Arial Black" pitchFamily="34" charset="0"/>
                <a:cs typeface="Arial" panose="020B0604020202020204" pitchFamily="34" charset="0"/>
              </a:rPr>
              <a:t> </a:t>
            </a:r>
            <a:r>
              <a:rPr lang="en-US" sz="1800" b="0" dirty="0" err="1" smtClean="0">
                <a:solidFill>
                  <a:schemeClr val="bg1"/>
                </a:solidFill>
                <a:latin typeface="Arial Black" pitchFamily="34" charset="0"/>
                <a:cs typeface="Arial" panose="020B0604020202020204" pitchFamily="34" charset="0"/>
              </a:rPr>
              <a:t>Grup</a:t>
            </a:r>
            <a:endParaRPr lang="en-US" sz="1800" b="0" dirty="0">
              <a:solidFill>
                <a:schemeClr val="bg1"/>
              </a:solidFill>
              <a:latin typeface="Arial Black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6806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811126" y="668695"/>
            <a:ext cx="7467600" cy="4046560"/>
            <a:chOff x="261872" y="347757"/>
            <a:chExt cx="8503827" cy="6164016"/>
          </a:xfrm>
        </p:grpSpPr>
        <p:grpSp>
          <p:nvGrpSpPr>
            <p:cNvPr id="5" name="Group 4"/>
            <p:cNvGrpSpPr/>
            <p:nvPr/>
          </p:nvGrpSpPr>
          <p:grpSpPr>
            <a:xfrm>
              <a:off x="261872" y="544453"/>
              <a:ext cx="2182881" cy="3588106"/>
              <a:chOff x="1389393" y="-12699"/>
              <a:chExt cx="2182881" cy="3588106"/>
            </a:xfrm>
          </p:grpSpPr>
          <p:cxnSp>
            <p:nvCxnSpPr>
              <p:cNvPr id="59" name="Straight Connector 58">
                <a:extLst>
                  <a:ext uri="{FF2B5EF4-FFF2-40B4-BE49-F238E27FC236}">
                    <a16:creationId xmlns="" xmlns:a16="http://schemas.microsoft.com/office/drawing/2014/main" id="{00E5C035-78C0-4541-B4B2-4E04DA972F35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2429899" y="1115060"/>
                <a:ext cx="50935" cy="351791"/>
              </a:xfrm>
              <a:prstGeom prst="line">
                <a:avLst/>
              </a:prstGeom>
              <a:ln w="28575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0" name="Freeform: Shape 2">
                <a:extLst>
                  <a:ext uri="{FF2B5EF4-FFF2-40B4-BE49-F238E27FC236}">
                    <a16:creationId xmlns="" xmlns:a16="http://schemas.microsoft.com/office/drawing/2014/main" id="{612BFED0-4DBE-4F89-9A9A-2F54CFBCB8FF}"/>
                  </a:ext>
                </a:extLst>
              </p:cNvPr>
              <p:cNvSpPr/>
              <p:nvPr/>
            </p:nvSpPr>
            <p:spPr>
              <a:xfrm rot="5400000">
                <a:off x="1325316" y="1328448"/>
                <a:ext cx="2311036" cy="2182881"/>
              </a:xfrm>
              <a:custGeom>
                <a:avLst/>
                <a:gdLst>
                  <a:gd name="connsiteX0" fmla="*/ 152484 w 2311036"/>
                  <a:gd name="connsiteY0" fmla="*/ 1091439 h 2182881"/>
                  <a:gd name="connsiteX1" fmla="*/ 339228 w 2311036"/>
                  <a:gd name="connsiteY1" fmla="*/ 1278183 h 2182881"/>
                  <a:gd name="connsiteX2" fmla="*/ 525972 w 2311036"/>
                  <a:gd name="connsiteY2" fmla="*/ 1091439 h 2182881"/>
                  <a:gd name="connsiteX3" fmla="*/ 339228 w 2311036"/>
                  <a:gd name="connsiteY3" fmla="*/ 904695 h 2182881"/>
                  <a:gd name="connsiteX4" fmla="*/ 152484 w 2311036"/>
                  <a:gd name="connsiteY4" fmla="*/ 1091439 h 2182881"/>
                  <a:gd name="connsiteX5" fmla="*/ 0 w 2311036"/>
                  <a:gd name="connsiteY5" fmla="*/ 1091441 h 2182881"/>
                  <a:gd name="connsiteX6" fmla="*/ 545721 w 2311036"/>
                  <a:gd name="connsiteY6" fmla="*/ 0 h 2182881"/>
                  <a:gd name="connsiteX7" fmla="*/ 1765315 w 2311036"/>
                  <a:gd name="connsiteY7" fmla="*/ 0 h 2182881"/>
                  <a:gd name="connsiteX8" fmla="*/ 2311036 w 2311036"/>
                  <a:gd name="connsiteY8" fmla="*/ 1091441 h 2182881"/>
                  <a:gd name="connsiteX9" fmla="*/ 1765315 w 2311036"/>
                  <a:gd name="connsiteY9" fmla="*/ 2182881 h 2182881"/>
                  <a:gd name="connsiteX10" fmla="*/ 545721 w 2311036"/>
                  <a:gd name="connsiteY10" fmla="*/ 2182881 h 218288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2311036" h="2182881">
                    <a:moveTo>
                      <a:pt x="152484" y="1091439"/>
                    </a:moveTo>
                    <a:cubicBezTo>
                      <a:pt x="152484" y="1194575"/>
                      <a:pt x="236092" y="1278183"/>
                      <a:pt x="339228" y="1278183"/>
                    </a:cubicBezTo>
                    <a:cubicBezTo>
                      <a:pt x="442364" y="1278183"/>
                      <a:pt x="525972" y="1194575"/>
                      <a:pt x="525972" y="1091439"/>
                    </a:cubicBezTo>
                    <a:cubicBezTo>
                      <a:pt x="525972" y="988303"/>
                      <a:pt x="442364" y="904695"/>
                      <a:pt x="339228" y="904695"/>
                    </a:cubicBezTo>
                    <a:cubicBezTo>
                      <a:pt x="236092" y="904695"/>
                      <a:pt x="152484" y="988303"/>
                      <a:pt x="152484" y="1091439"/>
                    </a:cubicBezTo>
                    <a:close/>
                    <a:moveTo>
                      <a:pt x="0" y="1091441"/>
                    </a:moveTo>
                    <a:lnTo>
                      <a:pt x="545721" y="0"/>
                    </a:lnTo>
                    <a:lnTo>
                      <a:pt x="1765315" y="0"/>
                    </a:lnTo>
                    <a:lnTo>
                      <a:pt x="2311036" y="1091441"/>
                    </a:lnTo>
                    <a:lnTo>
                      <a:pt x="1765315" y="2182881"/>
                    </a:lnTo>
                    <a:lnTo>
                      <a:pt x="545721" y="2182881"/>
                    </a:lnTo>
                    <a:close/>
                  </a:path>
                </a:pathLst>
              </a:custGeom>
              <a:solidFill>
                <a:srgbClr val="C90719"/>
              </a:solidFill>
              <a:ln w="38100">
                <a:solidFill>
                  <a:schemeClr val="bg1"/>
                </a:solidFill>
              </a:ln>
              <a:effectLst>
                <a:outerShdw blurRad="152400" dist="63500" dir="2700000" algn="tl" rotWithShape="0">
                  <a:prstClr val="black">
                    <a:alpha val="55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 sz="1400"/>
              </a:p>
            </p:txBody>
          </p:sp>
          <p:cxnSp>
            <p:nvCxnSpPr>
              <p:cNvPr id="61" name="Straight Connector 60">
                <a:extLst>
                  <a:ext uri="{FF2B5EF4-FFF2-40B4-BE49-F238E27FC236}">
                    <a16:creationId xmlns="" xmlns:a16="http://schemas.microsoft.com/office/drawing/2014/main" id="{862B6CE9-08E2-4E4C-A617-1978FD81084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480834" y="-12699"/>
                <a:ext cx="0" cy="1135380"/>
              </a:xfrm>
              <a:prstGeom prst="line">
                <a:avLst/>
              </a:prstGeom>
              <a:ln w="28575">
                <a:solidFill>
                  <a:schemeClr val="tx1">
                    <a:lumMod val="75000"/>
                    <a:lumOff val="25000"/>
                  </a:schemeClr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2" name="Straight Connector 61">
                <a:extLst>
                  <a:ext uri="{FF2B5EF4-FFF2-40B4-BE49-F238E27FC236}">
                    <a16:creationId xmlns="" xmlns:a16="http://schemas.microsoft.com/office/drawing/2014/main" id="{9058B60F-02A2-44C0-9DFB-7F87C244630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480834" y="1115061"/>
                <a:ext cx="55991" cy="386715"/>
              </a:xfrm>
              <a:prstGeom prst="line">
                <a:avLst/>
              </a:prstGeom>
              <a:ln w="28575">
                <a:solidFill>
                  <a:schemeClr val="tx1">
                    <a:lumMod val="75000"/>
                    <a:lumOff val="25000"/>
                  </a:schemeClr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3" name="Straight Connector 62">
                <a:extLst>
                  <a:ext uri="{FF2B5EF4-FFF2-40B4-BE49-F238E27FC236}">
                    <a16:creationId xmlns="" xmlns:a16="http://schemas.microsoft.com/office/drawing/2014/main" id="{2E5252E0-4B57-4E49-864E-F8176551FBD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429898" y="1454151"/>
                <a:ext cx="106927" cy="34925"/>
              </a:xfrm>
              <a:prstGeom prst="line">
                <a:avLst/>
              </a:prstGeom>
              <a:ln w="28575">
                <a:solidFill>
                  <a:schemeClr val="tx1">
                    <a:lumMod val="75000"/>
                    <a:lumOff val="25000"/>
                  </a:schemeClr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4" name="Straight Connector 63">
                <a:extLst>
                  <a:ext uri="{FF2B5EF4-FFF2-40B4-BE49-F238E27FC236}">
                    <a16:creationId xmlns="" xmlns:a16="http://schemas.microsoft.com/office/drawing/2014/main" id="{67DE8BDE-1E57-4469-9579-7C1E42D0AFE7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2429898" y="1115060"/>
                <a:ext cx="101600" cy="0"/>
              </a:xfrm>
              <a:prstGeom prst="line">
                <a:avLst/>
              </a:prstGeom>
              <a:ln w="28575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5" name="Arc 64">
                <a:extLst>
                  <a:ext uri="{FF2B5EF4-FFF2-40B4-BE49-F238E27FC236}">
                    <a16:creationId xmlns="" xmlns:a16="http://schemas.microsoft.com/office/drawing/2014/main" id="{5EF88894-AFEC-4034-937F-2FB37507D000}"/>
                  </a:ext>
                </a:extLst>
              </p:cNvPr>
              <p:cNvSpPr/>
              <p:nvPr/>
            </p:nvSpPr>
            <p:spPr>
              <a:xfrm>
                <a:off x="2349501" y="1054866"/>
                <a:ext cx="105865" cy="114613"/>
              </a:xfrm>
              <a:prstGeom prst="arc">
                <a:avLst>
                  <a:gd name="adj1" fmla="val 16200000"/>
                  <a:gd name="adj2" fmla="val 5398701"/>
                </a:avLst>
              </a:prstGeom>
              <a:ln w="28575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IN" sz="1400"/>
              </a:p>
            </p:txBody>
          </p:sp>
          <p:sp>
            <p:nvSpPr>
              <p:cNvPr id="66" name="Oval 65">
                <a:extLst>
                  <a:ext uri="{FF2B5EF4-FFF2-40B4-BE49-F238E27FC236}">
                    <a16:creationId xmlns="" xmlns:a16="http://schemas.microsoft.com/office/drawing/2014/main" id="{5AA0BA43-9F8D-476D-86C3-7883CFDB2F04}"/>
                  </a:ext>
                </a:extLst>
              </p:cNvPr>
              <p:cNvSpPr/>
              <p:nvPr/>
            </p:nvSpPr>
            <p:spPr>
              <a:xfrm>
                <a:off x="2875015" y="1355725"/>
                <a:ext cx="502162" cy="502162"/>
              </a:xfrm>
              <a:prstGeom prst="ellipse">
                <a:avLst/>
              </a:prstGeom>
              <a:gradFill>
                <a:gsLst>
                  <a:gs pos="0">
                    <a:schemeClr val="bg1">
                      <a:lumMod val="95000"/>
                    </a:schemeClr>
                  </a:gs>
                  <a:gs pos="97000">
                    <a:schemeClr val="bg1">
                      <a:lumMod val="75000"/>
                    </a:schemeClr>
                  </a:gs>
                </a:gsLst>
                <a:lin ang="18000000" scaled="0"/>
              </a:gradFill>
              <a:ln>
                <a:noFill/>
              </a:ln>
              <a:effectLst>
                <a:outerShdw blurRad="101600" dist="63500" dir="2700000" algn="tl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52400" h="25400" prst="softRound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 sz="1400"/>
              </a:p>
            </p:txBody>
          </p:sp>
          <p:sp>
            <p:nvSpPr>
              <p:cNvPr id="67" name="TextBox 66">
                <a:extLst>
                  <a:ext uri="{FF2B5EF4-FFF2-40B4-BE49-F238E27FC236}">
                    <a16:creationId xmlns="" xmlns:a16="http://schemas.microsoft.com/office/drawing/2014/main" id="{2290CDD8-A03E-4A89-BC48-3632D50BDEB8}"/>
                  </a:ext>
                </a:extLst>
              </p:cNvPr>
              <p:cNvSpPr txBox="1"/>
              <p:nvPr/>
            </p:nvSpPr>
            <p:spPr>
              <a:xfrm>
                <a:off x="1556650" y="2152180"/>
                <a:ext cx="1843827" cy="6094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en-US"/>
                </a:defPPr>
                <a:lvl1pPr algn="ctr">
                  <a:defRPr sz="1600" b="1">
                    <a:effectLst>
                      <a:outerShdw blurRad="50800" dist="38100" dir="2700000" algn="tl" rotWithShape="0">
                        <a:prstClr val="black">
                          <a:alpha val="40000"/>
                        </a:prstClr>
                      </a:outerShdw>
                    </a:effectLst>
                    <a:latin typeface="Gill Sans MT" panose="020B0502020104020203" pitchFamily="34" charset="0"/>
                  </a:defRPr>
                </a:lvl1pPr>
              </a:lstStyle>
              <a:p>
                <a:r>
                  <a:rPr lang="en-US" sz="2000" b="0" dirty="0" smtClean="0">
                    <a:solidFill>
                      <a:schemeClr val="bg1"/>
                    </a:solidFill>
                    <a:effectLst/>
                    <a:latin typeface="Stencil" pitchFamily="82" charset="0"/>
                    <a:cs typeface="Arial" panose="020B0604020202020204" pitchFamily="34" charset="0"/>
                  </a:rPr>
                  <a:t>Solo </a:t>
                </a:r>
                <a:endParaRPr lang="en-US" sz="2000" b="0" dirty="0">
                  <a:solidFill>
                    <a:schemeClr val="bg1"/>
                  </a:solidFill>
                  <a:effectLst/>
                  <a:latin typeface="Stencil" pitchFamily="82" charset="0"/>
                  <a:cs typeface="Arial" panose="020B0604020202020204" pitchFamily="34" charset="0"/>
                </a:endParaRPr>
              </a:p>
            </p:txBody>
          </p:sp>
          <p:pic>
            <p:nvPicPr>
              <p:cNvPr id="68" name="Picture 67">
                <a:extLst>
                  <a:ext uri="{FF2B5EF4-FFF2-40B4-BE49-F238E27FC236}">
                    <a16:creationId xmlns="" xmlns:a16="http://schemas.microsoft.com/office/drawing/2014/main" id="{62C6837C-49C8-4F02-9678-6FFCE175406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biLevel thresh="75000"/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967652" y="1454787"/>
                <a:ext cx="320945" cy="320945"/>
              </a:xfrm>
              <a:prstGeom prst="rect">
                <a:avLst/>
              </a:prstGeom>
            </p:spPr>
          </p:pic>
        </p:grpSp>
        <p:grpSp>
          <p:nvGrpSpPr>
            <p:cNvPr id="6" name="Group 5"/>
            <p:cNvGrpSpPr/>
            <p:nvPr/>
          </p:nvGrpSpPr>
          <p:grpSpPr>
            <a:xfrm>
              <a:off x="3480559" y="347757"/>
              <a:ext cx="2182881" cy="3588106"/>
              <a:chOff x="1389393" y="-12699"/>
              <a:chExt cx="2182881" cy="3588106"/>
            </a:xfrm>
          </p:grpSpPr>
          <p:cxnSp>
            <p:nvCxnSpPr>
              <p:cNvPr id="49" name="Straight Connector 48">
                <a:extLst>
                  <a:ext uri="{FF2B5EF4-FFF2-40B4-BE49-F238E27FC236}">
                    <a16:creationId xmlns="" xmlns:a16="http://schemas.microsoft.com/office/drawing/2014/main" id="{00E5C035-78C0-4541-B4B2-4E04DA972F35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2429899" y="1115060"/>
                <a:ext cx="50935" cy="351791"/>
              </a:xfrm>
              <a:prstGeom prst="line">
                <a:avLst/>
              </a:prstGeom>
              <a:ln w="28575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0" name="Freeform: Shape 2">
                <a:extLst>
                  <a:ext uri="{FF2B5EF4-FFF2-40B4-BE49-F238E27FC236}">
                    <a16:creationId xmlns="" xmlns:a16="http://schemas.microsoft.com/office/drawing/2014/main" id="{612BFED0-4DBE-4F89-9A9A-2F54CFBCB8FF}"/>
                  </a:ext>
                </a:extLst>
              </p:cNvPr>
              <p:cNvSpPr/>
              <p:nvPr/>
            </p:nvSpPr>
            <p:spPr>
              <a:xfrm rot="5400000">
                <a:off x="1325316" y="1328448"/>
                <a:ext cx="2311036" cy="2182881"/>
              </a:xfrm>
              <a:custGeom>
                <a:avLst/>
                <a:gdLst>
                  <a:gd name="connsiteX0" fmla="*/ 152484 w 2311036"/>
                  <a:gd name="connsiteY0" fmla="*/ 1091439 h 2182881"/>
                  <a:gd name="connsiteX1" fmla="*/ 339228 w 2311036"/>
                  <a:gd name="connsiteY1" fmla="*/ 1278183 h 2182881"/>
                  <a:gd name="connsiteX2" fmla="*/ 525972 w 2311036"/>
                  <a:gd name="connsiteY2" fmla="*/ 1091439 h 2182881"/>
                  <a:gd name="connsiteX3" fmla="*/ 339228 w 2311036"/>
                  <a:gd name="connsiteY3" fmla="*/ 904695 h 2182881"/>
                  <a:gd name="connsiteX4" fmla="*/ 152484 w 2311036"/>
                  <a:gd name="connsiteY4" fmla="*/ 1091439 h 2182881"/>
                  <a:gd name="connsiteX5" fmla="*/ 0 w 2311036"/>
                  <a:gd name="connsiteY5" fmla="*/ 1091441 h 2182881"/>
                  <a:gd name="connsiteX6" fmla="*/ 545721 w 2311036"/>
                  <a:gd name="connsiteY6" fmla="*/ 0 h 2182881"/>
                  <a:gd name="connsiteX7" fmla="*/ 1765315 w 2311036"/>
                  <a:gd name="connsiteY7" fmla="*/ 0 h 2182881"/>
                  <a:gd name="connsiteX8" fmla="*/ 2311036 w 2311036"/>
                  <a:gd name="connsiteY8" fmla="*/ 1091441 h 2182881"/>
                  <a:gd name="connsiteX9" fmla="*/ 1765315 w 2311036"/>
                  <a:gd name="connsiteY9" fmla="*/ 2182881 h 2182881"/>
                  <a:gd name="connsiteX10" fmla="*/ 545721 w 2311036"/>
                  <a:gd name="connsiteY10" fmla="*/ 2182881 h 218288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2311036" h="2182881">
                    <a:moveTo>
                      <a:pt x="152484" y="1091439"/>
                    </a:moveTo>
                    <a:cubicBezTo>
                      <a:pt x="152484" y="1194575"/>
                      <a:pt x="236092" y="1278183"/>
                      <a:pt x="339228" y="1278183"/>
                    </a:cubicBezTo>
                    <a:cubicBezTo>
                      <a:pt x="442364" y="1278183"/>
                      <a:pt x="525972" y="1194575"/>
                      <a:pt x="525972" y="1091439"/>
                    </a:cubicBezTo>
                    <a:cubicBezTo>
                      <a:pt x="525972" y="988303"/>
                      <a:pt x="442364" y="904695"/>
                      <a:pt x="339228" y="904695"/>
                    </a:cubicBezTo>
                    <a:cubicBezTo>
                      <a:pt x="236092" y="904695"/>
                      <a:pt x="152484" y="988303"/>
                      <a:pt x="152484" y="1091439"/>
                    </a:cubicBezTo>
                    <a:close/>
                    <a:moveTo>
                      <a:pt x="0" y="1091441"/>
                    </a:moveTo>
                    <a:lnTo>
                      <a:pt x="545721" y="0"/>
                    </a:lnTo>
                    <a:lnTo>
                      <a:pt x="1765315" y="0"/>
                    </a:lnTo>
                    <a:lnTo>
                      <a:pt x="2311036" y="1091441"/>
                    </a:lnTo>
                    <a:lnTo>
                      <a:pt x="1765315" y="2182881"/>
                    </a:lnTo>
                    <a:lnTo>
                      <a:pt x="545721" y="2182881"/>
                    </a:lnTo>
                    <a:close/>
                  </a:path>
                </a:pathLst>
              </a:custGeom>
              <a:solidFill>
                <a:srgbClr val="6108C2"/>
              </a:solidFill>
              <a:ln w="38100">
                <a:solidFill>
                  <a:schemeClr val="bg1"/>
                </a:solidFill>
              </a:ln>
              <a:effectLst>
                <a:outerShdw blurRad="152400" dist="63500" dir="2700000" algn="tl" rotWithShape="0">
                  <a:prstClr val="black">
                    <a:alpha val="55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 sz="1400"/>
              </a:p>
            </p:txBody>
          </p:sp>
          <p:cxnSp>
            <p:nvCxnSpPr>
              <p:cNvPr id="51" name="Straight Connector 50">
                <a:extLst>
                  <a:ext uri="{FF2B5EF4-FFF2-40B4-BE49-F238E27FC236}">
                    <a16:creationId xmlns="" xmlns:a16="http://schemas.microsoft.com/office/drawing/2014/main" id="{862B6CE9-08E2-4E4C-A617-1978FD81084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480834" y="-12699"/>
                <a:ext cx="0" cy="1135380"/>
              </a:xfrm>
              <a:prstGeom prst="line">
                <a:avLst/>
              </a:prstGeom>
              <a:ln w="28575">
                <a:solidFill>
                  <a:schemeClr val="tx1">
                    <a:lumMod val="75000"/>
                    <a:lumOff val="25000"/>
                  </a:schemeClr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Straight Connector 51">
                <a:extLst>
                  <a:ext uri="{FF2B5EF4-FFF2-40B4-BE49-F238E27FC236}">
                    <a16:creationId xmlns="" xmlns:a16="http://schemas.microsoft.com/office/drawing/2014/main" id="{9058B60F-02A2-44C0-9DFB-7F87C244630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480834" y="1115061"/>
                <a:ext cx="55991" cy="386715"/>
              </a:xfrm>
              <a:prstGeom prst="line">
                <a:avLst/>
              </a:prstGeom>
              <a:ln w="28575">
                <a:solidFill>
                  <a:schemeClr val="tx1">
                    <a:lumMod val="75000"/>
                    <a:lumOff val="25000"/>
                  </a:schemeClr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Straight Connector 52">
                <a:extLst>
                  <a:ext uri="{FF2B5EF4-FFF2-40B4-BE49-F238E27FC236}">
                    <a16:creationId xmlns="" xmlns:a16="http://schemas.microsoft.com/office/drawing/2014/main" id="{2E5252E0-4B57-4E49-864E-F8176551FBD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429898" y="1454151"/>
                <a:ext cx="106927" cy="34925"/>
              </a:xfrm>
              <a:prstGeom prst="line">
                <a:avLst/>
              </a:prstGeom>
              <a:ln w="28575">
                <a:solidFill>
                  <a:schemeClr val="tx1">
                    <a:lumMod val="75000"/>
                    <a:lumOff val="25000"/>
                  </a:schemeClr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" name="Straight Connector 53">
                <a:extLst>
                  <a:ext uri="{FF2B5EF4-FFF2-40B4-BE49-F238E27FC236}">
                    <a16:creationId xmlns="" xmlns:a16="http://schemas.microsoft.com/office/drawing/2014/main" id="{67DE8BDE-1E57-4469-9579-7C1E42D0AFE7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2429898" y="1115060"/>
                <a:ext cx="101600" cy="0"/>
              </a:xfrm>
              <a:prstGeom prst="line">
                <a:avLst/>
              </a:prstGeom>
              <a:ln w="28575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5" name="Arc 54">
                <a:extLst>
                  <a:ext uri="{FF2B5EF4-FFF2-40B4-BE49-F238E27FC236}">
                    <a16:creationId xmlns="" xmlns:a16="http://schemas.microsoft.com/office/drawing/2014/main" id="{5EF88894-AFEC-4034-937F-2FB37507D000}"/>
                  </a:ext>
                </a:extLst>
              </p:cNvPr>
              <p:cNvSpPr/>
              <p:nvPr/>
            </p:nvSpPr>
            <p:spPr>
              <a:xfrm>
                <a:off x="2349501" y="1054866"/>
                <a:ext cx="105865" cy="114613"/>
              </a:xfrm>
              <a:prstGeom prst="arc">
                <a:avLst>
                  <a:gd name="adj1" fmla="val 16200000"/>
                  <a:gd name="adj2" fmla="val 5398701"/>
                </a:avLst>
              </a:prstGeom>
              <a:ln w="28575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IN" sz="1400"/>
              </a:p>
            </p:txBody>
          </p:sp>
          <p:sp>
            <p:nvSpPr>
              <p:cNvPr id="56" name="Oval 55">
                <a:extLst>
                  <a:ext uri="{FF2B5EF4-FFF2-40B4-BE49-F238E27FC236}">
                    <a16:creationId xmlns="" xmlns:a16="http://schemas.microsoft.com/office/drawing/2014/main" id="{5AA0BA43-9F8D-476D-86C3-7883CFDB2F04}"/>
                  </a:ext>
                </a:extLst>
              </p:cNvPr>
              <p:cNvSpPr/>
              <p:nvPr/>
            </p:nvSpPr>
            <p:spPr>
              <a:xfrm>
                <a:off x="2875015" y="1355725"/>
                <a:ext cx="502162" cy="502162"/>
              </a:xfrm>
              <a:prstGeom prst="ellipse">
                <a:avLst/>
              </a:prstGeom>
              <a:gradFill>
                <a:gsLst>
                  <a:gs pos="0">
                    <a:schemeClr val="bg1">
                      <a:lumMod val="95000"/>
                    </a:schemeClr>
                  </a:gs>
                  <a:gs pos="97000">
                    <a:schemeClr val="bg1">
                      <a:lumMod val="75000"/>
                    </a:schemeClr>
                  </a:gs>
                </a:gsLst>
                <a:lin ang="18000000" scaled="0"/>
              </a:gradFill>
              <a:ln>
                <a:noFill/>
              </a:ln>
              <a:effectLst>
                <a:outerShdw blurRad="101600" dist="63500" dir="2700000" algn="tl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52400" h="25400" prst="softRound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 sz="1400"/>
              </a:p>
            </p:txBody>
          </p:sp>
          <p:sp>
            <p:nvSpPr>
              <p:cNvPr id="57" name="TextBox 56">
                <a:extLst>
                  <a:ext uri="{FF2B5EF4-FFF2-40B4-BE49-F238E27FC236}">
                    <a16:creationId xmlns="" xmlns:a16="http://schemas.microsoft.com/office/drawing/2014/main" id="{2290CDD8-A03E-4A89-BC48-3632D50BDEB8}"/>
                  </a:ext>
                </a:extLst>
              </p:cNvPr>
              <p:cNvSpPr txBox="1"/>
              <p:nvPr/>
            </p:nvSpPr>
            <p:spPr>
              <a:xfrm>
                <a:off x="1556650" y="2152181"/>
                <a:ext cx="1843827" cy="3516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en-US"/>
                </a:defPPr>
                <a:lvl1pPr algn="ctr">
                  <a:defRPr sz="1600" b="1">
                    <a:effectLst>
                      <a:outerShdw blurRad="50800" dist="38100" dir="2700000" algn="tl" rotWithShape="0">
                        <a:prstClr val="black">
                          <a:alpha val="40000"/>
                        </a:prstClr>
                      </a:outerShdw>
                    </a:effectLst>
                    <a:latin typeface="Gill Sans MT" panose="020B0502020104020203" pitchFamily="34" charset="0"/>
                  </a:defRPr>
                </a:lvl1pPr>
              </a:lstStyle>
              <a:p>
                <a:endParaRPr lang="en-US" sz="900" b="0" dirty="0">
                  <a:solidFill>
                    <a:schemeClr val="bg1"/>
                  </a:solidFill>
                  <a:latin typeface="Titillium Web" panose="00000500000000000000" pitchFamily="2" charset="0"/>
                  <a:cs typeface="Arial" panose="020B0604020202020204" pitchFamily="34" charset="0"/>
                </a:endParaRPr>
              </a:p>
            </p:txBody>
          </p:sp>
          <p:pic>
            <p:nvPicPr>
              <p:cNvPr id="58" name="Picture 57">
                <a:extLst>
                  <a:ext uri="{FF2B5EF4-FFF2-40B4-BE49-F238E27FC236}">
                    <a16:creationId xmlns="" xmlns:a16="http://schemas.microsoft.com/office/drawing/2014/main" id="{62C6837C-49C8-4F02-9678-6FFCE175406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biLevel thresh="75000"/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967652" y="1454787"/>
                <a:ext cx="320945" cy="320945"/>
              </a:xfrm>
              <a:prstGeom prst="rect">
                <a:avLst/>
              </a:prstGeom>
            </p:spPr>
          </p:pic>
        </p:grpSp>
        <p:grpSp>
          <p:nvGrpSpPr>
            <p:cNvPr id="7" name="Group 6"/>
            <p:cNvGrpSpPr/>
            <p:nvPr/>
          </p:nvGrpSpPr>
          <p:grpSpPr>
            <a:xfrm>
              <a:off x="6582818" y="424290"/>
              <a:ext cx="2182881" cy="3588106"/>
              <a:chOff x="1389393" y="-12699"/>
              <a:chExt cx="2182881" cy="3588106"/>
            </a:xfrm>
          </p:grpSpPr>
          <p:cxnSp>
            <p:nvCxnSpPr>
              <p:cNvPr id="40" name="Straight Connector 39">
                <a:extLst>
                  <a:ext uri="{FF2B5EF4-FFF2-40B4-BE49-F238E27FC236}">
                    <a16:creationId xmlns="" xmlns:a16="http://schemas.microsoft.com/office/drawing/2014/main" id="{00E5C035-78C0-4541-B4B2-4E04DA972F35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2429899" y="1115060"/>
                <a:ext cx="50935" cy="351791"/>
              </a:xfrm>
              <a:prstGeom prst="line">
                <a:avLst/>
              </a:prstGeom>
              <a:ln w="28575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1" name="Freeform: Shape 2">
                <a:extLst>
                  <a:ext uri="{FF2B5EF4-FFF2-40B4-BE49-F238E27FC236}">
                    <a16:creationId xmlns="" xmlns:a16="http://schemas.microsoft.com/office/drawing/2014/main" id="{612BFED0-4DBE-4F89-9A9A-2F54CFBCB8FF}"/>
                  </a:ext>
                </a:extLst>
              </p:cNvPr>
              <p:cNvSpPr/>
              <p:nvPr/>
            </p:nvSpPr>
            <p:spPr>
              <a:xfrm rot="5400000">
                <a:off x="1325316" y="1328448"/>
                <a:ext cx="2311036" cy="2182881"/>
              </a:xfrm>
              <a:custGeom>
                <a:avLst/>
                <a:gdLst>
                  <a:gd name="connsiteX0" fmla="*/ 152484 w 2311036"/>
                  <a:gd name="connsiteY0" fmla="*/ 1091439 h 2182881"/>
                  <a:gd name="connsiteX1" fmla="*/ 339228 w 2311036"/>
                  <a:gd name="connsiteY1" fmla="*/ 1278183 h 2182881"/>
                  <a:gd name="connsiteX2" fmla="*/ 525972 w 2311036"/>
                  <a:gd name="connsiteY2" fmla="*/ 1091439 h 2182881"/>
                  <a:gd name="connsiteX3" fmla="*/ 339228 w 2311036"/>
                  <a:gd name="connsiteY3" fmla="*/ 904695 h 2182881"/>
                  <a:gd name="connsiteX4" fmla="*/ 152484 w 2311036"/>
                  <a:gd name="connsiteY4" fmla="*/ 1091439 h 2182881"/>
                  <a:gd name="connsiteX5" fmla="*/ 0 w 2311036"/>
                  <a:gd name="connsiteY5" fmla="*/ 1091441 h 2182881"/>
                  <a:gd name="connsiteX6" fmla="*/ 545721 w 2311036"/>
                  <a:gd name="connsiteY6" fmla="*/ 0 h 2182881"/>
                  <a:gd name="connsiteX7" fmla="*/ 1765315 w 2311036"/>
                  <a:gd name="connsiteY7" fmla="*/ 0 h 2182881"/>
                  <a:gd name="connsiteX8" fmla="*/ 2311036 w 2311036"/>
                  <a:gd name="connsiteY8" fmla="*/ 1091441 h 2182881"/>
                  <a:gd name="connsiteX9" fmla="*/ 1765315 w 2311036"/>
                  <a:gd name="connsiteY9" fmla="*/ 2182881 h 2182881"/>
                  <a:gd name="connsiteX10" fmla="*/ 545721 w 2311036"/>
                  <a:gd name="connsiteY10" fmla="*/ 2182881 h 218288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2311036" h="2182881">
                    <a:moveTo>
                      <a:pt x="152484" y="1091439"/>
                    </a:moveTo>
                    <a:cubicBezTo>
                      <a:pt x="152484" y="1194575"/>
                      <a:pt x="236092" y="1278183"/>
                      <a:pt x="339228" y="1278183"/>
                    </a:cubicBezTo>
                    <a:cubicBezTo>
                      <a:pt x="442364" y="1278183"/>
                      <a:pt x="525972" y="1194575"/>
                      <a:pt x="525972" y="1091439"/>
                    </a:cubicBezTo>
                    <a:cubicBezTo>
                      <a:pt x="525972" y="988303"/>
                      <a:pt x="442364" y="904695"/>
                      <a:pt x="339228" y="904695"/>
                    </a:cubicBezTo>
                    <a:cubicBezTo>
                      <a:pt x="236092" y="904695"/>
                      <a:pt x="152484" y="988303"/>
                      <a:pt x="152484" y="1091439"/>
                    </a:cubicBezTo>
                    <a:close/>
                    <a:moveTo>
                      <a:pt x="0" y="1091441"/>
                    </a:moveTo>
                    <a:lnTo>
                      <a:pt x="545721" y="0"/>
                    </a:lnTo>
                    <a:lnTo>
                      <a:pt x="1765315" y="0"/>
                    </a:lnTo>
                    <a:lnTo>
                      <a:pt x="2311036" y="1091441"/>
                    </a:lnTo>
                    <a:lnTo>
                      <a:pt x="1765315" y="2182881"/>
                    </a:lnTo>
                    <a:lnTo>
                      <a:pt x="545721" y="2182881"/>
                    </a:lnTo>
                    <a:close/>
                  </a:path>
                </a:pathLst>
              </a:custGeom>
              <a:solidFill>
                <a:srgbClr val="16EE1B"/>
              </a:solidFill>
              <a:ln w="38100">
                <a:solidFill>
                  <a:schemeClr val="bg1"/>
                </a:solidFill>
              </a:ln>
              <a:effectLst>
                <a:outerShdw blurRad="152400" dist="63500" dir="2700000" algn="tl" rotWithShape="0">
                  <a:prstClr val="black">
                    <a:alpha val="55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 sz="1400"/>
              </a:p>
            </p:txBody>
          </p:sp>
          <p:cxnSp>
            <p:nvCxnSpPr>
              <p:cNvPr id="42" name="Straight Connector 41">
                <a:extLst>
                  <a:ext uri="{FF2B5EF4-FFF2-40B4-BE49-F238E27FC236}">
                    <a16:creationId xmlns="" xmlns:a16="http://schemas.microsoft.com/office/drawing/2014/main" id="{862B6CE9-08E2-4E4C-A617-1978FD81084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480834" y="-12699"/>
                <a:ext cx="0" cy="1135380"/>
              </a:xfrm>
              <a:prstGeom prst="line">
                <a:avLst/>
              </a:prstGeom>
              <a:ln w="28575">
                <a:solidFill>
                  <a:schemeClr val="tx1">
                    <a:lumMod val="75000"/>
                    <a:lumOff val="25000"/>
                  </a:schemeClr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Straight Connector 42">
                <a:extLst>
                  <a:ext uri="{FF2B5EF4-FFF2-40B4-BE49-F238E27FC236}">
                    <a16:creationId xmlns="" xmlns:a16="http://schemas.microsoft.com/office/drawing/2014/main" id="{9058B60F-02A2-44C0-9DFB-7F87C244630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480834" y="1115061"/>
                <a:ext cx="55991" cy="386715"/>
              </a:xfrm>
              <a:prstGeom prst="line">
                <a:avLst/>
              </a:prstGeom>
              <a:ln w="28575">
                <a:solidFill>
                  <a:schemeClr val="tx1">
                    <a:lumMod val="75000"/>
                    <a:lumOff val="25000"/>
                  </a:schemeClr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Straight Connector 43">
                <a:extLst>
                  <a:ext uri="{FF2B5EF4-FFF2-40B4-BE49-F238E27FC236}">
                    <a16:creationId xmlns="" xmlns:a16="http://schemas.microsoft.com/office/drawing/2014/main" id="{2E5252E0-4B57-4E49-864E-F8176551FBD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429898" y="1454151"/>
                <a:ext cx="106927" cy="34925"/>
              </a:xfrm>
              <a:prstGeom prst="line">
                <a:avLst/>
              </a:prstGeom>
              <a:ln w="28575">
                <a:solidFill>
                  <a:schemeClr val="tx1">
                    <a:lumMod val="75000"/>
                    <a:lumOff val="25000"/>
                  </a:schemeClr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Straight Connector 44">
                <a:extLst>
                  <a:ext uri="{FF2B5EF4-FFF2-40B4-BE49-F238E27FC236}">
                    <a16:creationId xmlns="" xmlns:a16="http://schemas.microsoft.com/office/drawing/2014/main" id="{67DE8BDE-1E57-4469-9579-7C1E42D0AFE7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2429898" y="1115060"/>
                <a:ext cx="101600" cy="0"/>
              </a:xfrm>
              <a:prstGeom prst="line">
                <a:avLst/>
              </a:prstGeom>
              <a:ln w="28575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6" name="Arc 45">
                <a:extLst>
                  <a:ext uri="{FF2B5EF4-FFF2-40B4-BE49-F238E27FC236}">
                    <a16:creationId xmlns="" xmlns:a16="http://schemas.microsoft.com/office/drawing/2014/main" id="{5EF88894-AFEC-4034-937F-2FB37507D000}"/>
                  </a:ext>
                </a:extLst>
              </p:cNvPr>
              <p:cNvSpPr/>
              <p:nvPr/>
            </p:nvSpPr>
            <p:spPr>
              <a:xfrm>
                <a:off x="2349501" y="1054866"/>
                <a:ext cx="105865" cy="114613"/>
              </a:xfrm>
              <a:prstGeom prst="arc">
                <a:avLst>
                  <a:gd name="adj1" fmla="val 16200000"/>
                  <a:gd name="adj2" fmla="val 5398701"/>
                </a:avLst>
              </a:prstGeom>
              <a:ln w="28575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IN" sz="1400"/>
              </a:p>
            </p:txBody>
          </p:sp>
          <p:sp>
            <p:nvSpPr>
              <p:cNvPr id="47" name="Oval 46">
                <a:extLst>
                  <a:ext uri="{FF2B5EF4-FFF2-40B4-BE49-F238E27FC236}">
                    <a16:creationId xmlns="" xmlns:a16="http://schemas.microsoft.com/office/drawing/2014/main" id="{5AA0BA43-9F8D-476D-86C3-7883CFDB2F04}"/>
                  </a:ext>
                </a:extLst>
              </p:cNvPr>
              <p:cNvSpPr/>
              <p:nvPr/>
            </p:nvSpPr>
            <p:spPr>
              <a:xfrm>
                <a:off x="2875015" y="1355725"/>
                <a:ext cx="502162" cy="502162"/>
              </a:xfrm>
              <a:prstGeom prst="ellipse">
                <a:avLst/>
              </a:prstGeom>
              <a:gradFill>
                <a:gsLst>
                  <a:gs pos="0">
                    <a:schemeClr val="bg1">
                      <a:lumMod val="95000"/>
                    </a:schemeClr>
                  </a:gs>
                  <a:gs pos="97000">
                    <a:schemeClr val="bg1">
                      <a:lumMod val="75000"/>
                    </a:schemeClr>
                  </a:gs>
                </a:gsLst>
                <a:lin ang="18000000" scaled="0"/>
              </a:gradFill>
              <a:ln>
                <a:noFill/>
              </a:ln>
              <a:effectLst>
                <a:outerShdw blurRad="101600" dist="63500" dir="2700000" algn="tl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52400" h="25400" prst="softRound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 sz="1400"/>
              </a:p>
            </p:txBody>
          </p:sp>
          <p:pic>
            <p:nvPicPr>
              <p:cNvPr id="48" name="Picture 47">
                <a:extLst>
                  <a:ext uri="{FF2B5EF4-FFF2-40B4-BE49-F238E27FC236}">
                    <a16:creationId xmlns="" xmlns:a16="http://schemas.microsoft.com/office/drawing/2014/main" id="{62C6837C-49C8-4F02-9678-6FFCE175406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biLevel thresh="75000"/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967652" y="1454787"/>
                <a:ext cx="320945" cy="320945"/>
              </a:xfrm>
              <a:prstGeom prst="rect">
                <a:avLst/>
              </a:prstGeom>
            </p:spPr>
          </p:pic>
        </p:grpSp>
        <p:grpSp>
          <p:nvGrpSpPr>
            <p:cNvPr id="8" name="Group 7"/>
            <p:cNvGrpSpPr/>
            <p:nvPr/>
          </p:nvGrpSpPr>
          <p:grpSpPr>
            <a:xfrm>
              <a:off x="264399" y="3991232"/>
              <a:ext cx="2182881" cy="2520541"/>
              <a:chOff x="1389393" y="1054866"/>
              <a:chExt cx="2182881" cy="2520541"/>
            </a:xfrm>
          </p:grpSpPr>
          <p:cxnSp>
            <p:nvCxnSpPr>
              <p:cNvPr id="31" name="Straight Connector 30">
                <a:extLst>
                  <a:ext uri="{FF2B5EF4-FFF2-40B4-BE49-F238E27FC236}">
                    <a16:creationId xmlns="" xmlns:a16="http://schemas.microsoft.com/office/drawing/2014/main" id="{00E5C035-78C0-4541-B4B2-4E04DA972F35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2429899" y="1115060"/>
                <a:ext cx="50935" cy="351791"/>
              </a:xfrm>
              <a:prstGeom prst="line">
                <a:avLst/>
              </a:prstGeom>
              <a:ln w="28575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2" name="Freeform: Shape 2">
                <a:extLst>
                  <a:ext uri="{FF2B5EF4-FFF2-40B4-BE49-F238E27FC236}">
                    <a16:creationId xmlns="" xmlns:a16="http://schemas.microsoft.com/office/drawing/2014/main" id="{612BFED0-4DBE-4F89-9A9A-2F54CFBCB8FF}"/>
                  </a:ext>
                </a:extLst>
              </p:cNvPr>
              <p:cNvSpPr/>
              <p:nvPr/>
            </p:nvSpPr>
            <p:spPr>
              <a:xfrm rot="5400000">
                <a:off x="1325316" y="1328448"/>
                <a:ext cx="2311036" cy="2182881"/>
              </a:xfrm>
              <a:custGeom>
                <a:avLst/>
                <a:gdLst>
                  <a:gd name="connsiteX0" fmla="*/ 152484 w 2311036"/>
                  <a:gd name="connsiteY0" fmla="*/ 1091439 h 2182881"/>
                  <a:gd name="connsiteX1" fmla="*/ 339228 w 2311036"/>
                  <a:gd name="connsiteY1" fmla="*/ 1278183 h 2182881"/>
                  <a:gd name="connsiteX2" fmla="*/ 525972 w 2311036"/>
                  <a:gd name="connsiteY2" fmla="*/ 1091439 h 2182881"/>
                  <a:gd name="connsiteX3" fmla="*/ 339228 w 2311036"/>
                  <a:gd name="connsiteY3" fmla="*/ 904695 h 2182881"/>
                  <a:gd name="connsiteX4" fmla="*/ 152484 w 2311036"/>
                  <a:gd name="connsiteY4" fmla="*/ 1091439 h 2182881"/>
                  <a:gd name="connsiteX5" fmla="*/ 0 w 2311036"/>
                  <a:gd name="connsiteY5" fmla="*/ 1091441 h 2182881"/>
                  <a:gd name="connsiteX6" fmla="*/ 545721 w 2311036"/>
                  <a:gd name="connsiteY6" fmla="*/ 0 h 2182881"/>
                  <a:gd name="connsiteX7" fmla="*/ 1765315 w 2311036"/>
                  <a:gd name="connsiteY7" fmla="*/ 0 h 2182881"/>
                  <a:gd name="connsiteX8" fmla="*/ 2311036 w 2311036"/>
                  <a:gd name="connsiteY8" fmla="*/ 1091441 h 2182881"/>
                  <a:gd name="connsiteX9" fmla="*/ 1765315 w 2311036"/>
                  <a:gd name="connsiteY9" fmla="*/ 2182881 h 2182881"/>
                  <a:gd name="connsiteX10" fmla="*/ 545721 w 2311036"/>
                  <a:gd name="connsiteY10" fmla="*/ 2182881 h 218288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2311036" h="2182881">
                    <a:moveTo>
                      <a:pt x="152484" y="1091439"/>
                    </a:moveTo>
                    <a:cubicBezTo>
                      <a:pt x="152484" y="1194575"/>
                      <a:pt x="236092" y="1278183"/>
                      <a:pt x="339228" y="1278183"/>
                    </a:cubicBezTo>
                    <a:cubicBezTo>
                      <a:pt x="442364" y="1278183"/>
                      <a:pt x="525972" y="1194575"/>
                      <a:pt x="525972" y="1091439"/>
                    </a:cubicBezTo>
                    <a:cubicBezTo>
                      <a:pt x="525972" y="988303"/>
                      <a:pt x="442364" y="904695"/>
                      <a:pt x="339228" y="904695"/>
                    </a:cubicBezTo>
                    <a:cubicBezTo>
                      <a:pt x="236092" y="904695"/>
                      <a:pt x="152484" y="988303"/>
                      <a:pt x="152484" y="1091439"/>
                    </a:cubicBezTo>
                    <a:close/>
                    <a:moveTo>
                      <a:pt x="0" y="1091441"/>
                    </a:moveTo>
                    <a:lnTo>
                      <a:pt x="545721" y="0"/>
                    </a:lnTo>
                    <a:lnTo>
                      <a:pt x="1765315" y="0"/>
                    </a:lnTo>
                    <a:lnTo>
                      <a:pt x="2311036" y="1091441"/>
                    </a:lnTo>
                    <a:lnTo>
                      <a:pt x="1765315" y="2182881"/>
                    </a:lnTo>
                    <a:lnTo>
                      <a:pt x="545721" y="2182881"/>
                    </a:lnTo>
                    <a:close/>
                  </a:path>
                </a:pathLst>
              </a:custGeom>
              <a:solidFill>
                <a:srgbClr val="00B050"/>
              </a:solidFill>
              <a:ln w="38100">
                <a:solidFill>
                  <a:schemeClr val="bg1"/>
                </a:solidFill>
              </a:ln>
              <a:effectLst>
                <a:outerShdw blurRad="152400" dist="63500" dir="2700000" algn="tl" rotWithShape="0">
                  <a:prstClr val="black">
                    <a:alpha val="55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 sz="1400"/>
              </a:p>
            </p:txBody>
          </p:sp>
          <p:cxnSp>
            <p:nvCxnSpPr>
              <p:cNvPr id="33" name="Straight Connector 32">
                <a:extLst>
                  <a:ext uri="{FF2B5EF4-FFF2-40B4-BE49-F238E27FC236}">
                    <a16:creationId xmlns="" xmlns:a16="http://schemas.microsoft.com/office/drawing/2014/main" id="{9058B60F-02A2-44C0-9DFB-7F87C244630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480834" y="1115061"/>
                <a:ext cx="55991" cy="386715"/>
              </a:xfrm>
              <a:prstGeom prst="line">
                <a:avLst/>
              </a:prstGeom>
              <a:ln w="28575">
                <a:solidFill>
                  <a:schemeClr val="tx1">
                    <a:lumMod val="75000"/>
                    <a:lumOff val="25000"/>
                  </a:schemeClr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Straight Connector 33">
                <a:extLst>
                  <a:ext uri="{FF2B5EF4-FFF2-40B4-BE49-F238E27FC236}">
                    <a16:creationId xmlns="" xmlns:a16="http://schemas.microsoft.com/office/drawing/2014/main" id="{2E5252E0-4B57-4E49-864E-F8176551FBD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429898" y="1454151"/>
                <a:ext cx="106927" cy="34925"/>
              </a:xfrm>
              <a:prstGeom prst="line">
                <a:avLst/>
              </a:prstGeom>
              <a:ln w="28575">
                <a:solidFill>
                  <a:schemeClr val="tx1">
                    <a:lumMod val="75000"/>
                    <a:lumOff val="25000"/>
                  </a:schemeClr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34">
                <a:extLst>
                  <a:ext uri="{FF2B5EF4-FFF2-40B4-BE49-F238E27FC236}">
                    <a16:creationId xmlns="" xmlns:a16="http://schemas.microsoft.com/office/drawing/2014/main" id="{67DE8BDE-1E57-4469-9579-7C1E42D0AFE7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2429898" y="1115060"/>
                <a:ext cx="101600" cy="0"/>
              </a:xfrm>
              <a:prstGeom prst="line">
                <a:avLst/>
              </a:prstGeom>
              <a:ln w="28575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6" name="Arc 35">
                <a:extLst>
                  <a:ext uri="{FF2B5EF4-FFF2-40B4-BE49-F238E27FC236}">
                    <a16:creationId xmlns="" xmlns:a16="http://schemas.microsoft.com/office/drawing/2014/main" id="{5EF88894-AFEC-4034-937F-2FB37507D000}"/>
                  </a:ext>
                </a:extLst>
              </p:cNvPr>
              <p:cNvSpPr/>
              <p:nvPr/>
            </p:nvSpPr>
            <p:spPr>
              <a:xfrm>
                <a:off x="2349501" y="1054866"/>
                <a:ext cx="105865" cy="114613"/>
              </a:xfrm>
              <a:prstGeom prst="arc">
                <a:avLst>
                  <a:gd name="adj1" fmla="val 16200000"/>
                  <a:gd name="adj2" fmla="val 5398701"/>
                </a:avLst>
              </a:prstGeom>
              <a:ln w="28575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IN" sz="1400"/>
              </a:p>
            </p:txBody>
          </p:sp>
          <p:sp>
            <p:nvSpPr>
              <p:cNvPr id="37" name="Oval 36">
                <a:extLst>
                  <a:ext uri="{FF2B5EF4-FFF2-40B4-BE49-F238E27FC236}">
                    <a16:creationId xmlns="" xmlns:a16="http://schemas.microsoft.com/office/drawing/2014/main" id="{5AA0BA43-9F8D-476D-86C3-7883CFDB2F04}"/>
                  </a:ext>
                </a:extLst>
              </p:cNvPr>
              <p:cNvSpPr/>
              <p:nvPr/>
            </p:nvSpPr>
            <p:spPr>
              <a:xfrm>
                <a:off x="2875015" y="1355725"/>
                <a:ext cx="502162" cy="502162"/>
              </a:xfrm>
              <a:prstGeom prst="ellipse">
                <a:avLst/>
              </a:prstGeom>
              <a:gradFill>
                <a:gsLst>
                  <a:gs pos="0">
                    <a:schemeClr val="bg1">
                      <a:lumMod val="95000"/>
                    </a:schemeClr>
                  </a:gs>
                  <a:gs pos="97000">
                    <a:schemeClr val="bg1">
                      <a:lumMod val="75000"/>
                    </a:schemeClr>
                  </a:gs>
                </a:gsLst>
                <a:lin ang="18000000" scaled="0"/>
              </a:gradFill>
              <a:ln>
                <a:noFill/>
              </a:ln>
              <a:effectLst>
                <a:outerShdw blurRad="101600" dist="63500" dir="2700000" algn="tl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52400" h="25400" prst="softRound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 sz="1400"/>
              </a:p>
            </p:txBody>
          </p:sp>
          <p:sp>
            <p:nvSpPr>
              <p:cNvPr id="38" name="TextBox 37">
                <a:extLst>
                  <a:ext uri="{FF2B5EF4-FFF2-40B4-BE49-F238E27FC236}">
                    <a16:creationId xmlns="" xmlns:a16="http://schemas.microsoft.com/office/drawing/2014/main" id="{2290CDD8-A03E-4A89-BC48-3632D50BDEB8}"/>
                  </a:ext>
                </a:extLst>
              </p:cNvPr>
              <p:cNvSpPr txBox="1"/>
              <p:nvPr/>
            </p:nvSpPr>
            <p:spPr>
              <a:xfrm>
                <a:off x="1556650" y="2152180"/>
                <a:ext cx="1843827" cy="56259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en-US"/>
                </a:defPPr>
                <a:lvl1pPr algn="ctr">
                  <a:defRPr sz="1600" b="1">
                    <a:effectLst>
                      <a:outerShdw blurRad="50800" dist="38100" dir="2700000" algn="tl" rotWithShape="0">
                        <a:prstClr val="black">
                          <a:alpha val="40000"/>
                        </a:prstClr>
                      </a:outerShdw>
                    </a:effectLst>
                    <a:latin typeface="Gill Sans MT" panose="020B0502020104020203" pitchFamily="34" charset="0"/>
                  </a:defRPr>
                </a:lvl1pPr>
              </a:lstStyle>
              <a:p>
                <a:r>
                  <a:rPr lang="en-US" sz="1800" b="0" dirty="0" smtClean="0">
                    <a:solidFill>
                      <a:schemeClr val="bg1"/>
                    </a:solidFill>
                    <a:latin typeface="Arial Black" pitchFamily="34" charset="0"/>
                    <a:cs typeface="Arial" panose="020B0604020202020204" pitchFamily="34" charset="0"/>
                  </a:rPr>
                  <a:t>KWARTET</a:t>
                </a:r>
                <a:endParaRPr lang="en-US" sz="1800" b="0" dirty="0">
                  <a:solidFill>
                    <a:schemeClr val="bg1"/>
                  </a:solidFill>
                  <a:latin typeface="Arial Black" pitchFamily="34" charset="0"/>
                  <a:cs typeface="Arial" panose="020B0604020202020204" pitchFamily="34" charset="0"/>
                </a:endParaRPr>
              </a:p>
            </p:txBody>
          </p:sp>
          <p:pic>
            <p:nvPicPr>
              <p:cNvPr id="39" name="Picture 38">
                <a:extLst>
                  <a:ext uri="{FF2B5EF4-FFF2-40B4-BE49-F238E27FC236}">
                    <a16:creationId xmlns="" xmlns:a16="http://schemas.microsoft.com/office/drawing/2014/main" id="{62C6837C-49C8-4F02-9678-6FFCE175406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biLevel thresh="75000"/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967652" y="1454787"/>
                <a:ext cx="320945" cy="320945"/>
              </a:xfrm>
              <a:prstGeom prst="rect">
                <a:avLst/>
              </a:prstGeom>
            </p:spPr>
          </p:pic>
        </p:grpSp>
        <p:grpSp>
          <p:nvGrpSpPr>
            <p:cNvPr id="9" name="Group 8"/>
            <p:cNvGrpSpPr/>
            <p:nvPr/>
          </p:nvGrpSpPr>
          <p:grpSpPr>
            <a:xfrm>
              <a:off x="3485615" y="3949546"/>
              <a:ext cx="2182881" cy="2520541"/>
              <a:chOff x="1389393" y="1054866"/>
              <a:chExt cx="2182881" cy="2520541"/>
            </a:xfrm>
          </p:grpSpPr>
          <p:cxnSp>
            <p:nvCxnSpPr>
              <p:cNvPr id="22" name="Straight Connector 21">
                <a:extLst>
                  <a:ext uri="{FF2B5EF4-FFF2-40B4-BE49-F238E27FC236}">
                    <a16:creationId xmlns="" xmlns:a16="http://schemas.microsoft.com/office/drawing/2014/main" id="{00E5C035-78C0-4541-B4B2-4E04DA972F35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2429899" y="1115060"/>
                <a:ext cx="50935" cy="351791"/>
              </a:xfrm>
              <a:prstGeom prst="line">
                <a:avLst/>
              </a:prstGeom>
              <a:ln w="28575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3" name="Freeform: Shape 2">
                <a:extLst>
                  <a:ext uri="{FF2B5EF4-FFF2-40B4-BE49-F238E27FC236}">
                    <a16:creationId xmlns="" xmlns:a16="http://schemas.microsoft.com/office/drawing/2014/main" id="{612BFED0-4DBE-4F89-9A9A-2F54CFBCB8FF}"/>
                  </a:ext>
                </a:extLst>
              </p:cNvPr>
              <p:cNvSpPr/>
              <p:nvPr/>
            </p:nvSpPr>
            <p:spPr>
              <a:xfrm rot="5400000">
                <a:off x="1325316" y="1328448"/>
                <a:ext cx="2311036" cy="2182881"/>
              </a:xfrm>
              <a:custGeom>
                <a:avLst/>
                <a:gdLst>
                  <a:gd name="connsiteX0" fmla="*/ 152484 w 2311036"/>
                  <a:gd name="connsiteY0" fmla="*/ 1091439 h 2182881"/>
                  <a:gd name="connsiteX1" fmla="*/ 339228 w 2311036"/>
                  <a:gd name="connsiteY1" fmla="*/ 1278183 h 2182881"/>
                  <a:gd name="connsiteX2" fmla="*/ 525972 w 2311036"/>
                  <a:gd name="connsiteY2" fmla="*/ 1091439 h 2182881"/>
                  <a:gd name="connsiteX3" fmla="*/ 339228 w 2311036"/>
                  <a:gd name="connsiteY3" fmla="*/ 904695 h 2182881"/>
                  <a:gd name="connsiteX4" fmla="*/ 152484 w 2311036"/>
                  <a:gd name="connsiteY4" fmla="*/ 1091439 h 2182881"/>
                  <a:gd name="connsiteX5" fmla="*/ 0 w 2311036"/>
                  <a:gd name="connsiteY5" fmla="*/ 1091441 h 2182881"/>
                  <a:gd name="connsiteX6" fmla="*/ 545721 w 2311036"/>
                  <a:gd name="connsiteY6" fmla="*/ 0 h 2182881"/>
                  <a:gd name="connsiteX7" fmla="*/ 1765315 w 2311036"/>
                  <a:gd name="connsiteY7" fmla="*/ 0 h 2182881"/>
                  <a:gd name="connsiteX8" fmla="*/ 2311036 w 2311036"/>
                  <a:gd name="connsiteY8" fmla="*/ 1091441 h 2182881"/>
                  <a:gd name="connsiteX9" fmla="*/ 1765315 w 2311036"/>
                  <a:gd name="connsiteY9" fmla="*/ 2182881 h 2182881"/>
                  <a:gd name="connsiteX10" fmla="*/ 545721 w 2311036"/>
                  <a:gd name="connsiteY10" fmla="*/ 2182881 h 218288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2311036" h="2182881">
                    <a:moveTo>
                      <a:pt x="152484" y="1091439"/>
                    </a:moveTo>
                    <a:cubicBezTo>
                      <a:pt x="152484" y="1194575"/>
                      <a:pt x="236092" y="1278183"/>
                      <a:pt x="339228" y="1278183"/>
                    </a:cubicBezTo>
                    <a:cubicBezTo>
                      <a:pt x="442364" y="1278183"/>
                      <a:pt x="525972" y="1194575"/>
                      <a:pt x="525972" y="1091439"/>
                    </a:cubicBezTo>
                    <a:cubicBezTo>
                      <a:pt x="525972" y="988303"/>
                      <a:pt x="442364" y="904695"/>
                      <a:pt x="339228" y="904695"/>
                    </a:cubicBezTo>
                    <a:cubicBezTo>
                      <a:pt x="236092" y="904695"/>
                      <a:pt x="152484" y="988303"/>
                      <a:pt x="152484" y="1091439"/>
                    </a:cubicBezTo>
                    <a:close/>
                    <a:moveTo>
                      <a:pt x="0" y="1091441"/>
                    </a:moveTo>
                    <a:lnTo>
                      <a:pt x="545721" y="0"/>
                    </a:lnTo>
                    <a:lnTo>
                      <a:pt x="1765315" y="0"/>
                    </a:lnTo>
                    <a:lnTo>
                      <a:pt x="2311036" y="1091441"/>
                    </a:lnTo>
                    <a:lnTo>
                      <a:pt x="1765315" y="2182881"/>
                    </a:lnTo>
                    <a:lnTo>
                      <a:pt x="545721" y="2182881"/>
                    </a:lnTo>
                    <a:close/>
                  </a:path>
                </a:pathLst>
              </a:custGeom>
              <a:solidFill>
                <a:srgbClr val="FFC000"/>
              </a:solidFill>
              <a:ln w="38100">
                <a:solidFill>
                  <a:schemeClr val="bg1"/>
                </a:solidFill>
              </a:ln>
              <a:effectLst>
                <a:outerShdw blurRad="152400" dist="63500" dir="2700000" algn="tl" rotWithShape="0">
                  <a:prstClr val="black">
                    <a:alpha val="55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 sz="1400"/>
              </a:p>
            </p:txBody>
          </p:sp>
          <p:cxnSp>
            <p:nvCxnSpPr>
              <p:cNvPr id="24" name="Straight Connector 23">
                <a:extLst>
                  <a:ext uri="{FF2B5EF4-FFF2-40B4-BE49-F238E27FC236}">
                    <a16:creationId xmlns="" xmlns:a16="http://schemas.microsoft.com/office/drawing/2014/main" id="{9058B60F-02A2-44C0-9DFB-7F87C244630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480834" y="1115061"/>
                <a:ext cx="55991" cy="386715"/>
              </a:xfrm>
              <a:prstGeom prst="line">
                <a:avLst/>
              </a:prstGeom>
              <a:ln w="28575">
                <a:solidFill>
                  <a:schemeClr val="tx1">
                    <a:lumMod val="75000"/>
                    <a:lumOff val="25000"/>
                  </a:schemeClr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" name="Straight Connector 24">
                <a:extLst>
                  <a:ext uri="{FF2B5EF4-FFF2-40B4-BE49-F238E27FC236}">
                    <a16:creationId xmlns="" xmlns:a16="http://schemas.microsoft.com/office/drawing/2014/main" id="{2E5252E0-4B57-4E49-864E-F8176551FBD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429898" y="1454151"/>
                <a:ext cx="106927" cy="34925"/>
              </a:xfrm>
              <a:prstGeom prst="line">
                <a:avLst/>
              </a:prstGeom>
              <a:ln w="28575">
                <a:solidFill>
                  <a:schemeClr val="tx1">
                    <a:lumMod val="75000"/>
                    <a:lumOff val="25000"/>
                  </a:schemeClr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Straight Connector 25">
                <a:extLst>
                  <a:ext uri="{FF2B5EF4-FFF2-40B4-BE49-F238E27FC236}">
                    <a16:creationId xmlns="" xmlns:a16="http://schemas.microsoft.com/office/drawing/2014/main" id="{67DE8BDE-1E57-4469-9579-7C1E42D0AFE7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2429898" y="1115060"/>
                <a:ext cx="101600" cy="0"/>
              </a:xfrm>
              <a:prstGeom prst="line">
                <a:avLst/>
              </a:prstGeom>
              <a:ln w="28575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7" name="Arc 26">
                <a:extLst>
                  <a:ext uri="{FF2B5EF4-FFF2-40B4-BE49-F238E27FC236}">
                    <a16:creationId xmlns="" xmlns:a16="http://schemas.microsoft.com/office/drawing/2014/main" id="{5EF88894-AFEC-4034-937F-2FB37507D000}"/>
                  </a:ext>
                </a:extLst>
              </p:cNvPr>
              <p:cNvSpPr/>
              <p:nvPr/>
            </p:nvSpPr>
            <p:spPr>
              <a:xfrm>
                <a:off x="2349501" y="1054866"/>
                <a:ext cx="105865" cy="114613"/>
              </a:xfrm>
              <a:prstGeom prst="arc">
                <a:avLst>
                  <a:gd name="adj1" fmla="val 16200000"/>
                  <a:gd name="adj2" fmla="val 5398701"/>
                </a:avLst>
              </a:prstGeom>
              <a:ln w="28575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IN" sz="1400"/>
              </a:p>
            </p:txBody>
          </p:sp>
          <p:sp>
            <p:nvSpPr>
              <p:cNvPr id="28" name="Oval 27">
                <a:extLst>
                  <a:ext uri="{FF2B5EF4-FFF2-40B4-BE49-F238E27FC236}">
                    <a16:creationId xmlns="" xmlns:a16="http://schemas.microsoft.com/office/drawing/2014/main" id="{5AA0BA43-9F8D-476D-86C3-7883CFDB2F04}"/>
                  </a:ext>
                </a:extLst>
              </p:cNvPr>
              <p:cNvSpPr/>
              <p:nvPr/>
            </p:nvSpPr>
            <p:spPr>
              <a:xfrm>
                <a:off x="2875015" y="1355725"/>
                <a:ext cx="502162" cy="502162"/>
              </a:xfrm>
              <a:prstGeom prst="ellipse">
                <a:avLst/>
              </a:prstGeom>
              <a:gradFill>
                <a:gsLst>
                  <a:gs pos="0">
                    <a:schemeClr val="bg1">
                      <a:lumMod val="95000"/>
                    </a:schemeClr>
                  </a:gs>
                  <a:gs pos="97000">
                    <a:schemeClr val="bg1">
                      <a:lumMod val="75000"/>
                    </a:schemeClr>
                  </a:gs>
                </a:gsLst>
                <a:lin ang="18000000" scaled="0"/>
              </a:gradFill>
              <a:ln>
                <a:noFill/>
              </a:ln>
              <a:effectLst>
                <a:outerShdw blurRad="101600" dist="63500" dir="2700000" algn="tl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52400" h="25400" prst="softRound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 sz="1400"/>
              </a:p>
            </p:txBody>
          </p:sp>
          <p:pic>
            <p:nvPicPr>
              <p:cNvPr id="30" name="Picture 29">
                <a:extLst>
                  <a:ext uri="{FF2B5EF4-FFF2-40B4-BE49-F238E27FC236}">
                    <a16:creationId xmlns="" xmlns:a16="http://schemas.microsoft.com/office/drawing/2014/main" id="{62C6837C-49C8-4F02-9678-6FFCE175406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biLevel thresh="75000"/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967652" y="1454787"/>
                <a:ext cx="320945" cy="320945"/>
              </a:xfrm>
              <a:prstGeom prst="rect">
                <a:avLst/>
              </a:prstGeom>
            </p:spPr>
          </p:pic>
        </p:grpSp>
        <p:grpSp>
          <p:nvGrpSpPr>
            <p:cNvPr id="10" name="Group 9"/>
            <p:cNvGrpSpPr/>
            <p:nvPr/>
          </p:nvGrpSpPr>
          <p:grpSpPr>
            <a:xfrm>
              <a:off x="6559878" y="3935863"/>
              <a:ext cx="2182881" cy="2520541"/>
              <a:chOff x="1389393" y="1054866"/>
              <a:chExt cx="2182881" cy="2520541"/>
            </a:xfrm>
          </p:grpSpPr>
          <p:cxnSp>
            <p:nvCxnSpPr>
              <p:cNvPr id="13" name="Straight Connector 12">
                <a:extLst>
                  <a:ext uri="{FF2B5EF4-FFF2-40B4-BE49-F238E27FC236}">
                    <a16:creationId xmlns="" xmlns:a16="http://schemas.microsoft.com/office/drawing/2014/main" id="{00E5C035-78C0-4541-B4B2-4E04DA972F35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2429899" y="1115060"/>
                <a:ext cx="50935" cy="351791"/>
              </a:xfrm>
              <a:prstGeom prst="line">
                <a:avLst/>
              </a:prstGeom>
              <a:ln w="28575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4" name="Freeform: Shape 2">
                <a:extLst>
                  <a:ext uri="{FF2B5EF4-FFF2-40B4-BE49-F238E27FC236}">
                    <a16:creationId xmlns="" xmlns:a16="http://schemas.microsoft.com/office/drawing/2014/main" id="{612BFED0-4DBE-4F89-9A9A-2F54CFBCB8FF}"/>
                  </a:ext>
                </a:extLst>
              </p:cNvPr>
              <p:cNvSpPr/>
              <p:nvPr/>
            </p:nvSpPr>
            <p:spPr>
              <a:xfrm rot="5400000">
                <a:off x="1325316" y="1328448"/>
                <a:ext cx="2311036" cy="2182881"/>
              </a:xfrm>
              <a:custGeom>
                <a:avLst/>
                <a:gdLst>
                  <a:gd name="connsiteX0" fmla="*/ 152484 w 2311036"/>
                  <a:gd name="connsiteY0" fmla="*/ 1091439 h 2182881"/>
                  <a:gd name="connsiteX1" fmla="*/ 339228 w 2311036"/>
                  <a:gd name="connsiteY1" fmla="*/ 1278183 h 2182881"/>
                  <a:gd name="connsiteX2" fmla="*/ 525972 w 2311036"/>
                  <a:gd name="connsiteY2" fmla="*/ 1091439 h 2182881"/>
                  <a:gd name="connsiteX3" fmla="*/ 339228 w 2311036"/>
                  <a:gd name="connsiteY3" fmla="*/ 904695 h 2182881"/>
                  <a:gd name="connsiteX4" fmla="*/ 152484 w 2311036"/>
                  <a:gd name="connsiteY4" fmla="*/ 1091439 h 2182881"/>
                  <a:gd name="connsiteX5" fmla="*/ 0 w 2311036"/>
                  <a:gd name="connsiteY5" fmla="*/ 1091441 h 2182881"/>
                  <a:gd name="connsiteX6" fmla="*/ 545721 w 2311036"/>
                  <a:gd name="connsiteY6" fmla="*/ 0 h 2182881"/>
                  <a:gd name="connsiteX7" fmla="*/ 1765315 w 2311036"/>
                  <a:gd name="connsiteY7" fmla="*/ 0 h 2182881"/>
                  <a:gd name="connsiteX8" fmla="*/ 2311036 w 2311036"/>
                  <a:gd name="connsiteY8" fmla="*/ 1091441 h 2182881"/>
                  <a:gd name="connsiteX9" fmla="*/ 1765315 w 2311036"/>
                  <a:gd name="connsiteY9" fmla="*/ 2182881 h 2182881"/>
                  <a:gd name="connsiteX10" fmla="*/ 545721 w 2311036"/>
                  <a:gd name="connsiteY10" fmla="*/ 2182881 h 218288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2311036" h="2182881">
                    <a:moveTo>
                      <a:pt x="152484" y="1091439"/>
                    </a:moveTo>
                    <a:cubicBezTo>
                      <a:pt x="152484" y="1194575"/>
                      <a:pt x="236092" y="1278183"/>
                      <a:pt x="339228" y="1278183"/>
                    </a:cubicBezTo>
                    <a:cubicBezTo>
                      <a:pt x="442364" y="1278183"/>
                      <a:pt x="525972" y="1194575"/>
                      <a:pt x="525972" y="1091439"/>
                    </a:cubicBezTo>
                    <a:cubicBezTo>
                      <a:pt x="525972" y="988303"/>
                      <a:pt x="442364" y="904695"/>
                      <a:pt x="339228" y="904695"/>
                    </a:cubicBezTo>
                    <a:cubicBezTo>
                      <a:pt x="236092" y="904695"/>
                      <a:pt x="152484" y="988303"/>
                      <a:pt x="152484" y="1091439"/>
                    </a:cubicBezTo>
                    <a:close/>
                    <a:moveTo>
                      <a:pt x="0" y="1091441"/>
                    </a:moveTo>
                    <a:lnTo>
                      <a:pt x="545721" y="0"/>
                    </a:lnTo>
                    <a:lnTo>
                      <a:pt x="1765315" y="0"/>
                    </a:lnTo>
                    <a:lnTo>
                      <a:pt x="2311036" y="1091441"/>
                    </a:lnTo>
                    <a:lnTo>
                      <a:pt x="1765315" y="2182881"/>
                    </a:lnTo>
                    <a:lnTo>
                      <a:pt x="545721" y="2182881"/>
                    </a:lnTo>
                    <a:close/>
                  </a:path>
                </a:pathLst>
              </a:custGeom>
              <a:solidFill>
                <a:srgbClr val="00B0F0"/>
              </a:solidFill>
              <a:ln w="38100">
                <a:solidFill>
                  <a:schemeClr val="bg1"/>
                </a:solidFill>
              </a:ln>
              <a:effectLst>
                <a:outerShdw blurRad="152400" dist="63500" dir="2700000" algn="tl" rotWithShape="0">
                  <a:prstClr val="black">
                    <a:alpha val="55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 sz="1400"/>
              </a:p>
            </p:txBody>
          </p:sp>
          <p:cxnSp>
            <p:nvCxnSpPr>
              <p:cNvPr id="15" name="Straight Connector 14">
                <a:extLst>
                  <a:ext uri="{FF2B5EF4-FFF2-40B4-BE49-F238E27FC236}">
                    <a16:creationId xmlns="" xmlns:a16="http://schemas.microsoft.com/office/drawing/2014/main" id="{9058B60F-02A2-44C0-9DFB-7F87C244630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480834" y="1115061"/>
                <a:ext cx="55991" cy="386715"/>
              </a:xfrm>
              <a:prstGeom prst="line">
                <a:avLst/>
              </a:prstGeom>
              <a:ln w="28575">
                <a:solidFill>
                  <a:schemeClr val="tx1">
                    <a:lumMod val="75000"/>
                    <a:lumOff val="25000"/>
                  </a:schemeClr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" name="Straight Connector 15">
                <a:extLst>
                  <a:ext uri="{FF2B5EF4-FFF2-40B4-BE49-F238E27FC236}">
                    <a16:creationId xmlns="" xmlns:a16="http://schemas.microsoft.com/office/drawing/2014/main" id="{2E5252E0-4B57-4E49-864E-F8176551FBD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429898" y="1454151"/>
                <a:ext cx="106927" cy="34925"/>
              </a:xfrm>
              <a:prstGeom prst="line">
                <a:avLst/>
              </a:prstGeom>
              <a:ln w="28575">
                <a:solidFill>
                  <a:schemeClr val="tx1">
                    <a:lumMod val="75000"/>
                    <a:lumOff val="25000"/>
                  </a:schemeClr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" name="Straight Connector 16">
                <a:extLst>
                  <a:ext uri="{FF2B5EF4-FFF2-40B4-BE49-F238E27FC236}">
                    <a16:creationId xmlns="" xmlns:a16="http://schemas.microsoft.com/office/drawing/2014/main" id="{67DE8BDE-1E57-4469-9579-7C1E42D0AFE7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2429898" y="1115060"/>
                <a:ext cx="101600" cy="0"/>
              </a:xfrm>
              <a:prstGeom prst="line">
                <a:avLst/>
              </a:prstGeom>
              <a:ln w="28575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8" name="Arc 17">
                <a:extLst>
                  <a:ext uri="{FF2B5EF4-FFF2-40B4-BE49-F238E27FC236}">
                    <a16:creationId xmlns="" xmlns:a16="http://schemas.microsoft.com/office/drawing/2014/main" id="{5EF88894-AFEC-4034-937F-2FB37507D000}"/>
                  </a:ext>
                </a:extLst>
              </p:cNvPr>
              <p:cNvSpPr/>
              <p:nvPr/>
            </p:nvSpPr>
            <p:spPr>
              <a:xfrm>
                <a:off x="2349501" y="1054866"/>
                <a:ext cx="105865" cy="114613"/>
              </a:xfrm>
              <a:prstGeom prst="arc">
                <a:avLst>
                  <a:gd name="adj1" fmla="val 16200000"/>
                  <a:gd name="adj2" fmla="val 5398701"/>
                </a:avLst>
              </a:prstGeom>
              <a:ln w="28575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IN" sz="1400"/>
              </a:p>
            </p:txBody>
          </p:sp>
          <p:sp>
            <p:nvSpPr>
              <p:cNvPr id="19" name="Oval 18">
                <a:extLst>
                  <a:ext uri="{FF2B5EF4-FFF2-40B4-BE49-F238E27FC236}">
                    <a16:creationId xmlns="" xmlns:a16="http://schemas.microsoft.com/office/drawing/2014/main" id="{5AA0BA43-9F8D-476D-86C3-7883CFDB2F04}"/>
                  </a:ext>
                </a:extLst>
              </p:cNvPr>
              <p:cNvSpPr/>
              <p:nvPr/>
            </p:nvSpPr>
            <p:spPr>
              <a:xfrm>
                <a:off x="2875015" y="1355725"/>
                <a:ext cx="502162" cy="502162"/>
              </a:xfrm>
              <a:prstGeom prst="ellipse">
                <a:avLst/>
              </a:prstGeom>
              <a:gradFill>
                <a:gsLst>
                  <a:gs pos="0">
                    <a:schemeClr val="bg1">
                      <a:lumMod val="95000"/>
                    </a:schemeClr>
                  </a:gs>
                  <a:gs pos="97000">
                    <a:schemeClr val="bg1">
                      <a:lumMod val="75000"/>
                    </a:schemeClr>
                  </a:gs>
                </a:gsLst>
                <a:lin ang="18000000" scaled="0"/>
              </a:gradFill>
              <a:ln>
                <a:noFill/>
              </a:ln>
              <a:effectLst>
                <a:outerShdw blurRad="101600" dist="63500" dir="2700000" algn="tl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52400" h="25400" prst="softRound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 sz="1400"/>
              </a:p>
            </p:txBody>
          </p:sp>
          <p:pic>
            <p:nvPicPr>
              <p:cNvPr id="21" name="Picture 20">
                <a:extLst>
                  <a:ext uri="{FF2B5EF4-FFF2-40B4-BE49-F238E27FC236}">
                    <a16:creationId xmlns="" xmlns:a16="http://schemas.microsoft.com/office/drawing/2014/main" id="{62C6837C-49C8-4F02-9678-6FFCE175406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biLevel thresh="75000"/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967652" y="1454787"/>
                <a:ext cx="320945" cy="320945"/>
              </a:xfrm>
              <a:prstGeom prst="rect">
                <a:avLst/>
              </a:prstGeom>
            </p:spPr>
          </p:pic>
        </p:grpSp>
        <p:sp>
          <p:nvSpPr>
            <p:cNvPr id="11" name="Rectangle 10"/>
            <p:cNvSpPr/>
            <p:nvPr/>
          </p:nvSpPr>
          <p:spPr>
            <a:xfrm>
              <a:off x="3962700" y="2543388"/>
              <a:ext cx="1177774" cy="70324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400" dirty="0" smtClean="0">
                  <a:solidFill>
                    <a:schemeClr val="bg1"/>
                  </a:solidFill>
                  <a:latin typeface="Stencil" pitchFamily="82" charset="0"/>
                  <a:cs typeface="Arial" panose="020B0604020202020204" pitchFamily="34" charset="0"/>
                </a:rPr>
                <a:t>Duet </a:t>
              </a:r>
              <a:endParaRPr lang="en-US" sz="2400" dirty="0">
                <a:solidFill>
                  <a:schemeClr val="bg1"/>
                </a:solidFill>
                <a:latin typeface="Stencil" pitchFamily="82" charset="0"/>
                <a:cs typeface="Arial" panose="020B0604020202020204" pitchFamily="34" charset="0"/>
              </a:endParaRPr>
            </a:p>
          </p:txBody>
        </p:sp>
        <p:sp>
          <p:nvSpPr>
            <p:cNvPr id="12" name="Rectangle 11"/>
            <p:cNvSpPr/>
            <p:nvPr/>
          </p:nvSpPr>
          <p:spPr>
            <a:xfrm>
              <a:off x="7180882" y="2605843"/>
              <a:ext cx="1112058" cy="70324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400" dirty="0" smtClean="0">
                  <a:solidFill>
                    <a:schemeClr val="bg1"/>
                  </a:solidFill>
                  <a:latin typeface="Stencil" pitchFamily="82" charset="0"/>
                  <a:cs typeface="Arial" panose="020B0604020202020204" pitchFamily="34" charset="0"/>
                </a:rPr>
                <a:t>Trio </a:t>
              </a:r>
              <a:endParaRPr lang="en-US" sz="2400" dirty="0">
                <a:solidFill>
                  <a:schemeClr val="bg1"/>
                </a:solidFill>
                <a:latin typeface="Stencil" pitchFamily="82" charset="0"/>
                <a:cs typeface="Arial" panose="020B0604020202020204" pitchFamily="34" charset="0"/>
              </a:endParaRPr>
            </a:p>
          </p:txBody>
        </p:sp>
      </p:grpSp>
      <p:sp>
        <p:nvSpPr>
          <p:cNvPr id="69" name="TextBox 68">
            <a:extLst>
              <a:ext uri="{FF2B5EF4-FFF2-40B4-BE49-F238E27FC236}">
                <a16:creationId xmlns="" xmlns:a16="http://schemas.microsoft.com/office/drawing/2014/main" id="{2290CDD8-A03E-4A89-BC48-3632D50BDEB8}"/>
              </a:ext>
            </a:extLst>
          </p:cNvPr>
          <p:cNvSpPr txBox="1"/>
          <p:nvPr/>
        </p:nvSpPr>
        <p:spPr>
          <a:xfrm>
            <a:off x="6510588" y="3686801"/>
            <a:ext cx="161914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1600" b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Gill Sans MT" panose="020B0502020104020203" pitchFamily="34" charset="0"/>
              </a:defRPr>
            </a:lvl1pPr>
          </a:lstStyle>
          <a:p>
            <a:r>
              <a:rPr lang="en-US" sz="2000" b="0" dirty="0" smtClean="0">
                <a:solidFill>
                  <a:schemeClr val="bg1"/>
                </a:solidFill>
                <a:effectLst/>
                <a:latin typeface="Arial Black" pitchFamily="34" charset="0"/>
                <a:cs typeface="Arial" panose="020B0604020202020204" pitchFamily="34" charset="0"/>
              </a:rPr>
              <a:t>BAND</a:t>
            </a:r>
            <a:endParaRPr lang="en-US" sz="2000" b="0" dirty="0">
              <a:solidFill>
                <a:schemeClr val="bg1"/>
              </a:solidFill>
              <a:effectLst/>
              <a:latin typeface="Arial Black" pitchFamily="34" charset="0"/>
              <a:cs typeface="Arial" panose="020B0604020202020204" pitchFamily="34" charset="0"/>
            </a:endParaRPr>
          </a:p>
        </p:txBody>
      </p:sp>
      <p:sp>
        <p:nvSpPr>
          <p:cNvPr id="70" name="Rounded Rectangle 69"/>
          <p:cNvSpPr/>
          <p:nvPr/>
        </p:nvSpPr>
        <p:spPr>
          <a:xfrm>
            <a:off x="1654241" y="218412"/>
            <a:ext cx="5690388" cy="822960"/>
          </a:xfrm>
          <a:prstGeom prst="roundRect">
            <a:avLst/>
          </a:prstGeom>
          <a:solidFill>
            <a:schemeClr val="bg1">
              <a:lumMod val="50000"/>
            </a:schemeClr>
          </a:solidFill>
          <a:effectLst>
            <a:outerShdw blurRad="215900" dist="38100" sx="101000" sy="101000" algn="ctr" rotWithShape="0">
              <a:srgbClr val="000000">
                <a:alpha val="83000"/>
              </a:srgbClr>
            </a:outerShdw>
          </a:effectLst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latin typeface="Arial Black" pitchFamily="34" charset="0"/>
              </a:rPr>
              <a:t>Jenis</a:t>
            </a:r>
            <a:r>
              <a:rPr lang="en-US" dirty="0" smtClean="0">
                <a:latin typeface="Arial Black" pitchFamily="34" charset="0"/>
              </a:rPr>
              <a:t>- </a:t>
            </a:r>
            <a:r>
              <a:rPr lang="en-US" dirty="0" err="1" smtClean="0">
                <a:latin typeface="Arial Black" pitchFamily="34" charset="0"/>
              </a:rPr>
              <a:t>jenis</a:t>
            </a:r>
            <a:r>
              <a:rPr lang="en-US" dirty="0" smtClean="0">
                <a:latin typeface="Arial Black" pitchFamily="34" charset="0"/>
              </a:rPr>
              <a:t> </a:t>
            </a:r>
            <a:r>
              <a:rPr lang="en-US" dirty="0" err="1" smtClean="0">
                <a:latin typeface="Arial Black" pitchFamily="34" charset="0"/>
              </a:rPr>
              <a:t>Musik</a:t>
            </a:r>
            <a:r>
              <a:rPr lang="en-US" dirty="0" smtClean="0">
                <a:latin typeface="Arial Black" pitchFamily="34" charset="0"/>
              </a:rPr>
              <a:t> Instrumental</a:t>
            </a:r>
            <a:endParaRPr lang="en-US" dirty="0">
              <a:latin typeface="Arial Black" pitchFamily="34" charset="0"/>
            </a:endParaRPr>
          </a:p>
        </p:txBody>
      </p:sp>
      <p:sp>
        <p:nvSpPr>
          <p:cNvPr id="71" name="TextBox 70">
            <a:extLst>
              <a:ext uri="{FF2B5EF4-FFF2-40B4-BE49-F238E27FC236}">
                <a16:creationId xmlns="" xmlns:a16="http://schemas.microsoft.com/office/drawing/2014/main" id="{2290CDD8-A03E-4A89-BC48-3632D50BDEB8}"/>
              </a:ext>
            </a:extLst>
          </p:cNvPr>
          <p:cNvSpPr txBox="1"/>
          <p:nvPr/>
        </p:nvSpPr>
        <p:spPr>
          <a:xfrm>
            <a:off x="3835402" y="3757453"/>
            <a:ext cx="161914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1600" b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Gill Sans MT" panose="020B0502020104020203" pitchFamily="34" charset="0"/>
              </a:defRPr>
            </a:lvl1pPr>
          </a:lstStyle>
          <a:p>
            <a:r>
              <a:rPr lang="en-US" b="0" dirty="0" smtClean="0">
                <a:solidFill>
                  <a:schemeClr val="bg1"/>
                </a:solidFill>
                <a:latin typeface="Arial Black" pitchFamily="34" charset="0"/>
                <a:cs typeface="Arial" panose="020B0604020202020204" pitchFamily="34" charset="0"/>
              </a:rPr>
              <a:t>ORCHESTRA</a:t>
            </a:r>
            <a:endParaRPr lang="en-US" b="0" dirty="0">
              <a:solidFill>
                <a:schemeClr val="bg1"/>
              </a:solidFill>
              <a:latin typeface="Arial Black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40774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811126" y="668695"/>
            <a:ext cx="7467600" cy="3481570"/>
            <a:chOff x="261872" y="347757"/>
            <a:chExt cx="8503827" cy="5303382"/>
          </a:xfrm>
        </p:grpSpPr>
        <p:grpSp>
          <p:nvGrpSpPr>
            <p:cNvPr id="5" name="Group 4"/>
            <p:cNvGrpSpPr/>
            <p:nvPr/>
          </p:nvGrpSpPr>
          <p:grpSpPr>
            <a:xfrm>
              <a:off x="261872" y="544453"/>
              <a:ext cx="2182881" cy="3588106"/>
              <a:chOff x="1389393" y="-12699"/>
              <a:chExt cx="2182881" cy="3588106"/>
            </a:xfrm>
          </p:grpSpPr>
          <p:cxnSp>
            <p:nvCxnSpPr>
              <p:cNvPr id="59" name="Straight Connector 58">
                <a:extLst>
                  <a:ext uri="{FF2B5EF4-FFF2-40B4-BE49-F238E27FC236}">
                    <a16:creationId xmlns="" xmlns:a16="http://schemas.microsoft.com/office/drawing/2014/main" id="{00E5C035-78C0-4541-B4B2-4E04DA972F35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2429899" y="1115060"/>
                <a:ext cx="50935" cy="351791"/>
              </a:xfrm>
              <a:prstGeom prst="line">
                <a:avLst/>
              </a:prstGeom>
              <a:ln w="28575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0" name="Freeform: Shape 2">
                <a:extLst>
                  <a:ext uri="{FF2B5EF4-FFF2-40B4-BE49-F238E27FC236}">
                    <a16:creationId xmlns="" xmlns:a16="http://schemas.microsoft.com/office/drawing/2014/main" id="{612BFED0-4DBE-4F89-9A9A-2F54CFBCB8FF}"/>
                  </a:ext>
                </a:extLst>
              </p:cNvPr>
              <p:cNvSpPr/>
              <p:nvPr/>
            </p:nvSpPr>
            <p:spPr>
              <a:xfrm rot="5400000">
                <a:off x="1325316" y="1328448"/>
                <a:ext cx="2311036" cy="2182881"/>
              </a:xfrm>
              <a:custGeom>
                <a:avLst/>
                <a:gdLst>
                  <a:gd name="connsiteX0" fmla="*/ 152484 w 2311036"/>
                  <a:gd name="connsiteY0" fmla="*/ 1091439 h 2182881"/>
                  <a:gd name="connsiteX1" fmla="*/ 339228 w 2311036"/>
                  <a:gd name="connsiteY1" fmla="*/ 1278183 h 2182881"/>
                  <a:gd name="connsiteX2" fmla="*/ 525972 w 2311036"/>
                  <a:gd name="connsiteY2" fmla="*/ 1091439 h 2182881"/>
                  <a:gd name="connsiteX3" fmla="*/ 339228 w 2311036"/>
                  <a:gd name="connsiteY3" fmla="*/ 904695 h 2182881"/>
                  <a:gd name="connsiteX4" fmla="*/ 152484 w 2311036"/>
                  <a:gd name="connsiteY4" fmla="*/ 1091439 h 2182881"/>
                  <a:gd name="connsiteX5" fmla="*/ 0 w 2311036"/>
                  <a:gd name="connsiteY5" fmla="*/ 1091441 h 2182881"/>
                  <a:gd name="connsiteX6" fmla="*/ 545721 w 2311036"/>
                  <a:gd name="connsiteY6" fmla="*/ 0 h 2182881"/>
                  <a:gd name="connsiteX7" fmla="*/ 1765315 w 2311036"/>
                  <a:gd name="connsiteY7" fmla="*/ 0 h 2182881"/>
                  <a:gd name="connsiteX8" fmla="*/ 2311036 w 2311036"/>
                  <a:gd name="connsiteY8" fmla="*/ 1091441 h 2182881"/>
                  <a:gd name="connsiteX9" fmla="*/ 1765315 w 2311036"/>
                  <a:gd name="connsiteY9" fmla="*/ 2182881 h 2182881"/>
                  <a:gd name="connsiteX10" fmla="*/ 545721 w 2311036"/>
                  <a:gd name="connsiteY10" fmla="*/ 2182881 h 218288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2311036" h="2182881">
                    <a:moveTo>
                      <a:pt x="152484" y="1091439"/>
                    </a:moveTo>
                    <a:cubicBezTo>
                      <a:pt x="152484" y="1194575"/>
                      <a:pt x="236092" y="1278183"/>
                      <a:pt x="339228" y="1278183"/>
                    </a:cubicBezTo>
                    <a:cubicBezTo>
                      <a:pt x="442364" y="1278183"/>
                      <a:pt x="525972" y="1194575"/>
                      <a:pt x="525972" y="1091439"/>
                    </a:cubicBezTo>
                    <a:cubicBezTo>
                      <a:pt x="525972" y="988303"/>
                      <a:pt x="442364" y="904695"/>
                      <a:pt x="339228" y="904695"/>
                    </a:cubicBezTo>
                    <a:cubicBezTo>
                      <a:pt x="236092" y="904695"/>
                      <a:pt x="152484" y="988303"/>
                      <a:pt x="152484" y="1091439"/>
                    </a:cubicBezTo>
                    <a:close/>
                    <a:moveTo>
                      <a:pt x="0" y="1091441"/>
                    </a:moveTo>
                    <a:lnTo>
                      <a:pt x="545721" y="0"/>
                    </a:lnTo>
                    <a:lnTo>
                      <a:pt x="1765315" y="0"/>
                    </a:lnTo>
                    <a:lnTo>
                      <a:pt x="2311036" y="1091441"/>
                    </a:lnTo>
                    <a:lnTo>
                      <a:pt x="1765315" y="2182881"/>
                    </a:lnTo>
                    <a:lnTo>
                      <a:pt x="545721" y="2182881"/>
                    </a:lnTo>
                    <a:close/>
                  </a:path>
                </a:pathLst>
              </a:custGeom>
              <a:solidFill>
                <a:srgbClr val="51030A"/>
              </a:solidFill>
              <a:ln w="38100">
                <a:solidFill>
                  <a:schemeClr val="bg1"/>
                </a:solidFill>
              </a:ln>
              <a:effectLst>
                <a:outerShdw blurRad="152400" dist="63500" dir="2700000" algn="tl" rotWithShape="0">
                  <a:prstClr val="black">
                    <a:alpha val="55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 sz="1400"/>
              </a:p>
            </p:txBody>
          </p:sp>
          <p:cxnSp>
            <p:nvCxnSpPr>
              <p:cNvPr id="61" name="Straight Connector 60">
                <a:extLst>
                  <a:ext uri="{FF2B5EF4-FFF2-40B4-BE49-F238E27FC236}">
                    <a16:creationId xmlns="" xmlns:a16="http://schemas.microsoft.com/office/drawing/2014/main" id="{862B6CE9-08E2-4E4C-A617-1978FD81084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480834" y="-12699"/>
                <a:ext cx="0" cy="1135380"/>
              </a:xfrm>
              <a:prstGeom prst="line">
                <a:avLst/>
              </a:prstGeom>
              <a:ln w="28575">
                <a:solidFill>
                  <a:schemeClr val="tx1">
                    <a:lumMod val="75000"/>
                    <a:lumOff val="25000"/>
                  </a:schemeClr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2" name="Straight Connector 61">
                <a:extLst>
                  <a:ext uri="{FF2B5EF4-FFF2-40B4-BE49-F238E27FC236}">
                    <a16:creationId xmlns="" xmlns:a16="http://schemas.microsoft.com/office/drawing/2014/main" id="{9058B60F-02A2-44C0-9DFB-7F87C244630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480834" y="1115061"/>
                <a:ext cx="55991" cy="386715"/>
              </a:xfrm>
              <a:prstGeom prst="line">
                <a:avLst/>
              </a:prstGeom>
              <a:ln w="28575">
                <a:solidFill>
                  <a:schemeClr val="tx1">
                    <a:lumMod val="75000"/>
                    <a:lumOff val="25000"/>
                  </a:schemeClr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3" name="Straight Connector 62">
                <a:extLst>
                  <a:ext uri="{FF2B5EF4-FFF2-40B4-BE49-F238E27FC236}">
                    <a16:creationId xmlns="" xmlns:a16="http://schemas.microsoft.com/office/drawing/2014/main" id="{2E5252E0-4B57-4E49-864E-F8176551FBD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429898" y="1454151"/>
                <a:ext cx="106927" cy="34925"/>
              </a:xfrm>
              <a:prstGeom prst="line">
                <a:avLst/>
              </a:prstGeom>
              <a:ln w="28575">
                <a:solidFill>
                  <a:schemeClr val="tx1">
                    <a:lumMod val="75000"/>
                    <a:lumOff val="25000"/>
                  </a:schemeClr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4" name="Straight Connector 63">
                <a:extLst>
                  <a:ext uri="{FF2B5EF4-FFF2-40B4-BE49-F238E27FC236}">
                    <a16:creationId xmlns="" xmlns:a16="http://schemas.microsoft.com/office/drawing/2014/main" id="{67DE8BDE-1E57-4469-9579-7C1E42D0AFE7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2429898" y="1115060"/>
                <a:ext cx="101600" cy="0"/>
              </a:xfrm>
              <a:prstGeom prst="line">
                <a:avLst/>
              </a:prstGeom>
              <a:ln w="28575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5" name="Arc 64">
                <a:extLst>
                  <a:ext uri="{FF2B5EF4-FFF2-40B4-BE49-F238E27FC236}">
                    <a16:creationId xmlns="" xmlns:a16="http://schemas.microsoft.com/office/drawing/2014/main" id="{5EF88894-AFEC-4034-937F-2FB37507D000}"/>
                  </a:ext>
                </a:extLst>
              </p:cNvPr>
              <p:cNvSpPr/>
              <p:nvPr/>
            </p:nvSpPr>
            <p:spPr>
              <a:xfrm>
                <a:off x="2349501" y="1054866"/>
                <a:ext cx="105865" cy="114613"/>
              </a:xfrm>
              <a:prstGeom prst="arc">
                <a:avLst>
                  <a:gd name="adj1" fmla="val 16200000"/>
                  <a:gd name="adj2" fmla="val 5398701"/>
                </a:avLst>
              </a:prstGeom>
              <a:ln w="28575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IN" sz="1400"/>
              </a:p>
            </p:txBody>
          </p:sp>
          <p:sp>
            <p:nvSpPr>
              <p:cNvPr id="66" name="Oval 65">
                <a:extLst>
                  <a:ext uri="{FF2B5EF4-FFF2-40B4-BE49-F238E27FC236}">
                    <a16:creationId xmlns="" xmlns:a16="http://schemas.microsoft.com/office/drawing/2014/main" id="{5AA0BA43-9F8D-476D-86C3-7883CFDB2F04}"/>
                  </a:ext>
                </a:extLst>
              </p:cNvPr>
              <p:cNvSpPr/>
              <p:nvPr/>
            </p:nvSpPr>
            <p:spPr>
              <a:xfrm>
                <a:off x="2875015" y="1355725"/>
                <a:ext cx="502162" cy="502162"/>
              </a:xfrm>
              <a:prstGeom prst="ellipse">
                <a:avLst/>
              </a:prstGeom>
              <a:gradFill>
                <a:gsLst>
                  <a:gs pos="0">
                    <a:schemeClr val="bg1">
                      <a:lumMod val="95000"/>
                    </a:schemeClr>
                  </a:gs>
                  <a:gs pos="97000">
                    <a:schemeClr val="bg1">
                      <a:lumMod val="75000"/>
                    </a:schemeClr>
                  </a:gs>
                </a:gsLst>
                <a:lin ang="18000000" scaled="0"/>
              </a:gradFill>
              <a:ln>
                <a:noFill/>
              </a:ln>
              <a:effectLst>
                <a:outerShdw blurRad="101600" dist="63500" dir="2700000" algn="tl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52400" h="25400" prst="softRound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 sz="1400"/>
              </a:p>
            </p:txBody>
          </p:sp>
          <p:sp>
            <p:nvSpPr>
              <p:cNvPr id="67" name="TextBox 66">
                <a:extLst>
                  <a:ext uri="{FF2B5EF4-FFF2-40B4-BE49-F238E27FC236}">
                    <a16:creationId xmlns="" xmlns:a16="http://schemas.microsoft.com/office/drawing/2014/main" id="{2290CDD8-A03E-4A89-BC48-3632D50BDEB8}"/>
                  </a:ext>
                </a:extLst>
              </p:cNvPr>
              <p:cNvSpPr txBox="1"/>
              <p:nvPr/>
            </p:nvSpPr>
            <p:spPr>
              <a:xfrm>
                <a:off x="1556650" y="2152180"/>
                <a:ext cx="1843827" cy="6094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en-US"/>
                </a:defPPr>
                <a:lvl1pPr algn="ctr">
                  <a:defRPr sz="1600" b="1">
                    <a:effectLst>
                      <a:outerShdw blurRad="50800" dist="38100" dir="2700000" algn="tl" rotWithShape="0">
                        <a:prstClr val="black">
                          <a:alpha val="40000"/>
                        </a:prstClr>
                      </a:outerShdw>
                    </a:effectLst>
                    <a:latin typeface="Gill Sans MT" panose="020B0502020104020203" pitchFamily="34" charset="0"/>
                  </a:defRPr>
                </a:lvl1pPr>
              </a:lstStyle>
              <a:p>
                <a:r>
                  <a:rPr lang="en-US" sz="2000" b="0" dirty="0" smtClean="0">
                    <a:solidFill>
                      <a:schemeClr val="bg1"/>
                    </a:solidFill>
                    <a:effectLst/>
                    <a:latin typeface="Stencil" pitchFamily="82" charset="0"/>
                    <a:cs typeface="Arial" panose="020B0604020202020204" pitchFamily="34" charset="0"/>
                  </a:rPr>
                  <a:t>Band </a:t>
                </a:r>
                <a:endParaRPr lang="en-US" sz="2000" b="0" dirty="0">
                  <a:solidFill>
                    <a:schemeClr val="bg1"/>
                  </a:solidFill>
                  <a:effectLst/>
                  <a:latin typeface="Stencil" pitchFamily="82" charset="0"/>
                  <a:cs typeface="Arial" panose="020B0604020202020204" pitchFamily="34" charset="0"/>
                </a:endParaRPr>
              </a:p>
            </p:txBody>
          </p:sp>
          <p:pic>
            <p:nvPicPr>
              <p:cNvPr id="68" name="Picture 67">
                <a:extLst>
                  <a:ext uri="{FF2B5EF4-FFF2-40B4-BE49-F238E27FC236}">
                    <a16:creationId xmlns="" xmlns:a16="http://schemas.microsoft.com/office/drawing/2014/main" id="{62C6837C-49C8-4F02-9678-6FFCE175406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biLevel thresh="75000"/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967652" y="1454787"/>
                <a:ext cx="320945" cy="320945"/>
              </a:xfrm>
              <a:prstGeom prst="rect">
                <a:avLst/>
              </a:prstGeom>
            </p:spPr>
          </p:pic>
        </p:grpSp>
        <p:grpSp>
          <p:nvGrpSpPr>
            <p:cNvPr id="6" name="Group 5"/>
            <p:cNvGrpSpPr/>
            <p:nvPr/>
          </p:nvGrpSpPr>
          <p:grpSpPr>
            <a:xfrm>
              <a:off x="3480559" y="347757"/>
              <a:ext cx="2182881" cy="3588106"/>
              <a:chOff x="1389393" y="-12699"/>
              <a:chExt cx="2182881" cy="3588106"/>
            </a:xfrm>
          </p:grpSpPr>
          <p:cxnSp>
            <p:nvCxnSpPr>
              <p:cNvPr id="49" name="Straight Connector 48">
                <a:extLst>
                  <a:ext uri="{FF2B5EF4-FFF2-40B4-BE49-F238E27FC236}">
                    <a16:creationId xmlns="" xmlns:a16="http://schemas.microsoft.com/office/drawing/2014/main" id="{00E5C035-78C0-4541-B4B2-4E04DA972F35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2429899" y="1115060"/>
                <a:ext cx="50935" cy="351791"/>
              </a:xfrm>
              <a:prstGeom prst="line">
                <a:avLst/>
              </a:prstGeom>
              <a:ln w="28575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0" name="Freeform: Shape 2">
                <a:extLst>
                  <a:ext uri="{FF2B5EF4-FFF2-40B4-BE49-F238E27FC236}">
                    <a16:creationId xmlns="" xmlns:a16="http://schemas.microsoft.com/office/drawing/2014/main" id="{612BFED0-4DBE-4F89-9A9A-2F54CFBCB8FF}"/>
                  </a:ext>
                </a:extLst>
              </p:cNvPr>
              <p:cNvSpPr/>
              <p:nvPr/>
            </p:nvSpPr>
            <p:spPr>
              <a:xfrm rot="5400000">
                <a:off x="1325316" y="1328448"/>
                <a:ext cx="2311036" cy="2182881"/>
              </a:xfrm>
              <a:custGeom>
                <a:avLst/>
                <a:gdLst>
                  <a:gd name="connsiteX0" fmla="*/ 152484 w 2311036"/>
                  <a:gd name="connsiteY0" fmla="*/ 1091439 h 2182881"/>
                  <a:gd name="connsiteX1" fmla="*/ 339228 w 2311036"/>
                  <a:gd name="connsiteY1" fmla="*/ 1278183 h 2182881"/>
                  <a:gd name="connsiteX2" fmla="*/ 525972 w 2311036"/>
                  <a:gd name="connsiteY2" fmla="*/ 1091439 h 2182881"/>
                  <a:gd name="connsiteX3" fmla="*/ 339228 w 2311036"/>
                  <a:gd name="connsiteY3" fmla="*/ 904695 h 2182881"/>
                  <a:gd name="connsiteX4" fmla="*/ 152484 w 2311036"/>
                  <a:gd name="connsiteY4" fmla="*/ 1091439 h 2182881"/>
                  <a:gd name="connsiteX5" fmla="*/ 0 w 2311036"/>
                  <a:gd name="connsiteY5" fmla="*/ 1091441 h 2182881"/>
                  <a:gd name="connsiteX6" fmla="*/ 545721 w 2311036"/>
                  <a:gd name="connsiteY6" fmla="*/ 0 h 2182881"/>
                  <a:gd name="connsiteX7" fmla="*/ 1765315 w 2311036"/>
                  <a:gd name="connsiteY7" fmla="*/ 0 h 2182881"/>
                  <a:gd name="connsiteX8" fmla="*/ 2311036 w 2311036"/>
                  <a:gd name="connsiteY8" fmla="*/ 1091441 h 2182881"/>
                  <a:gd name="connsiteX9" fmla="*/ 1765315 w 2311036"/>
                  <a:gd name="connsiteY9" fmla="*/ 2182881 h 2182881"/>
                  <a:gd name="connsiteX10" fmla="*/ 545721 w 2311036"/>
                  <a:gd name="connsiteY10" fmla="*/ 2182881 h 218288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2311036" h="2182881">
                    <a:moveTo>
                      <a:pt x="152484" y="1091439"/>
                    </a:moveTo>
                    <a:cubicBezTo>
                      <a:pt x="152484" y="1194575"/>
                      <a:pt x="236092" y="1278183"/>
                      <a:pt x="339228" y="1278183"/>
                    </a:cubicBezTo>
                    <a:cubicBezTo>
                      <a:pt x="442364" y="1278183"/>
                      <a:pt x="525972" y="1194575"/>
                      <a:pt x="525972" y="1091439"/>
                    </a:cubicBezTo>
                    <a:cubicBezTo>
                      <a:pt x="525972" y="988303"/>
                      <a:pt x="442364" y="904695"/>
                      <a:pt x="339228" y="904695"/>
                    </a:cubicBezTo>
                    <a:cubicBezTo>
                      <a:pt x="236092" y="904695"/>
                      <a:pt x="152484" y="988303"/>
                      <a:pt x="152484" y="1091439"/>
                    </a:cubicBezTo>
                    <a:close/>
                    <a:moveTo>
                      <a:pt x="0" y="1091441"/>
                    </a:moveTo>
                    <a:lnTo>
                      <a:pt x="545721" y="0"/>
                    </a:lnTo>
                    <a:lnTo>
                      <a:pt x="1765315" y="0"/>
                    </a:lnTo>
                    <a:lnTo>
                      <a:pt x="2311036" y="1091441"/>
                    </a:lnTo>
                    <a:lnTo>
                      <a:pt x="1765315" y="2182881"/>
                    </a:lnTo>
                    <a:lnTo>
                      <a:pt x="545721" y="2182881"/>
                    </a:lnTo>
                    <a:close/>
                  </a:path>
                </a:pathLst>
              </a:custGeom>
              <a:solidFill>
                <a:srgbClr val="4A462C"/>
              </a:solidFill>
              <a:ln w="38100">
                <a:solidFill>
                  <a:schemeClr val="bg1"/>
                </a:solidFill>
              </a:ln>
              <a:effectLst>
                <a:outerShdw blurRad="152400" dist="63500" dir="2700000" algn="tl" rotWithShape="0">
                  <a:prstClr val="black">
                    <a:alpha val="55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 sz="1400"/>
              </a:p>
            </p:txBody>
          </p:sp>
          <p:cxnSp>
            <p:nvCxnSpPr>
              <p:cNvPr id="51" name="Straight Connector 50">
                <a:extLst>
                  <a:ext uri="{FF2B5EF4-FFF2-40B4-BE49-F238E27FC236}">
                    <a16:creationId xmlns="" xmlns:a16="http://schemas.microsoft.com/office/drawing/2014/main" id="{862B6CE9-08E2-4E4C-A617-1978FD81084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480834" y="-12699"/>
                <a:ext cx="0" cy="1135380"/>
              </a:xfrm>
              <a:prstGeom prst="line">
                <a:avLst/>
              </a:prstGeom>
              <a:ln w="28575">
                <a:solidFill>
                  <a:schemeClr val="tx1">
                    <a:lumMod val="75000"/>
                    <a:lumOff val="25000"/>
                  </a:schemeClr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Straight Connector 51">
                <a:extLst>
                  <a:ext uri="{FF2B5EF4-FFF2-40B4-BE49-F238E27FC236}">
                    <a16:creationId xmlns="" xmlns:a16="http://schemas.microsoft.com/office/drawing/2014/main" id="{9058B60F-02A2-44C0-9DFB-7F87C244630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480834" y="1115061"/>
                <a:ext cx="55991" cy="386715"/>
              </a:xfrm>
              <a:prstGeom prst="line">
                <a:avLst/>
              </a:prstGeom>
              <a:ln w="28575">
                <a:solidFill>
                  <a:schemeClr val="tx1">
                    <a:lumMod val="75000"/>
                    <a:lumOff val="25000"/>
                  </a:schemeClr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Straight Connector 52">
                <a:extLst>
                  <a:ext uri="{FF2B5EF4-FFF2-40B4-BE49-F238E27FC236}">
                    <a16:creationId xmlns="" xmlns:a16="http://schemas.microsoft.com/office/drawing/2014/main" id="{2E5252E0-4B57-4E49-864E-F8176551FBD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429898" y="1454151"/>
                <a:ext cx="106927" cy="34925"/>
              </a:xfrm>
              <a:prstGeom prst="line">
                <a:avLst/>
              </a:prstGeom>
              <a:ln w="28575">
                <a:solidFill>
                  <a:schemeClr val="tx1">
                    <a:lumMod val="75000"/>
                    <a:lumOff val="25000"/>
                  </a:schemeClr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" name="Straight Connector 53">
                <a:extLst>
                  <a:ext uri="{FF2B5EF4-FFF2-40B4-BE49-F238E27FC236}">
                    <a16:creationId xmlns="" xmlns:a16="http://schemas.microsoft.com/office/drawing/2014/main" id="{67DE8BDE-1E57-4469-9579-7C1E42D0AFE7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2429898" y="1115060"/>
                <a:ext cx="101600" cy="0"/>
              </a:xfrm>
              <a:prstGeom prst="line">
                <a:avLst/>
              </a:prstGeom>
              <a:ln w="28575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5" name="Arc 54">
                <a:extLst>
                  <a:ext uri="{FF2B5EF4-FFF2-40B4-BE49-F238E27FC236}">
                    <a16:creationId xmlns="" xmlns:a16="http://schemas.microsoft.com/office/drawing/2014/main" id="{5EF88894-AFEC-4034-937F-2FB37507D000}"/>
                  </a:ext>
                </a:extLst>
              </p:cNvPr>
              <p:cNvSpPr/>
              <p:nvPr/>
            </p:nvSpPr>
            <p:spPr>
              <a:xfrm>
                <a:off x="2349501" y="1054866"/>
                <a:ext cx="105865" cy="114613"/>
              </a:xfrm>
              <a:prstGeom prst="arc">
                <a:avLst>
                  <a:gd name="adj1" fmla="val 16200000"/>
                  <a:gd name="adj2" fmla="val 5398701"/>
                </a:avLst>
              </a:prstGeom>
              <a:ln w="28575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IN" sz="1400"/>
              </a:p>
            </p:txBody>
          </p:sp>
          <p:sp>
            <p:nvSpPr>
              <p:cNvPr id="56" name="Oval 55">
                <a:extLst>
                  <a:ext uri="{FF2B5EF4-FFF2-40B4-BE49-F238E27FC236}">
                    <a16:creationId xmlns="" xmlns:a16="http://schemas.microsoft.com/office/drawing/2014/main" id="{5AA0BA43-9F8D-476D-86C3-7883CFDB2F04}"/>
                  </a:ext>
                </a:extLst>
              </p:cNvPr>
              <p:cNvSpPr/>
              <p:nvPr/>
            </p:nvSpPr>
            <p:spPr>
              <a:xfrm>
                <a:off x="2875015" y="1355725"/>
                <a:ext cx="502162" cy="502162"/>
              </a:xfrm>
              <a:prstGeom prst="ellipse">
                <a:avLst/>
              </a:prstGeom>
              <a:gradFill>
                <a:gsLst>
                  <a:gs pos="0">
                    <a:schemeClr val="bg1">
                      <a:lumMod val="95000"/>
                    </a:schemeClr>
                  </a:gs>
                  <a:gs pos="97000">
                    <a:schemeClr val="bg1">
                      <a:lumMod val="75000"/>
                    </a:schemeClr>
                  </a:gs>
                </a:gsLst>
                <a:lin ang="18000000" scaled="0"/>
              </a:gradFill>
              <a:ln>
                <a:noFill/>
              </a:ln>
              <a:effectLst>
                <a:outerShdw blurRad="101600" dist="63500" dir="2700000" algn="tl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52400" h="25400" prst="softRound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 sz="1400"/>
              </a:p>
            </p:txBody>
          </p:sp>
          <p:sp>
            <p:nvSpPr>
              <p:cNvPr id="57" name="TextBox 56">
                <a:extLst>
                  <a:ext uri="{FF2B5EF4-FFF2-40B4-BE49-F238E27FC236}">
                    <a16:creationId xmlns="" xmlns:a16="http://schemas.microsoft.com/office/drawing/2014/main" id="{2290CDD8-A03E-4A89-BC48-3632D50BDEB8}"/>
                  </a:ext>
                </a:extLst>
              </p:cNvPr>
              <p:cNvSpPr txBox="1"/>
              <p:nvPr/>
            </p:nvSpPr>
            <p:spPr>
              <a:xfrm>
                <a:off x="1556650" y="2152181"/>
                <a:ext cx="1843827" cy="3516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en-US"/>
                </a:defPPr>
                <a:lvl1pPr algn="ctr">
                  <a:defRPr sz="1600" b="1">
                    <a:effectLst>
                      <a:outerShdw blurRad="50800" dist="38100" dir="2700000" algn="tl" rotWithShape="0">
                        <a:prstClr val="black">
                          <a:alpha val="40000"/>
                        </a:prstClr>
                      </a:outerShdw>
                    </a:effectLst>
                    <a:latin typeface="Gill Sans MT" panose="020B0502020104020203" pitchFamily="34" charset="0"/>
                  </a:defRPr>
                </a:lvl1pPr>
              </a:lstStyle>
              <a:p>
                <a:endParaRPr lang="en-US" sz="900" b="0" dirty="0">
                  <a:solidFill>
                    <a:schemeClr val="bg1"/>
                  </a:solidFill>
                  <a:latin typeface="Titillium Web" panose="00000500000000000000" pitchFamily="2" charset="0"/>
                  <a:cs typeface="Arial" panose="020B0604020202020204" pitchFamily="34" charset="0"/>
                </a:endParaRPr>
              </a:p>
            </p:txBody>
          </p:sp>
          <p:pic>
            <p:nvPicPr>
              <p:cNvPr id="58" name="Picture 57">
                <a:extLst>
                  <a:ext uri="{FF2B5EF4-FFF2-40B4-BE49-F238E27FC236}">
                    <a16:creationId xmlns="" xmlns:a16="http://schemas.microsoft.com/office/drawing/2014/main" id="{62C6837C-49C8-4F02-9678-6FFCE175406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biLevel thresh="75000"/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967652" y="1454787"/>
                <a:ext cx="320945" cy="320945"/>
              </a:xfrm>
              <a:prstGeom prst="rect">
                <a:avLst/>
              </a:prstGeom>
            </p:spPr>
          </p:pic>
        </p:grpSp>
        <p:grpSp>
          <p:nvGrpSpPr>
            <p:cNvPr id="7" name="Group 6"/>
            <p:cNvGrpSpPr/>
            <p:nvPr/>
          </p:nvGrpSpPr>
          <p:grpSpPr>
            <a:xfrm>
              <a:off x="6582818" y="424290"/>
              <a:ext cx="2182881" cy="3588106"/>
              <a:chOff x="1389393" y="-12699"/>
              <a:chExt cx="2182881" cy="3588106"/>
            </a:xfrm>
          </p:grpSpPr>
          <p:cxnSp>
            <p:nvCxnSpPr>
              <p:cNvPr id="40" name="Straight Connector 39">
                <a:extLst>
                  <a:ext uri="{FF2B5EF4-FFF2-40B4-BE49-F238E27FC236}">
                    <a16:creationId xmlns="" xmlns:a16="http://schemas.microsoft.com/office/drawing/2014/main" id="{00E5C035-78C0-4541-B4B2-4E04DA972F35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2429899" y="1115060"/>
                <a:ext cx="50935" cy="351791"/>
              </a:xfrm>
              <a:prstGeom prst="line">
                <a:avLst/>
              </a:prstGeom>
              <a:ln w="28575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1" name="Freeform: Shape 2">
                <a:extLst>
                  <a:ext uri="{FF2B5EF4-FFF2-40B4-BE49-F238E27FC236}">
                    <a16:creationId xmlns="" xmlns:a16="http://schemas.microsoft.com/office/drawing/2014/main" id="{612BFED0-4DBE-4F89-9A9A-2F54CFBCB8FF}"/>
                  </a:ext>
                </a:extLst>
              </p:cNvPr>
              <p:cNvSpPr/>
              <p:nvPr/>
            </p:nvSpPr>
            <p:spPr>
              <a:xfrm rot="5400000">
                <a:off x="1325316" y="1328448"/>
                <a:ext cx="2311036" cy="2182881"/>
              </a:xfrm>
              <a:custGeom>
                <a:avLst/>
                <a:gdLst>
                  <a:gd name="connsiteX0" fmla="*/ 152484 w 2311036"/>
                  <a:gd name="connsiteY0" fmla="*/ 1091439 h 2182881"/>
                  <a:gd name="connsiteX1" fmla="*/ 339228 w 2311036"/>
                  <a:gd name="connsiteY1" fmla="*/ 1278183 h 2182881"/>
                  <a:gd name="connsiteX2" fmla="*/ 525972 w 2311036"/>
                  <a:gd name="connsiteY2" fmla="*/ 1091439 h 2182881"/>
                  <a:gd name="connsiteX3" fmla="*/ 339228 w 2311036"/>
                  <a:gd name="connsiteY3" fmla="*/ 904695 h 2182881"/>
                  <a:gd name="connsiteX4" fmla="*/ 152484 w 2311036"/>
                  <a:gd name="connsiteY4" fmla="*/ 1091439 h 2182881"/>
                  <a:gd name="connsiteX5" fmla="*/ 0 w 2311036"/>
                  <a:gd name="connsiteY5" fmla="*/ 1091441 h 2182881"/>
                  <a:gd name="connsiteX6" fmla="*/ 545721 w 2311036"/>
                  <a:gd name="connsiteY6" fmla="*/ 0 h 2182881"/>
                  <a:gd name="connsiteX7" fmla="*/ 1765315 w 2311036"/>
                  <a:gd name="connsiteY7" fmla="*/ 0 h 2182881"/>
                  <a:gd name="connsiteX8" fmla="*/ 2311036 w 2311036"/>
                  <a:gd name="connsiteY8" fmla="*/ 1091441 h 2182881"/>
                  <a:gd name="connsiteX9" fmla="*/ 1765315 w 2311036"/>
                  <a:gd name="connsiteY9" fmla="*/ 2182881 h 2182881"/>
                  <a:gd name="connsiteX10" fmla="*/ 545721 w 2311036"/>
                  <a:gd name="connsiteY10" fmla="*/ 2182881 h 218288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2311036" h="2182881">
                    <a:moveTo>
                      <a:pt x="152484" y="1091439"/>
                    </a:moveTo>
                    <a:cubicBezTo>
                      <a:pt x="152484" y="1194575"/>
                      <a:pt x="236092" y="1278183"/>
                      <a:pt x="339228" y="1278183"/>
                    </a:cubicBezTo>
                    <a:cubicBezTo>
                      <a:pt x="442364" y="1278183"/>
                      <a:pt x="525972" y="1194575"/>
                      <a:pt x="525972" y="1091439"/>
                    </a:cubicBezTo>
                    <a:cubicBezTo>
                      <a:pt x="525972" y="988303"/>
                      <a:pt x="442364" y="904695"/>
                      <a:pt x="339228" y="904695"/>
                    </a:cubicBezTo>
                    <a:cubicBezTo>
                      <a:pt x="236092" y="904695"/>
                      <a:pt x="152484" y="988303"/>
                      <a:pt x="152484" y="1091439"/>
                    </a:cubicBezTo>
                    <a:close/>
                    <a:moveTo>
                      <a:pt x="0" y="1091441"/>
                    </a:moveTo>
                    <a:lnTo>
                      <a:pt x="545721" y="0"/>
                    </a:lnTo>
                    <a:lnTo>
                      <a:pt x="1765315" y="0"/>
                    </a:lnTo>
                    <a:lnTo>
                      <a:pt x="2311036" y="1091441"/>
                    </a:lnTo>
                    <a:lnTo>
                      <a:pt x="1765315" y="2182881"/>
                    </a:lnTo>
                    <a:lnTo>
                      <a:pt x="545721" y="2182881"/>
                    </a:lnTo>
                    <a:close/>
                  </a:path>
                </a:pathLst>
              </a:custGeom>
              <a:solidFill>
                <a:srgbClr val="35294B"/>
              </a:solidFill>
              <a:ln w="38100">
                <a:solidFill>
                  <a:schemeClr val="bg1"/>
                </a:solidFill>
              </a:ln>
              <a:effectLst>
                <a:outerShdw blurRad="152400" dist="63500" dir="2700000" algn="tl" rotWithShape="0">
                  <a:prstClr val="black">
                    <a:alpha val="55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 sz="1400"/>
              </a:p>
            </p:txBody>
          </p:sp>
          <p:cxnSp>
            <p:nvCxnSpPr>
              <p:cNvPr id="42" name="Straight Connector 41">
                <a:extLst>
                  <a:ext uri="{FF2B5EF4-FFF2-40B4-BE49-F238E27FC236}">
                    <a16:creationId xmlns="" xmlns:a16="http://schemas.microsoft.com/office/drawing/2014/main" id="{862B6CE9-08E2-4E4C-A617-1978FD81084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480834" y="-12699"/>
                <a:ext cx="0" cy="1135380"/>
              </a:xfrm>
              <a:prstGeom prst="line">
                <a:avLst/>
              </a:prstGeom>
              <a:ln w="28575">
                <a:solidFill>
                  <a:schemeClr val="tx1">
                    <a:lumMod val="75000"/>
                    <a:lumOff val="25000"/>
                  </a:schemeClr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Straight Connector 42">
                <a:extLst>
                  <a:ext uri="{FF2B5EF4-FFF2-40B4-BE49-F238E27FC236}">
                    <a16:creationId xmlns="" xmlns:a16="http://schemas.microsoft.com/office/drawing/2014/main" id="{9058B60F-02A2-44C0-9DFB-7F87C244630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480834" y="1115061"/>
                <a:ext cx="55991" cy="386715"/>
              </a:xfrm>
              <a:prstGeom prst="line">
                <a:avLst/>
              </a:prstGeom>
              <a:ln w="28575">
                <a:solidFill>
                  <a:schemeClr val="tx1">
                    <a:lumMod val="75000"/>
                    <a:lumOff val="25000"/>
                  </a:schemeClr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Straight Connector 43">
                <a:extLst>
                  <a:ext uri="{FF2B5EF4-FFF2-40B4-BE49-F238E27FC236}">
                    <a16:creationId xmlns="" xmlns:a16="http://schemas.microsoft.com/office/drawing/2014/main" id="{2E5252E0-4B57-4E49-864E-F8176551FBD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429898" y="1454151"/>
                <a:ext cx="106927" cy="34925"/>
              </a:xfrm>
              <a:prstGeom prst="line">
                <a:avLst/>
              </a:prstGeom>
              <a:ln w="28575">
                <a:solidFill>
                  <a:schemeClr val="tx1">
                    <a:lumMod val="75000"/>
                    <a:lumOff val="25000"/>
                  </a:schemeClr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Straight Connector 44">
                <a:extLst>
                  <a:ext uri="{FF2B5EF4-FFF2-40B4-BE49-F238E27FC236}">
                    <a16:creationId xmlns="" xmlns:a16="http://schemas.microsoft.com/office/drawing/2014/main" id="{67DE8BDE-1E57-4469-9579-7C1E42D0AFE7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2429898" y="1115060"/>
                <a:ext cx="101600" cy="0"/>
              </a:xfrm>
              <a:prstGeom prst="line">
                <a:avLst/>
              </a:prstGeom>
              <a:ln w="28575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6" name="Arc 45">
                <a:extLst>
                  <a:ext uri="{FF2B5EF4-FFF2-40B4-BE49-F238E27FC236}">
                    <a16:creationId xmlns="" xmlns:a16="http://schemas.microsoft.com/office/drawing/2014/main" id="{5EF88894-AFEC-4034-937F-2FB37507D000}"/>
                  </a:ext>
                </a:extLst>
              </p:cNvPr>
              <p:cNvSpPr/>
              <p:nvPr/>
            </p:nvSpPr>
            <p:spPr>
              <a:xfrm>
                <a:off x="2349501" y="1054866"/>
                <a:ext cx="105865" cy="114613"/>
              </a:xfrm>
              <a:prstGeom prst="arc">
                <a:avLst>
                  <a:gd name="adj1" fmla="val 16200000"/>
                  <a:gd name="adj2" fmla="val 5398701"/>
                </a:avLst>
              </a:prstGeom>
              <a:ln w="28575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IN" sz="1400"/>
              </a:p>
            </p:txBody>
          </p:sp>
          <p:sp>
            <p:nvSpPr>
              <p:cNvPr id="47" name="Oval 46">
                <a:extLst>
                  <a:ext uri="{FF2B5EF4-FFF2-40B4-BE49-F238E27FC236}">
                    <a16:creationId xmlns="" xmlns:a16="http://schemas.microsoft.com/office/drawing/2014/main" id="{5AA0BA43-9F8D-476D-86C3-7883CFDB2F04}"/>
                  </a:ext>
                </a:extLst>
              </p:cNvPr>
              <p:cNvSpPr/>
              <p:nvPr/>
            </p:nvSpPr>
            <p:spPr>
              <a:xfrm>
                <a:off x="2875015" y="1355725"/>
                <a:ext cx="502162" cy="502162"/>
              </a:xfrm>
              <a:prstGeom prst="ellipse">
                <a:avLst/>
              </a:prstGeom>
              <a:gradFill>
                <a:gsLst>
                  <a:gs pos="0">
                    <a:schemeClr val="bg1">
                      <a:lumMod val="95000"/>
                    </a:schemeClr>
                  </a:gs>
                  <a:gs pos="97000">
                    <a:schemeClr val="bg1">
                      <a:lumMod val="75000"/>
                    </a:schemeClr>
                  </a:gs>
                </a:gsLst>
                <a:lin ang="18000000" scaled="0"/>
              </a:gradFill>
              <a:ln>
                <a:noFill/>
              </a:ln>
              <a:effectLst>
                <a:outerShdw blurRad="101600" dist="63500" dir="2700000" algn="tl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52400" h="25400" prst="softRound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 sz="1400"/>
              </a:p>
            </p:txBody>
          </p:sp>
          <p:pic>
            <p:nvPicPr>
              <p:cNvPr id="48" name="Picture 47">
                <a:extLst>
                  <a:ext uri="{FF2B5EF4-FFF2-40B4-BE49-F238E27FC236}">
                    <a16:creationId xmlns="" xmlns:a16="http://schemas.microsoft.com/office/drawing/2014/main" id="{62C6837C-49C8-4F02-9678-6FFCE175406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biLevel thresh="75000"/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967652" y="1454787"/>
                <a:ext cx="320945" cy="320945"/>
              </a:xfrm>
              <a:prstGeom prst="rect">
                <a:avLst/>
              </a:prstGeom>
            </p:spPr>
          </p:pic>
        </p:grpSp>
        <p:grpSp>
          <p:nvGrpSpPr>
            <p:cNvPr id="8" name="Group 7"/>
            <p:cNvGrpSpPr/>
            <p:nvPr/>
          </p:nvGrpSpPr>
          <p:grpSpPr>
            <a:xfrm>
              <a:off x="431656" y="3991232"/>
              <a:ext cx="1843827" cy="1659907"/>
              <a:chOff x="1556650" y="1054866"/>
              <a:chExt cx="1843827" cy="1659907"/>
            </a:xfrm>
          </p:grpSpPr>
          <p:cxnSp>
            <p:nvCxnSpPr>
              <p:cNvPr id="31" name="Straight Connector 30">
                <a:extLst>
                  <a:ext uri="{FF2B5EF4-FFF2-40B4-BE49-F238E27FC236}">
                    <a16:creationId xmlns="" xmlns:a16="http://schemas.microsoft.com/office/drawing/2014/main" id="{00E5C035-78C0-4541-B4B2-4E04DA972F35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2429899" y="1115060"/>
                <a:ext cx="50935" cy="351791"/>
              </a:xfrm>
              <a:prstGeom prst="line">
                <a:avLst/>
              </a:prstGeom>
              <a:ln w="28575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Straight Connector 32">
                <a:extLst>
                  <a:ext uri="{FF2B5EF4-FFF2-40B4-BE49-F238E27FC236}">
                    <a16:creationId xmlns="" xmlns:a16="http://schemas.microsoft.com/office/drawing/2014/main" id="{9058B60F-02A2-44C0-9DFB-7F87C244630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480834" y="1115061"/>
                <a:ext cx="55991" cy="386715"/>
              </a:xfrm>
              <a:prstGeom prst="line">
                <a:avLst/>
              </a:prstGeom>
              <a:ln w="28575">
                <a:solidFill>
                  <a:schemeClr val="tx1">
                    <a:lumMod val="75000"/>
                    <a:lumOff val="25000"/>
                  </a:schemeClr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Straight Connector 33">
                <a:extLst>
                  <a:ext uri="{FF2B5EF4-FFF2-40B4-BE49-F238E27FC236}">
                    <a16:creationId xmlns="" xmlns:a16="http://schemas.microsoft.com/office/drawing/2014/main" id="{2E5252E0-4B57-4E49-864E-F8176551FBD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429898" y="1454151"/>
                <a:ext cx="106927" cy="34925"/>
              </a:xfrm>
              <a:prstGeom prst="line">
                <a:avLst/>
              </a:prstGeom>
              <a:ln w="28575">
                <a:solidFill>
                  <a:schemeClr val="tx1">
                    <a:lumMod val="75000"/>
                    <a:lumOff val="25000"/>
                  </a:schemeClr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34">
                <a:extLst>
                  <a:ext uri="{FF2B5EF4-FFF2-40B4-BE49-F238E27FC236}">
                    <a16:creationId xmlns="" xmlns:a16="http://schemas.microsoft.com/office/drawing/2014/main" id="{67DE8BDE-1E57-4469-9579-7C1E42D0AFE7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2429898" y="1115060"/>
                <a:ext cx="101600" cy="0"/>
              </a:xfrm>
              <a:prstGeom prst="line">
                <a:avLst/>
              </a:prstGeom>
              <a:ln w="28575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6" name="Arc 35">
                <a:extLst>
                  <a:ext uri="{FF2B5EF4-FFF2-40B4-BE49-F238E27FC236}">
                    <a16:creationId xmlns="" xmlns:a16="http://schemas.microsoft.com/office/drawing/2014/main" id="{5EF88894-AFEC-4034-937F-2FB37507D000}"/>
                  </a:ext>
                </a:extLst>
              </p:cNvPr>
              <p:cNvSpPr/>
              <p:nvPr/>
            </p:nvSpPr>
            <p:spPr>
              <a:xfrm>
                <a:off x="2349501" y="1054866"/>
                <a:ext cx="105865" cy="114613"/>
              </a:xfrm>
              <a:prstGeom prst="arc">
                <a:avLst>
                  <a:gd name="adj1" fmla="val 16200000"/>
                  <a:gd name="adj2" fmla="val 5398701"/>
                </a:avLst>
              </a:prstGeom>
              <a:ln w="28575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IN" sz="1400"/>
              </a:p>
            </p:txBody>
          </p:sp>
          <p:sp>
            <p:nvSpPr>
              <p:cNvPr id="37" name="Oval 36">
                <a:extLst>
                  <a:ext uri="{FF2B5EF4-FFF2-40B4-BE49-F238E27FC236}">
                    <a16:creationId xmlns="" xmlns:a16="http://schemas.microsoft.com/office/drawing/2014/main" id="{5AA0BA43-9F8D-476D-86C3-7883CFDB2F04}"/>
                  </a:ext>
                </a:extLst>
              </p:cNvPr>
              <p:cNvSpPr/>
              <p:nvPr/>
            </p:nvSpPr>
            <p:spPr>
              <a:xfrm>
                <a:off x="2875015" y="1355725"/>
                <a:ext cx="502162" cy="502162"/>
              </a:xfrm>
              <a:prstGeom prst="ellipse">
                <a:avLst/>
              </a:prstGeom>
              <a:gradFill>
                <a:gsLst>
                  <a:gs pos="0">
                    <a:schemeClr val="bg1">
                      <a:lumMod val="95000"/>
                    </a:schemeClr>
                  </a:gs>
                  <a:gs pos="97000">
                    <a:schemeClr val="bg1">
                      <a:lumMod val="75000"/>
                    </a:schemeClr>
                  </a:gs>
                </a:gsLst>
                <a:lin ang="18000000" scaled="0"/>
              </a:gradFill>
              <a:ln>
                <a:noFill/>
              </a:ln>
              <a:effectLst>
                <a:outerShdw blurRad="101600" dist="63500" dir="2700000" algn="tl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52400" h="25400" prst="softRound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 sz="1400"/>
              </a:p>
            </p:txBody>
          </p:sp>
          <p:sp>
            <p:nvSpPr>
              <p:cNvPr id="38" name="TextBox 37">
                <a:extLst>
                  <a:ext uri="{FF2B5EF4-FFF2-40B4-BE49-F238E27FC236}">
                    <a16:creationId xmlns="" xmlns:a16="http://schemas.microsoft.com/office/drawing/2014/main" id="{2290CDD8-A03E-4A89-BC48-3632D50BDEB8}"/>
                  </a:ext>
                </a:extLst>
              </p:cNvPr>
              <p:cNvSpPr txBox="1"/>
              <p:nvPr/>
            </p:nvSpPr>
            <p:spPr>
              <a:xfrm>
                <a:off x="1556650" y="2152180"/>
                <a:ext cx="1843827" cy="56259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en-US"/>
                </a:defPPr>
                <a:lvl1pPr algn="ctr">
                  <a:defRPr sz="1600" b="1">
                    <a:effectLst>
                      <a:outerShdw blurRad="50800" dist="38100" dir="2700000" algn="tl" rotWithShape="0">
                        <a:prstClr val="black">
                          <a:alpha val="40000"/>
                        </a:prstClr>
                      </a:outerShdw>
                    </a:effectLst>
                    <a:latin typeface="Gill Sans MT" panose="020B0502020104020203" pitchFamily="34" charset="0"/>
                  </a:defRPr>
                </a:lvl1pPr>
              </a:lstStyle>
              <a:p>
                <a:endParaRPr lang="en-US" sz="1800" b="0" dirty="0">
                  <a:solidFill>
                    <a:schemeClr val="bg1"/>
                  </a:solidFill>
                  <a:latin typeface="Arial Black" pitchFamily="34" charset="0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9" name="Group 8"/>
            <p:cNvGrpSpPr/>
            <p:nvPr/>
          </p:nvGrpSpPr>
          <p:grpSpPr>
            <a:xfrm>
              <a:off x="4445723" y="3949546"/>
              <a:ext cx="1027676" cy="803021"/>
              <a:chOff x="2349501" y="1054866"/>
              <a:chExt cx="1027676" cy="803021"/>
            </a:xfrm>
          </p:grpSpPr>
          <p:cxnSp>
            <p:nvCxnSpPr>
              <p:cNvPr id="22" name="Straight Connector 21">
                <a:extLst>
                  <a:ext uri="{FF2B5EF4-FFF2-40B4-BE49-F238E27FC236}">
                    <a16:creationId xmlns="" xmlns:a16="http://schemas.microsoft.com/office/drawing/2014/main" id="{00E5C035-78C0-4541-B4B2-4E04DA972F35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2429899" y="1115060"/>
                <a:ext cx="50935" cy="351791"/>
              </a:xfrm>
              <a:prstGeom prst="line">
                <a:avLst/>
              </a:prstGeom>
              <a:ln w="28575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" name="Straight Connector 23">
                <a:extLst>
                  <a:ext uri="{FF2B5EF4-FFF2-40B4-BE49-F238E27FC236}">
                    <a16:creationId xmlns="" xmlns:a16="http://schemas.microsoft.com/office/drawing/2014/main" id="{9058B60F-02A2-44C0-9DFB-7F87C244630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480834" y="1115061"/>
                <a:ext cx="55991" cy="386715"/>
              </a:xfrm>
              <a:prstGeom prst="line">
                <a:avLst/>
              </a:prstGeom>
              <a:ln w="28575">
                <a:solidFill>
                  <a:schemeClr val="tx1">
                    <a:lumMod val="75000"/>
                    <a:lumOff val="25000"/>
                  </a:schemeClr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" name="Straight Connector 24">
                <a:extLst>
                  <a:ext uri="{FF2B5EF4-FFF2-40B4-BE49-F238E27FC236}">
                    <a16:creationId xmlns="" xmlns:a16="http://schemas.microsoft.com/office/drawing/2014/main" id="{2E5252E0-4B57-4E49-864E-F8176551FBD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429898" y="1454151"/>
                <a:ext cx="106927" cy="34925"/>
              </a:xfrm>
              <a:prstGeom prst="line">
                <a:avLst/>
              </a:prstGeom>
              <a:ln w="28575">
                <a:solidFill>
                  <a:schemeClr val="tx1">
                    <a:lumMod val="75000"/>
                    <a:lumOff val="25000"/>
                  </a:schemeClr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Straight Connector 25">
                <a:extLst>
                  <a:ext uri="{FF2B5EF4-FFF2-40B4-BE49-F238E27FC236}">
                    <a16:creationId xmlns="" xmlns:a16="http://schemas.microsoft.com/office/drawing/2014/main" id="{67DE8BDE-1E57-4469-9579-7C1E42D0AFE7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2429898" y="1115060"/>
                <a:ext cx="101600" cy="0"/>
              </a:xfrm>
              <a:prstGeom prst="line">
                <a:avLst/>
              </a:prstGeom>
              <a:ln w="28575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7" name="Arc 26">
                <a:extLst>
                  <a:ext uri="{FF2B5EF4-FFF2-40B4-BE49-F238E27FC236}">
                    <a16:creationId xmlns="" xmlns:a16="http://schemas.microsoft.com/office/drawing/2014/main" id="{5EF88894-AFEC-4034-937F-2FB37507D000}"/>
                  </a:ext>
                </a:extLst>
              </p:cNvPr>
              <p:cNvSpPr/>
              <p:nvPr/>
            </p:nvSpPr>
            <p:spPr>
              <a:xfrm>
                <a:off x="2349501" y="1054866"/>
                <a:ext cx="105865" cy="114613"/>
              </a:xfrm>
              <a:prstGeom prst="arc">
                <a:avLst>
                  <a:gd name="adj1" fmla="val 16200000"/>
                  <a:gd name="adj2" fmla="val 5398701"/>
                </a:avLst>
              </a:prstGeom>
              <a:ln w="28575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IN" sz="1400"/>
              </a:p>
            </p:txBody>
          </p:sp>
          <p:sp>
            <p:nvSpPr>
              <p:cNvPr id="28" name="Oval 27">
                <a:extLst>
                  <a:ext uri="{FF2B5EF4-FFF2-40B4-BE49-F238E27FC236}">
                    <a16:creationId xmlns="" xmlns:a16="http://schemas.microsoft.com/office/drawing/2014/main" id="{5AA0BA43-9F8D-476D-86C3-7883CFDB2F04}"/>
                  </a:ext>
                </a:extLst>
              </p:cNvPr>
              <p:cNvSpPr/>
              <p:nvPr/>
            </p:nvSpPr>
            <p:spPr>
              <a:xfrm>
                <a:off x="2875015" y="1355725"/>
                <a:ext cx="502162" cy="502162"/>
              </a:xfrm>
              <a:prstGeom prst="ellipse">
                <a:avLst/>
              </a:prstGeom>
              <a:gradFill>
                <a:gsLst>
                  <a:gs pos="0">
                    <a:schemeClr val="bg1">
                      <a:lumMod val="95000"/>
                    </a:schemeClr>
                  </a:gs>
                  <a:gs pos="97000">
                    <a:schemeClr val="bg1">
                      <a:lumMod val="75000"/>
                    </a:schemeClr>
                  </a:gs>
                </a:gsLst>
                <a:lin ang="18000000" scaled="0"/>
              </a:gradFill>
              <a:ln>
                <a:noFill/>
              </a:ln>
              <a:effectLst>
                <a:outerShdw blurRad="101600" dist="63500" dir="2700000" algn="tl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52400" h="25400" prst="softRound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 sz="1400"/>
              </a:p>
            </p:txBody>
          </p:sp>
        </p:grpSp>
        <p:grpSp>
          <p:nvGrpSpPr>
            <p:cNvPr id="10" name="Group 9"/>
            <p:cNvGrpSpPr/>
            <p:nvPr/>
          </p:nvGrpSpPr>
          <p:grpSpPr>
            <a:xfrm>
              <a:off x="7519986" y="3935863"/>
              <a:ext cx="1027676" cy="803021"/>
              <a:chOff x="2349501" y="1054866"/>
              <a:chExt cx="1027676" cy="803021"/>
            </a:xfrm>
          </p:grpSpPr>
          <p:cxnSp>
            <p:nvCxnSpPr>
              <p:cNvPr id="13" name="Straight Connector 12">
                <a:extLst>
                  <a:ext uri="{FF2B5EF4-FFF2-40B4-BE49-F238E27FC236}">
                    <a16:creationId xmlns="" xmlns:a16="http://schemas.microsoft.com/office/drawing/2014/main" id="{00E5C035-78C0-4541-B4B2-4E04DA972F35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2429899" y="1115060"/>
                <a:ext cx="50935" cy="351791"/>
              </a:xfrm>
              <a:prstGeom prst="line">
                <a:avLst/>
              </a:prstGeom>
              <a:ln w="28575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Straight Connector 14">
                <a:extLst>
                  <a:ext uri="{FF2B5EF4-FFF2-40B4-BE49-F238E27FC236}">
                    <a16:creationId xmlns="" xmlns:a16="http://schemas.microsoft.com/office/drawing/2014/main" id="{9058B60F-02A2-44C0-9DFB-7F87C244630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480834" y="1115061"/>
                <a:ext cx="55991" cy="386715"/>
              </a:xfrm>
              <a:prstGeom prst="line">
                <a:avLst/>
              </a:prstGeom>
              <a:ln w="28575">
                <a:solidFill>
                  <a:schemeClr val="tx1">
                    <a:lumMod val="75000"/>
                    <a:lumOff val="25000"/>
                  </a:schemeClr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" name="Straight Connector 15">
                <a:extLst>
                  <a:ext uri="{FF2B5EF4-FFF2-40B4-BE49-F238E27FC236}">
                    <a16:creationId xmlns="" xmlns:a16="http://schemas.microsoft.com/office/drawing/2014/main" id="{2E5252E0-4B57-4E49-864E-F8176551FBD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429898" y="1454151"/>
                <a:ext cx="106927" cy="34925"/>
              </a:xfrm>
              <a:prstGeom prst="line">
                <a:avLst/>
              </a:prstGeom>
              <a:ln w="28575">
                <a:solidFill>
                  <a:schemeClr val="tx1">
                    <a:lumMod val="75000"/>
                    <a:lumOff val="25000"/>
                  </a:schemeClr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" name="Straight Connector 16">
                <a:extLst>
                  <a:ext uri="{FF2B5EF4-FFF2-40B4-BE49-F238E27FC236}">
                    <a16:creationId xmlns="" xmlns:a16="http://schemas.microsoft.com/office/drawing/2014/main" id="{67DE8BDE-1E57-4469-9579-7C1E42D0AFE7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2429898" y="1115060"/>
                <a:ext cx="101600" cy="0"/>
              </a:xfrm>
              <a:prstGeom prst="line">
                <a:avLst/>
              </a:prstGeom>
              <a:ln w="28575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8" name="Arc 17">
                <a:extLst>
                  <a:ext uri="{FF2B5EF4-FFF2-40B4-BE49-F238E27FC236}">
                    <a16:creationId xmlns="" xmlns:a16="http://schemas.microsoft.com/office/drawing/2014/main" id="{5EF88894-AFEC-4034-937F-2FB37507D000}"/>
                  </a:ext>
                </a:extLst>
              </p:cNvPr>
              <p:cNvSpPr/>
              <p:nvPr/>
            </p:nvSpPr>
            <p:spPr>
              <a:xfrm>
                <a:off x="2349501" y="1054866"/>
                <a:ext cx="105865" cy="114613"/>
              </a:xfrm>
              <a:prstGeom prst="arc">
                <a:avLst>
                  <a:gd name="adj1" fmla="val 16200000"/>
                  <a:gd name="adj2" fmla="val 5398701"/>
                </a:avLst>
              </a:prstGeom>
              <a:ln w="28575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IN" sz="1400"/>
              </a:p>
            </p:txBody>
          </p:sp>
          <p:sp>
            <p:nvSpPr>
              <p:cNvPr id="19" name="Oval 18">
                <a:extLst>
                  <a:ext uri="{FF2B5EF4-FFF2-40B4-BE49-F238E27FC236}">
                    <a16:creationId xmlns="" xmlns:a16="http://schemas.microsoft.com/office/drawing/2014/main" id="{5AA0BA43-9F8D-476D-86C3-7883CFDB2F04}"/>
                  </a:ext>
                </a:extLst>
              </p:cNvPr>
              <p:cNvSpPr/>
              <p:nvPr/>
            </p:nvSpPr>
            <p:spPr>
              <a:xfrm>
                <a:off x="2875015" y="1355725"/>
                <a:ext cx="502162" cy="502162"/>
              </a:xfrm>
              <a:prstGeom prst="ellipse">
                <a:avLst/>
              </a:prstGeom>
              <a:gradFill>
                <a:gsLst>
                  <a:gs pos="0">
                    <a:schemeClr val="bg1">
                      <a:lumMod val="95000"/>
                    </a:schemeClr>
                  </a:gs>
                  <a:gs pos="97000">
                    <a:schemeClr val="bg1">
                      <a:lumMod val="75000"/>
                    </a:schemeClr>
                  </a:gs>
                </a:gsLst>
                <a:lin ang="18000000" scaled="0"/>
              </a:gradFill>
              <a:ln>
                <a:noFill/>
              </a:ln>
              <a:effectLst>
                <a:outerShdw blurRad="101600" dist="63500" dir="2700000" algn="tl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52400" h="25400" prst="softRound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 sz="1400"/>
              </a:p>
            </p:txBody>
          </p:sp>
        </p:grpSp>
        <p:sp>
          <p:nvSpPr>
            <p:cNvPr id="11" name="Rectangle 10"/>
            <p:cNvSpPr/>
            <p:nvPr/>
          </p:nvSpPr>
          <p:spPr>
            <a:xfrm>
              <a:off x="3660146" y="2512636"/>
              <a:ext cx="2008350" cy="70324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400" dirty="0" err="1" smtClean="0">
                  <a:solidFill>
                    <a:schemeClr val="bg1"/>
                  </a:solidFill>
                  <a:latin typeface="Stencil" pitchFamily="82" charset="0"/>
                  <a:cs typeface="Arial" panose="020B0604020202020204" pitchFamily="34" charset="0"/>
                </a:rPr>
                <a:t>orkestra</a:t>
              </a:r>
              <a:endParaRPr lang="en-US" sz="2400" dirty="0">
                <a:solidFill>
                  <a:schemeClr val="bg1"/>
                </a:solidFill>
                <a:latin typeface="Stencil" pitchFamily="82" charset="0"/>
                <a:cs typeface="Arial" panose="020B0604020202020204" pitchFamily="34" charset="0"/>
              </a:endParaRPr>
            </a:p>
          </p:txBody>
        </p:sp>
        <p:sp>
          <p:nvSpPr>
            <p:cNvPr id="12" name="Rectangle 11"/>
            <p:cNvSpPr/>
            <p:nvPr/>
          </p:nvSpPr>
          <p:spPr>
            <a:xfrm>
              <a:off x="6684550" y="2567242"/>
              <a:ext cx="1979143" cy="70324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400" dirty="0" err="1" smtClean="0">
                  <a:solidFill>
                    <a:schemeClr val="bg1"/>
                  </a:solidFill>
                  <a:latin typeface="Stencil" pitchFamily="82" charset="0"/>
                  <a:cs typeface="Arial" panose="020B0604020202020204" pitchFamily="34" charset="0"/>
                </a:rPr>
                <a:t>ansambel</a:t>
              </a:r>
              <a:endParaRPr lang="en-US" sz="2400" dirty="0">
                <a:solidFill>
                  <a:schemeClr val="bg1"/>
                </a:solidFill>
                <a:latin typeface="Stencil" pitchFamily="82" charset="0"/>
                <a:cs typeface="Arial" panose="020B0604020202020204" pitchFamily="34" charset="0"/>
              </a:endParaRPr>
            </a:p>
          </p:txBody>
        </p:sp>
      </p:grpSp>
      <p:sp>
        <p:nvSpPr>
          <p:cNvPr id="70" name="Rounded Rectangle 69"/>
          <p:cNvSpPr/>
          <p:nvPr/>
        </p:nvSpPr>
        <p:spPr>
          <a:xfrm>
            <a:off x="1654241" y="218412"/>
            <a:ext cx="5690388" cy="822960"/>
          </a:xfrm>
          <a:prstGeom prst="roundRect">
            <a:avLst/>
          </a:prstGeom>
          <a:solidFill>
            <a:srgbClr val="190634"/>
          </a:solidFill>
          <a:effectLst>
            <a:outerShdw blurRad="215900" dist="38100" sx="101000" sy="101000" algn="ctr" rotWithShape="0">
              <a:srgbClr val="000000">
                <a:alpha val="83000"/>
              </a:srgbClr>
            </a:outerShdw>
          </a:effectLst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latin typeface="Arial Black" pitchFamily="34" charset="0"/>
              </a:rPr>
              <a:t>Jenis</a:t>
            </a:r>
            <a:r>
              <a:rPr lang="en-US" dirty="0" smtClean="0">
                <a:latin typeface="Arial Black" pitchFamily="34" charset="0"/>
              </a:rPr>
              <a:t>- </a:t>
            </a:r>
            <a:r>
              <a:rPr lang="en-US" dirty="0" err="1" smtClean="0">
                <a:latin typeface="Arial Black" pitchFamily="34" charset="0"/>
              </a:rPr>
              <a:t>jenis</a:t>
            </a:r>
            <a:r>
              <a:rPr lang="en-US" dirty="0" smtClean="0">
                <a:latin typeface="Arial Black" pitchFamily="34" charset="0"/>
              </a:rPr>
              <a:t> </a:t>
            </a:r>
            <a:r>
              <a:rPr lang="en-US" dirty="0" err="1" smtClean="0">
                <a:latin typeface="Arial Black" pitchFamily="34" charset="0"/>
              </a:rPr>
              <a:t>Musik</a:t>
            </a:r>
            <a:r>
              <a:rPr lang="en-US" dirty="0" smtClean="0">
                <a:latin typeface="Arial Black" pitchFamily="34" charset="0"/>
              </a:rPr>
              <a:t> </a:t>
            </a:r>
            <a:r>
              <a:rPr lang="en-US" dirty="0" err="1" smtClean="0">
                <a:latin typeface="Arial Black" pitchFamily="34" charset="0"/>
              </a:rPr>
              <a:t>Campuran</a:t>
            </a:r>
            <a:endParaRPr lang="en-US" dirty="0"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50071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38000"/>
            <a:lum/>
          </a:blip>
          <a:srcRect/>
          <a:stretch>
            <a:fillRect r="-12000" b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/>
          <p:nvPr/>
        </p:nvSpPr>
        <p:spPr>
          <a:xfrm>
            <a:off x="149194" y="-3387"/>
            <a:ext cx="3424874" cy="5137877"/>
          </a:xfrm>
          <a:custGeom>
            <a:avLst/>
            <a:gdLst>
              <a:gd name="connsiteX0" fmla="*/ 0 w 2743200"/>
              <a:gd name="connsiteY0" fmla="*/ 0 h 5137877"/>
              <a:gd name="connsiteX1" fmla="*/ 2743200 w 2743200"/>
              <a:gd name="connsiteY1" fmla="*/ 0 h 5137877"/>
              <a:gd name="connsiteX2" fmla="*/ 2743200 w 2743200"/>
              <a:gd name="connsiteY2" fmla="*/ 5137877 h 5137877"/>
              <a:gd name="connsiteX3" fmla="*/ 0 w 2743200"/>
              <a:gd name="connsiteY3" fmla="*/ 5137877 h 5137877"/>
              <a:gd name="connsiteX4" fmla="*/ 0 w 2743200"/>
              <a:gd name="connsiteY4" fmla="*/ 0 h 5137877"/>
              <a:gd name="connsiteX0" fmla="*/ 0 w 3144703"/>
              <a:gd name="connsiteY0" fmla="*/ 0 h 5137877"/>
              <a:gd name="connsiteX1" fmla="*/ 2743200 w 3144703"/>
              <a:gd name="connsiteY1" fmla="*/ 0 h 5137877"/>
              <a:gd name="connsiteX2" fmla="*/ 2743200 w 3144703"/>
              <a:gd name="connsiteY2" fmla="*/ 5137877 h 5137877"/>
              <a:gd name="connsiteX3" fmla="*/ 0 w 3144703"/>
              <a:gd name="connsiteY3" fmla="*/ 5137877 h 5137877"/>
              <a:gd name="connsiteX4" fmla="*/ 0 w 3144703"/>
              <a:gd name="connsiteY4" fmla="*/ 0 h 5137877"/>
              <a:gd name="connsiteX0" fmla="*/ 0 w 3424874"/>
              <a:gd name="connsiteY0" fmla="*/ 0 h 5137877"/>
              <a:gd name="connsiteX1" fmla="*/ 2743200 w 3424874"/>
              <a:gd name="connsiteY1" fmla="*/ 0 h 5137877"/>
              <a:gd name="connsiteX2" fmla="*/ 2743200 w 3424874"/>
              <a:gd name="connsiteY2" fmla="*/ 5137877 h 5137877"/>
              <a:gd name="connsiteX3" fmla="*/ 0 w 3424874"/>
              <a:gd name="connsiteY3" fmla="*/ 5137877 h 5137877"/>
              <a:gd name="connsiteX4" fmla="*/ 0 w 3424874"/>
              <a:gd name="connsiteY4" fmla="*/ 0 h 51378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24874" h="5137877">
                <a:moveTo>
                  <a:pt x="0" y="0"/>
                </a:moveTo>
                <a:lnTo>
                  <a:pt x="2743200" y="0"/>
                </a:lnTo>
                <a:cubicBezTo>
                  <a:pt x="3646583" y="1745676"/>
                  <a:pt x="3657600" y="3436268"/>
                  <a:pt x="2743200" y="5137877"/>
                </a:cubicBezTo>
                <a:lnTo>
                  <a:pt x="0" y="5137877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1" y="5622"/>
            <a:ext cx="3424874" cy="5137877"/>
          </a:xfrm>
          <a:custGeom>
            <a:avLst/>
            <a:gdLst>
              <a:gd name="connsiteX0" fmla="*/ 0 w 2743200"/>
              <a:gd name="connsiteY0" fmla="*/ 0 h 5137877"/>
              <a:gd name="connsiteX1" fmla="*/ 2743200 w 2743200"/>
              <a:gd name="connsiteY1" fmla="*/ 0 h 5137877"/>
              <a:gd name="connsiteX2" fmla="*/ 2743200 w 2743200"/>
              <a:gd name="connsiteY2" fmla="*/ 5137877 h 5137877"/>
              <a:gd name="connsiteX3" fmla="*/ 0 w 2743200"/>
              <a:gd name="connsiteY3" fmla="*/ 5137877 h 5137877"/>
              <a:gd name="connsiteX4" fmla="*/ 0 w 2743200"/>
              <a:gd name="connsiteY4" fmla="*/ 0 h 5137877"/>
              <a:gd name="connsiteX0" fmla="*/ 0 w 3144703"/>
              <a:gd name="connsiteY0" fmla="*/ 0 h 5137877"/>
              <a:gd name="connsiteX1" fmla="*/ 2743200 w 3144703"/>
              <a:gd name="connsiteY1" fmla="*/ 0 h 5137877"/>
              <a:gd name="connsiteX2" fmla="*/ 2743200 w 3144703"/>
              <a:gd name="connsiteY2" fmla="*/ 5137877 h 5137877"/>
              <a:gd name="connsiteX3" fmla="*/ 0 w 3144703"/>
              <a:gd name="connsiteY3" fmla="*/ 5137877 h 5137877"/>
              <a:gd name="connsiteX4" fmla="*/ 0 w 3144703"/>
              <a:gd name="connsiteY4" fmla="*/ 0 h 5137877"/>
              <a:gd name="connsiteX0" fmla="*/ 0 w 3424874"/>
              <a:gd name="connsiteY0" fmla="*/ 0 h 5137877"/>
              <a:gd name="connsiteX1" fmla="*/ 2743200 w 3424874"/>
              <a:gd name="connsiteY1" fmla="*/ 0 h 5137877"/>
              <a:gd name="connsiteX2" fmla="*/ 2743200 w 3424874"/>
              <a:gd name="connsiteY2" fmla="*/ 5137877 h 5137877"/>
              <a:gd name="connsiteX3" fmla="*/ 0 w 3424874"/>
              <a:gd name="connsiteY3" fmla="*/ 5137877 h 5137877"/>
              <a:gd name="connsiteX4" fmla="*/ 0 w 3424874"/>
              <a:gd name="connsiteY4" fmla="*/ 0 h 51378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24874" h="5137877">
                <a:moveTo>
                  <a:pt x="0" y="0"/>
                </a:moveTo>
                <a:lnTo>
                  <a:pt x="2743200" y="0"/>
                </a:lnTo>
                <a:cubicBezTo>
                  <a:pt x="3646583" y="1745676"/>
                  <a:pt x="3657600" y="3436268"/>
                  <a:pt x="2743200" y="5137877"/>
                </a:cubicBezTo>
                <a:lnTo>
                  <a:pt x="0" y="5137877"/>
                </a:lnTo>
                <a:lnTo>
                  <a:pt x="0" y="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9" name="Group 18"/>
          <p:cNvGrpSpPr/>
          <p:nvPr/>
        </p:nvGrpSpPr>
        <p:grpSpPr>
          <a:xfrm>
            <a:off x="3050118" y="1063588"/>
            <a:ext cx="838889" cy="838889"/>
            <a:chOff x="3050116" y="1063587"/>
            <a:chExt cx="838889" cy="838889"/>
          </a:xfrm>
        </p:grpSpPr>
        <p:sp>
          <p:nvSpPr>
            <p:cNvPr id="11" name="Flowchart: Connector 10"/>
            <p:cNvSpPr/>
            <p:nvPr/>
          </p:nvSpPr>
          <p:spPr>
            <a:xfrm>
              <a:off x="3050116" y="1063587"/>
              <a:ext cx="838889" cy="838889"/>
            </a:xfrm>
            <a:prstGeom prst="flowChartConnector">
              <a:avLst/>
            </a:prstGeom>
            <a:solidFill>
              <a:srgbClr val="FF0000"/>
            </a:solidFill>
            <a:ln w="762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026" name="Picture 2" descr="C:\Program Files (x86)\Microsoft Office\MEDIA\CAGCAT10\j0235319.wmf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40375" y="1183032"/>
              <a:ext cx="587655" cy="59999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20" name="Group 19"/>
          <p:cNvGrpSpPr/>
          <p:nvPr/>
        </p:nvGrpSpPr>
        <p:grpSpPr>
          <a:xfrm>
            <a:off x="3107909" y="2072434"/>
            <a:ext cx="838889" cy="838889"/>
            <a:chOff x="3107907" y="2072433"/>
            <a:chExt cx="838889" cy="838889"/>
          </a:xfrm>
          <a:solidFill>
            <a:schemeClr val="accent6">
              <a:lumMod val="75000"/>
            </a:schemeClr>
          </a:solidFill>
        </p:grpSpPr>
        <p:sp>
          <p:nvSpPr>
            <p:cNvPr id="7" name="Flowchart: Connector 6"/>
            <p:cNvSpPr/>
            <p:nvPr/>
          </p:nvSpPr>
          <p:spPr>
            <a:xfrm>
              <a:off x="3107907" y="2072433"/>
              <a:ext cx="838889" cy="838889"/>
            </a:xfrm>
            <a:prstGeom prst="flowChartConnector">
              <a:avLst/>
            </a:prstGeom>
            <a:grpFill/>
            <a:ln w="762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027" name="Picture 3" descr="C:\Program Files (x86)\Microsoft Office\MEDIA\CAGCAT10\j0234131.wmf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26217" y="2163311"/>
              <a:ext cx="617971" cy="657131"/>
            </a:xfrm>
            <a:prstGeom prst="rect">
              <a:avLst/>
            </a:prstGeom>
            <a:grpFill/>
            <a:extLst/>
          </p:spPr>
        </p:pic>
      </p:grpSp>
      <p:grpSp>
        <p:nvGrpSpPr>
          <p:cNvPr id="18" name="Group 17"/>
          <p:cNvGrpSpPr/>
          <p:nvPr/>
        </p:nvGrpSpPr>
        <p:grpSpPr>
          <a:xfrm>
            <a:off x="2688464" y="133351"/>
            <a:ext cx="838889" cy="838889"/>
            <a:chOff x="2688462" y="133350"/>
            <a:chExt cx="838889" cy="838889"/>
          </a:xfrm>
        </p:grpSpPr>
        <p:sp>
          <p:nvSpPr>
            <p:cNvPr id="10" name="Flowchart: Connector 9"/>
            <p:cNvSpPr/>
            <p:nvPr/>
          </p:nvSpPr>
          <p:spPr>
            <a:xfrm>
              <a:off x="2688462" y="133350"/>
              <a:ext cx="838889" cy="838889"/>
            </a:xfrm>
            <a:prstGeom prst="flowChartConnector">
              <a:avLst/>
            </a:prstGeom>
            <a:solidFill>
              <a:srgbClr val="FFFF00"/>
            </a:solidFill>
            <a:ln w="762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028" name="Picture 4" descr="C:\Program Files (x86)\Microsoft Office\MEDIA\CAGCAT10\j0233018.wmf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09016" y="350755"/>
              <a:ext cx="397782" cy="40407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21" name="Group 20"/>
          <p:cNvGrpSpPr/>
          <p:nvPr/>
        </p:nvGrpSpPr>
        <p:grpSpPr>
          <a:xfrm>
            <a:off x="3032068" y="3105151"/>
            <a:ext cx="838889" cy="838889"/>
            <a:chOff x="3032066" y="3105150"/>
            <a:chExt cx="838889" cy="838889"/>
          </a:xfrm>
          <a:solidFill>
            <a:srgbClr val="CC66FF"/>
          </a:solidFill>
        </p:grpSpPr>
        <p:sp>
          <p:nvSpPr>
            <p:cNvPr id="8" name="Flowchart: Connector 7"/>
            <p:cNvSpPr/>
            <p:nvPr/>
          </p:nvSpPr>
          <p:spPr>
            <a:xfrm>
              <a:off x="3032066" y="3105150"/>
              <a:ext cx="838889" cy="838889"/>
            </a:xfrm>
            <a:prstGeom prst="flowChartConnector">
              <a:avLst/>
            </a:prstGeom>
            <a:grpFill/>
            <a:ln w="762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029" name="Picture 5" descr="C:\Program Files (x86)\Microsoft Office\MEDIA\CAGCAT10\j0233070.wmf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06184" y="3305802"/>
              <a:ext cx="465861" cy="437584"/>
            </a:xfrm>
            <a:prstGeom prst="rect">
              <a:avLst/>
            </a:prstGeom>
            <a:grpFill/>
            <a:extLst/>
          </p:spPr>
        </p:pic>
      </p:grpSp>
      <p:grpSp>
        <p:nvGrpSpPr>
          <p:cNvPr id="22" name="Group 21"/>
          <p:cNvGrpSpPr/>
          <p:nvPr/>
        </p:nvGrpSpPr>
        <p:grpSpPr>
          <a:xfrm>
            <a:off x="2781677" y="4171951"/>
            <a:ext cx="838889" cy="838889"/>
            <a:chOff x="2781677" y="4171950"/>
            <a:chExt cx="838889" cy="838889"/>
          </a:xfrm>
        </p:grpSpPr>
        <p:sp>
          <p:nvSpPr>
            <p:cNvPr id="9" name="Flowchart: Connector 8"/>
            <p:cNvSpPr/>
            <p:nvPr/>
          </p:nvSpPr>
          <p:spPr>
            <a:xfrm>
              <a:off x="2781677" y="4171950"/>
              <a:ext cx="838889" cy="838889"/>
            </a:xfrm>
            <a:prstGeom prst="flowChartConnector">
              <a:avLst/>
            </a:prstGeom>
            <a:solidFill>
              <a:srgbClr val="00B0F0"/>
            </a:solidFill>
            <a:ln w="762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030" name="Picture 6" descr="C:\Program Files (x86)\Microsoft Office\MEDIA\CAGCAT10\j0283209.gif"/>
            <p:cNvPicPr>
              <a:picLocks noChangeAspect="1" noChangeArrowheads="1" noCrop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17526" y="4392115"/>
              <a:ext cx="407349" cy="39855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2" name="TextBox 11"/>
          <p:cNvSpPr txBox="1"/>
          <p:nvPr/>
        </p:nvSpPr>
        <p:spPr>
          <a:xfrm>
            <a:off x="110989" y="1887589"/>
            <a:ext cx="279802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err="1" smtClean="0">
                <a:solidFill>
                  <a:schemeClr val="bg1"/>
                </a:solidFill>
                <a:latin typeface="Baskerville Old Face" pitchFamily="18" charset="0"/>
              </a:rPr>
              <a:t>Unsur</a:t>
            </a:r>
            <a:r>
              <a:rPr lang="en-US" sz="3600" b="1" dirty="0" smtClean="0">
                <a:solidFill>
                  <a:schemeClr val="bg1"/>
                </a:solidFill>
                <a:latin typeface="Baskerville Old Face" pitchFamily="18" charset="0"/>
              </a:rPr>
              <a:t>- </a:t>
            </a:r>
            <a:r>
              <a:rPr lang="en-US" sz="3600" b="1" dirty="0" err="1" smtClean="0">
                <a:solidFill>
                  <a:schemeClr val="bg1"/>
                </a:solidFill>
                <a:latin typeface="Baskerville Old Face" pitchFamily="18" charset="0"/>
              </a:rPr>
              <a:t>Unsur</a:t>
            </a:r>
            <a:r>
              <a:rPr lang="en-US" sz="3600" b="1" dirty="0" smtClean="0">
                <a:solidFill>
                  <a:schemeClr val="bg1"/>
                </a:solidFill>
                <a:latin typeface="Baskerville Old Face" pitchFamily="18" charset="0"/>
              </a:rPr>
              <a:t> </a:t>
            </a:r>
            <a:r>
              <a:rPr lang="en-US" sz="3600" b="1" dirty="0" err="1" smtClean="0">
                <a:solidFill>
                  <a:schemeClr val="bg1"/>
                </a:solidFill>
                <a:latin typeface="Baskerville Old Face" pitchFamily="18" charset="0"/>
              </a:rPr>
              <a:t>Pergelaran</a:t>
            </a:r>
            <a:endParaRPr lang="en-US" sz="3600" b="1" dirty="0">
              <a:solidFill>
                <a:schemeClr val="bg1"/>
              </a:solidFill>
              <a:latin typeface="Baskerville Old Face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844188" y="225019"/>
            <a:ext cx="43092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3200" dirty="0" err="1" smtClean="0">
                <a:ln>
                  <a:solidFill>
                    <a:schemeClr val="tx1"/>
                  </a:solidFill>
                </a:ln>
                <a:solidFill>
                  <a:srgbClr val="FFFF00"/>
                </a:solidFill>
                <a:latin typeface="Arial Black" pitchFamily="34" charset="0"/>
              </a:rPr>
              <a:t>Materi</a:t>
            </a:r>
            <a:r>
              <a:rPr lang="en-US" sz="3200" dirty="0" smtClean="0">
                <a:ln>
                  <a:solidFill>
                    <a:schemeClr val="tx1"/>
                  </a:solidFill>
                </a:ln>
                <a:solidFill>
                  <a:srgbClr val="FFFF00"/>
                </a:solidFill>
                <a:latin typeface="Arial Black" pitchFamily="34" charset="0"/>
              </a:rPr>
              <a:t> </a:t>
            </a:r>
            <a:r>
              <a:rPr lang="en-US" sz="3200" dirty="0" err="1" smtClean="0">
                <a:ln>
                  <a:solidFill>
                    <a:schemeClr val="tx1"/>
                  </a:solidFill>
                </a:ln>
                <a:solidFill>
                  <a:srgbClr val="FFFF00"/>
                </a:solidFill>
                <a:latin typeface="Arial Black" pitchFamily="34" charset="0"/>
              </a:rPr>
              <a:t>sajian</a:t>
            </a:r>
            <a:r>
              <a:rPr lang="en-US" sz="3200" dirty="0" smtClean="0">
                <a:ln>
                  <a:solidFill>
                    <a:schemeClr val="tx1"/>
                  </a:solidFill>
                </a:ln>
                <a:solidFill>
                  <a:srgbClr val="FFFF00"/>
                </a:solidFill>
                <a:latin typeface="Arial Black" pitchFamily="34" charset="0"/>
              </a:rPr>
              <a:t> </a:t>
            </a:r>
            <a:endParaRPr lang="en-US" sz="3200" dirty="0">
              <a:ln>
                <a:solidFill>
                  <a:schemeClr val="tx1"/>
                </a:solidFill>
              </a:ln>
              <a:solidFill>
                <a:srgbClr val="FFFF00"/>
              </a:solidFill>
              <a:latin typeface="Arial Black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124092" y="1063587"/>
            <a:ext cx="471510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3200" dirty="0" err="1" smtClean="0">
                <a:ln>
                  <a:solidFill>
                    <a:schemeClr val="tx1"/>
                  </a:solidFill>
                </a:ln>
                <a:solidFill>
                  <a:srgbClr val="FF0000"/>
                </a:solidFill>
                <a:latin typeface="Arial Black" pitchFamily="34" charset="0"/>
              </a:rPr>
              <a:t>Pemain</a:t>
            </a:r>
            <a:r>
              <a:rPr lang="en-US" sz="3200" dirty="0" smtClean="0">
                <a:ln>
                  <a:solidFill>
                    <a:schemeClr val="tx1"/>
                  </a:solidFill>
                </a:ln>
                <a:solidFill>
                  <a:srgbClr val="FF0000"/>
                </a:solidFill>
                <a:latin typeface="Arial Black" pitchFamily="34" charset="0"/>
              </a:rPr>
              <a:t>  </a:t>
            </a:r>
            <a:endParaRPr lang="en-US" sz="3200" dirty="0">
              <a:ln>
                <a:solidFill>
                  <a:schemeClr val="tx1"/>
                </a:solidFill>
              </a:ln>
              <a:solidFill>
                <a:srgbClr val="FF0000"/>
              </a:solidFill>
              <a:latin typeface="Arial Black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124092" y="2205228"/>
            <a:ext cx="38007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err="1" smtClean="0">
                <a:ln>
                  <a:solidFill>
                    <a:schemeClr val="tx1"/>
                  </a:solidFill>
                </a:ln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Sarana</a:t>
            </a:r>
            <a:endParaRPr lang="en-US" sz="3600" dirty="0">
              <a:ln>
                <a:solidFill>
                  <a:schemeClr val="tx1"/>
                </a:solidFill>
              </a:ln>
              <a:solidFill>
                <a:schemeClr val="accent6">
                  <a:lumMod val="75000"/>
                </a:schemeClr>
              </a:solidFill>
              <a:latin typeface="Arial Black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111240" y="3305802"/>
            <a:ext cx="465176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3200" dirty="0" err="1" smtClean="0">
                <a:ln>
                  <a:solidFill>
                    <a:schemeClr val="tx1"/>
                  </a:solidFill>
                </a:ln>
                <a:solidFill>
                  <a:srgbClr val="CC66FF"/>
                </a:solidFill>
                <a:latin typeface="Arial Black" pitchFamily="34" charset="0"/>
              </a:rPr>
              <a:t>Penonton</a:t>
            </a:r>
            <a:r>
              <a:rPr lang="en-US" sz="3200" dirty="0" smtClean="0">
                <a:ln>
                  <a:solidFill>
                    <a:schemeClr val="tx1"/>
                  </a:solidFill>
                </a:ln>
                <a:solidFill>
                  <a:srgbClr val="CC66FF"/>
                </a:solidFill>
                <a:latin typeface="Arial Black" pitchFamily="34" charset="0"/>
              </a:rPr>
              <a:t>   </a:t>
            </a:r>
            <a:endParaRPr lang="en-US" sz="3200" dirty="0">
              <a:ln>
                <a:solidFill>
                  <a:schemeClr val="tx1"/>
                </a:solidFill>
              </a:ln>
              <a:solidFill>
                <a:srgbClr val="CC66FF"/>
              </a:solidFill>
              <a:latin typeface="Arial Black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825825" y="3991230"/>
            <a:ext cx="508957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err="1" smtClean="0">
                <a:ln>
                  <a:solidFill>
                    <a:schemeClr val="tx1"/>
                  </a:solidFill>
                </a:ln>
                <a:solidFill>
                  <a:srgbClr val="00B0F0"/>
                </a:solidFill>
                <a:latin typeface="Arial Black" pitchFamily="34" charset="0"/>
              </a:rPr>
              <a:t>Penyelenggara</a:t>
            </a:r>
            <a:r>
              <a:rPr lang="en-US" sz="3600" dirty="0" smtClean="0">
                <a:ln>
                  <a:solidFill>
                    <a:schemeClr val="tx1"/>
                  </a:solidFill>
                </a:ln>
                <a:solidFill>
                  <a:srgbClr val="00B0F0"/>
                </a:solidFill>
                <a:latin typeface="Arial Black" pitchFamily="34" charset="0"/>
              </a:rPr>
              <a:t> </a:t>
            </a:r>
            <a:r>
              <a:rPr lang="en-US" sz="3600" dirty="0" err="1" smtClean="0">
                <a:ln>
                  <a:solidFill>
                    <a:schemeClr val="tx1"/>
                  </a:solidFill>
                </a:ln>
                <a:solidFill>
                  <a:srgbClr val="00B0F0"/>
                </a:solidFill>
                <a:latin typeface="Arial Black" pitchFamily="34" charset="0"/>
              </a:rPr>
              <a:t>Pergelaran</a:t>
            </a:r>
            <a:endParaRPr lang="en-US" sz="3600" dirty="0">
              <a:ln>
                <a:solidFill>
                  <a:schemeClr val="tx1"/>
                </a:solidFill>
              </a:ln>
              <a:solidFill>
                <a:srgbClr val="00B0F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74991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6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500"/>
                            </p:stCondLst>
                            <p:childTnLst>
                              <p:par>
                                <p:cTn id="17" presetID="6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000"/>
                            </p:stCondLst>
                            <p:childTnLst>
                              <p:par>
                                <p:cTn id="21" presetID="6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2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3500"/>
                            </p:stCondLst>
                            <p:childTnLst>
                              <p:par>
                                <p:cTn id="25" presetID="6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2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6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3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500"/>
                            </p:stCondLst>
                            <p:childTnLst>
                              <p:par>
                                <p:cTn id="33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500"/>
                            </p:stCondLst>
                            <p:childTnLst>
                              <p:par>
                                <p:cTn id="37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6500"/>
                            </p:stCondLst>
                            <p:childTnLst>
                              <p:par>
                                <p:cTn id="41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3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7500"/>
                            </p:stCondLst>
                            <p:childTnLst>
                              <p:par>
                                <p:cTn id="4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8500"/>
                            </p:stCondLst>
                            <p:childTnLst>
                              <p:par>
                                <p:cTn id="49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1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2" grpId="0"/>
      <p:bldP spid="13" grpId="0"/>
      <p:bldP spid="14" grpId="0"/>
      <p:bldP spid="15" grpId="0"/>
      <p:bldP spid="16" grpId="0"/>
      <p:bldP spid="1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2" name="Group 61">
            <a:extLst>
              <a:ext uri="{FF2B5EF4-FFF2-40B4-BE49-F238E27FC236}">
                <a16:creationId xmlns:a16="http://schemas.microsoft.com/office/drawing/2014/main" xmlns="" id="{A7D215DB-B2CA-4D18-A013-BF5FD1FF345A}"/>
              </a:ext>
            </a:extLst>
          </p:cNvPr>
          <p:cNvGrpSpPr/>
          <p:nvPr/>
        </p:nvGrpSpPr>
        <p:grpSpPr>
          <a:xfrm>
            <a:off x="862965" y="622406"/>
            <a:ext cx="6592446" cy="1875526"/>
            <a:chOff x="3165506" y="295207"/>
            <a:chExt cx="6297235" cy="1587929"/>
          </a:xfrm>
        </p:grpSpPr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xmlns="" id="{CFEE49A7-B304-445B-BC04-80022B52A039}"/>
                </a:ext>
              </a:extLst>
            </p:cNvPr>
            <p:cNvSpPr/>
            <p:nvPr/>
          </p:nvSpPr>
          <p:spPr>
            <a:xfrm rot="381438">
              <a:off x="4649190" y="904188"/>
              <a:ext cx="3712476" cy="906359"/>
            </a:xfrm>
            <a:prstGeom prst="rect">
              <a:avLst/>
            </a:prstGeom>
            <a:gradFill flip="none" rotWithShape="1">
              <a:gsLst>
                <a:gs pos="6000">
                  <a:schemeClr val="tx1">
                    <a:alpha val="74000"/>
                  </a:schemeClr>
                </a:gs>
                <a:gs pos="100000">
                  <a:srgbClr val="B4B4B4">
                    <a:alpha val="0"/>
                  </a:srgb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Oval 9">
              <a:extLst>
                <a:ext uri="{FF2B5EF4-FFF2-40B4-BE49-F238E27FC236}">
                  <a16:creationId xmlns:a16="http://schemas.microsoft.com/office/drawing/2014/main" xmlns="" id="{9D1786C6-1AE2-44DC-A9A0-ACEC89F74C6B}"/>
                </a:ext>
              </a:extLst>
            </p:cNvPr>
            <p:cNvSpPr/>
            <p:nvPr/>
          </p:nvSpPr>
          <p:spPr>
            <a:xfrm>
              <a:off x="8366041" y="593674"/>
              <a:ext cx="1096700" cy="109670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>
              <a:innerShdw blurRad="63500" dist="50800" dir="135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Oval 10">
              <a:extLst>
                <a:ext uri="{FF2B5EF4-FFF2-40B4-BE49-F238E27FC236}">
                  <a16:creationId xmlns:a16="http://schemas.microsoft.com/office/drawing/2014/main" xmlns="" id="{64E1C5F8-6887-4605-B172-2D89833A5706}"/>
                </a:ext>
              </a:extLst>
            </p:cNvPr>
            <p:cNvSpPr/>
            <p:nvPr/>
          </p:nvSpPr>
          <p:spPr>
            <a:xfrm>
              <a:off x="8543296" y="770929"/>
              <a:ext cx="742189" cy="742190"/>
            </a:xfrm>
            <a:prstGeom prst="ellipse">
              <a:avLst/>
            </a:prstGeom>
            <a:gradFill>
              <a:gsLst>
                <a:gs pos="0">
                  <a:srgbClr val="FFCC66"/>
                </a:gs>
                <a:gs pos="100000">
                  <a:srgbClr val="FD550D"/>
                </a:gs>
              </a:gsLst>
              <a:lin ang="5400000" scaled="1"/>
            </a:gradFill>
            <a:ln>
              <a:noFill/>
            </a:ln>
            <a:effectLst/>
            <a:scene3d>
              <a:camera prst="orthographicFront"/>
              <a:lightRig rig="flat" dir="t"/>
            </a:scene3d>
            <a:sp3d prstMaterial="powder">
              <a:bevelT w="57150" h="444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5" name="Arrow: Pentagon 4">
              <a:extLst>
                <a:ext uri="{FF2B5EF4-FFF2-40B4-BE49-F238E27FC236}">
                  <a16:creationId xmlns:a16="http://schemas.microsoft.com/office/drawing/2014/main" xmlns="" id="{C77C2255-329D-452A-8994-A4CC1A4D90EF}"/>
                </a:ext>
              </a:extLst>
            </p:cNvPr>
            <p:cNvSpPr/>
            <p:nvPr/>
          </p:nvSpPr>
          <p:spPr>
            <a:xfrm>
              <a:off x="3997941" y="593674"/>
              <a:ext cx="4545355" cy="990994"/>
            </a:xfrm>
            <a:prstGeom prst="homePlate">
              <a:avLst/>
            </a:prstGeom>
            <a:solidFill>
              <a:schemeClr val="bg2">
                <a:lumMod val="90000"/>
              </a:schemeClr>
            </a:solidFill>
            <a:ln>
              <a:solidFill>
                <a:srgbClr val="FF6600"/>
              </a:solidFill>
            </a:ln>
            <a:effectLst>
              <a:outerShdw blurRad="2286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Oval 5">
              <a:extLst>
                <a:ext uri="{FF2B5EF4-FFF2-40B4-BE49-F238E27FC236}">
                  <a16:creationId xmlns:a16="http://schemas.microsoft.com/office/drawing/2014/main" xmlns="" id="{837C391B-335D-4E73-A753-5A489453F6AF}"/>
                </a:ext>
              </a:extLst>
            </p:cNvPr>
            <p:cNvSpPr/>
            <p:nvPr/>
          </p:nvSpPr>
          <p:spPr>
            <a:xfrm>
              <a:off x="3165506" y="295207"/>
              <a:ext cx="1587929" cy="1587929"/>
            </a:xfrm>
            <a:prstGeom prst="ellipse">
              <a:avLst/>
            </a:prstGeom>
            <a:solidFill>
              <a:srgbClr val="E4E5E7"/>
            </a:solidFill>
            <a:ln>
              <a:solidFill>
                <a:schemeClr val="bg1"/>
              </a:solidFill>
            </a:ln>
            <a:effectLst>
              <a:outerShdw blurRad="88900" dist="127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Circle: Hollow 6">
              <a:extLst>
                <a:ext uri="{FF2B5EF4-FFF2-40B4-BE49-F238E27FC236}">
                  <a16:creationId xmlns:a16="http://schemas.microsoft.com/office/drawing/2014/main" xmlns="" id="{5FDABD97-9436-4E53-8D8E-79BC076672C7}"/>
                </a:ext>
              </a:extLst>
            </p:cNvPr>
            <p:cNvSpPr/>
            <p:nvPr/>
          </p:nvSpPr>
          <p:spPr>
            <a:xfrm>
              <a:off x="3358268" y="487969"/>
              <a:ext cx="1202405" cy="1202405"/>
            </a:xfrm>
            <a:prstGeom prst="donut">
              <a:avLst>
                <a:gd name="adj" fmla="val 18330"/>
              </a:avLst>
            </a:prstGeom>
            <a:gradFill>
              <a:gsLst>
                <a:gs pos="0">
                  <a:srgbClr val="FF9900"/>
                </a:gs>
                <a:gs pos="100000">
                  <a:srgbClr val="C23D02"/>
                </a:gs>
              </a:gsLst>
              <a:lin ang="5400000" scaled="1"/>
            </a:gradFill>
            <a:ln>
              <a:noFill/>
            </a:ln>
            <a:effectLst>
              <a:outerShdw blurRad="139700" dist="635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flat" dir="t"/>
            </a:scene3d>
            <a:sp3d prstMaterial="powder">
              <a:bevelT w="114300" h="1714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56" name="Rectangle 55">
              <a:extLst>
                <a:ext uri="{FF2B5EF4-FFF2-40B4-BE49-F238E27FC236}">
                  <a16:creationId xmlns:a16="http://schemas.microsoft.com/office/drawing/2014/main" xmlns="" id="{902A6CB4-0467-4FED-9B64-E2F2AC6B42D3}"/>
                </a:ext>
              </a:extLst>
            </p:cNvPr>
            <p:cNvSpPr/>
            <p:nvPr/>
          </p:nvSpPr>
          <p:spPr>
            <a:xfrm rot="381438">
              <a:off x="4075036" y="1154626"/>
              <a:ext cx="1257002" cy="306883"/>
            </a:xfrm>
            <a:prstGeom prst="rect">
              <a:avLst/>
            </a:prstGeom>
            <a:gradFill flip="none" rotWithShape="1">
              <a:gsLst>
                <a:gs pos="6000">
                  <a:schemeClr val="tx1">
                    <a:alpha val="74000"/>
                  </a:schemeClr>
                </a:gs>
                <a:gs pos="100000">
                  <a:srgbClr val="B4B4B4">
                    <a:alpha val="0"/>
                  </a:srgb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Rectangle: Rounded Corners 7">
              <a:extLst>
                <a:ext uri="{FF2B5EF4-FFF2-40B4-BE49-F238E27FC236}">
                  <a16:creationId xmlns:a16="http://schemas.microsoft.com/office/drawing/2014/main" xmlns="" id="{88697125-5BF2-4452-8D8A-9216D45A2BE9}"/>
                </a:ext>
              </a:extLst>
            </p:cNvPr>
            <p:cNvSpPr/>
            <p:nvPr/>
          </p:nvSpPr>
          <p:spPr>
            <a:xfrm>
              <a:off x="3741239" y="784014"/>
              <a:ext cx="1812400" cy="610315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: Rounded Corners 8">
              <a:extLst>
                <a:ext uri="{FF2B5EF4-FFF2-40B4-BE49-F238E27FC236}">
                  <a16:creationId xmlns:a16="http://schemas.microsoft.com/office/drawing/2014/main" xmlns="" id="{4194F298-231B-4837-98A8-60157D934B9D}"/>
                </a:ext>
              </a:extLst>
            </p:cNvPr>
            <p:cNvSpPr/>
            <p:nvPr/>
          </p:nvSpPr>
          <p:spPr>
            <a:xfrm>
              <a:off x="3828534" y="831563"/>
              <a:ext cx="1629784" cy="515217"/>
            </a:xfrm>
            <a:prstGeom prst="roundRect">
              <a:avLst>
                <a:gd name="adj" fmla="val 50000"/>
              </a:avLst>
            </a:prstGeom>
            <a:gradFill>
              <a:gsLst>
                <a:gs pos="0">
                  <a:srgbClr val="FF9900"/>
                </a:gs>
                <a:gs pos="100000">
                  <a:srgbClr val="FD550D"/>
                </a:gs>
              </a:gsLst>
              <a:lin ang="5400000" scaled="1"/>
            </a:gradFill>
            <a:ln>
              <a:noFill/>
            </a:ln>
            <a:effectLst/>
            <a:scene3d>
              <a:camera prst="orthographicFront"/>
              <a:lightRig rig="flat" dir="t"/>
            </a:scene3d>
            <a:sp3d prstMaterial="powder">
              <a:bevelT w="57150" h="444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xmlns="" id="{31EB8889-8C82-43FF-A485-CB3BF3F3ABAC}"/>
                </a:ext>
              </a:extLst>
            </p:cNvPr>
            <p:cNvSpPr txBox="1"/>
            <p:nvPr/>
          </p:nvSpPr>
          <p:spPr>
            <a:xfrm>
              <a:off x="3828535" y="836341"/>
              <a:ext cx="1629783" cy="50813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100" b="1" spc="225" dirty="0" err="1" smtClean="0">
                  <a:latin typeface="Times New Roman" pitchFamily="18" charset="0"/>
                  <a:cs typeface="Times New Roman" pitchFamily="18" charset="0"/>
                </a:rPr>
                <a:t>Petugas</a:t>
              </a:r>
              <a:r>
                <a:rPr lang="en-US" sz="1100" b="1" spc="225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1100" b="1" spc="225" dirty="0" err="1" smtClean="0">
                  <a:latin typeface="Times New Roman" pitchFamily="18" charset="0"/>
                  <a:cs typeface="Times New Roman" pitchFamily="18" charset="0"/>
                </a:rPr>
                <a:t>dibelakang</a:t>
              </a:r>
              <a:r>
                <a:rPr lang="en-US" sz="1100" b="1" spc="225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1100" b="1" spc="225" dirty="0" err="1" smtClean="0">
                  <a:latin typeface="Times New Roman" pitchFamily="18" charset="0"/>
                  <a:cs typeface="Times New Roman" pitchFamily="18" charset="0"/>
                </a:rPr>
                <a:t>panggung</a:t>
              </a:r>
              <a:endParaRPr lang="en-US" sz="1100" b="1" spc="225" dirty="0">
                <a:latin typeface="Times New Roman" pitchFamily="18" charset="0"/>
                <a:cs typeface="Times New Roman" pitchFamily="18" charset="0"/>
              </a:endParaRPr>
            </a:p>
          </p:txBody>
        </p:sp>
        <p:pic>
          <p:nvPicPr>
            <p:cNvPr id="14" name="Graphic 13" descr="Bullseye">
              <a:extLst>
                <a:ext uri="{FF2B5EF4-FFF2-40B4-BE49-F238E27FC236}">
                  <a16:creationId xmlns:a16="http://schemas.microsoft.com/office/drawing/2014/main" xmlns="" id="{EBBE4D47-C6E4-42AD-91F6-54FB99CB7F2B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3"/>
                </a:ext>
              </a:extLst>
            </a:blip>
            <a:stretch>
              <a:fillRect/>
            </a:stretch>
          </p:blipFill>
          <p:spPr>
            <a:xfrm>
              <a:off x="8699676" y="917350"/>
              <a:ext cx="429430" cy="429430"/>
            </a:xfrm>
            <a:prstGeom prst="rect">
              <a:avLst/>
            </a:prstGeom>
          </p:spPr>
        </p:pic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xmlns="" id="{16FD541D-C63D-472F-AB91-646D14D66754}"/>
                </a:ext>
              </a:extLst>
            </p:cNvPr>
            <p:cNvSpPr txBox="1"/>
            <p:nvPr/>
          </p:nvSpPr>
          <p:spPr>
            <a:xfrm>
              <a:off x="5457342" y="770462"/>
              <a:ext cx="2681207" cy="1824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r>
                <a:rPr lang="en-US" sz="800" dirty="0" smtClean="0">
                  <a:latin typeface="Times New Roman" pitchFamily="18" charset="0"/>
                  <a:cs typeface="Times New Roman" pitchFamily="18" charset="0"/>
                </a:rPr>
                <a:t>.</a:t>
              </a:r>
              <a:endParaRPr lang="en-US" sz="800" dirty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63" name="Group 62">
            <a:extLst>
              <a:ext uri="{FF2B5EF4-FFF2-40B4-BE49-F238E27FC236}">
                <a16:creationId xmlns:a16="http://schemas.microsoft.com/office/drawing/2014/main" xmlns="" id="{BDFC368D-B33B-4D81-AE68-51CDBF6BCDB3}"/>
              </a:ext>
            </a:extLst>
          </p:cNvPr>
          <p:cNvGrpSpPr/>
          <p:nvPr/>
        </p:nvGrpSpPr>
        <p:grpSpPr>
          <a:xfrm>
            <a:off x="2539314" y="2622722"/>
            <a:ext cx="6315257" cy="1991669"/>
            <a:chOff x="3165506" y="1864241"/>
            <a:chExt cx="6297235" cy="1587929"/>
          </a:xfrm>
        </p:grpSpPr>
        <p:sp>
          <p:nvSpPr>
            <p:cNvPr id="55" name="Rectangle 54">
              <a:extLst>
                <a:ext uri="{FF2B5EF4-FFF2-40B4-BE49-F238E27FC236}">
                  <a16:creationId xmlns:a16="http://schemas.microsoft.com/office/drawing/2014/main" xmlns="" id="{380E812A-499F-4D82-9D69-8E1729C6ED63}"/>
                </a:ext>
              </a:extLst>
            </p:cNvPr>
            <p:cNvSpPr/>
            <p:nvPr/>
          </p:nvSpPr>
          <p:spPr>
            <a:xfrm rot="21218562" flipH="1">
              <a:off x="4316331" y="2458621"/>
              <a:ext cx="3712476" cy="906359"/>
            </a:xfrm>
            <a:prstGeom prst="rect">
              <a:avLst/>
            </a:prstGeom>
            <a:gradFill flip="none" rotWithShape="1">
              <a:gsLst>
                <a:gs pos="6000">
                  <a:schemeClr val="tx1">
                    <a:alpha val="74000"/>
                  </a:schemeClr>
                </a:gs>
                <a:gs pos="100000">
                  <a:srgbClr val="B4B4B4">
                    <a:alpha val="0"/>
                  </a:srgb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Oval 17">
              <a:extLst>
                <a:ext uri="{FF2B5EF4-FFF2-40B4-BE49-F238E27FC236}">
                  <a16:creationId xmlns:a16="http://schemas.microsoft.com/office/drawing/2014/main" xmlns="" id="{14ABD9C8-C9CC-42E1-9AF2-D1B8E7822B69}"/>
                </a:ext>
              </a:extLst>
            </p:cNvPr>
            <p:cNvSpPr/>
            <p:nvPr/>
          </p:nvSpPr>
          <p:spPr>
            <a:xfrm flipH="1">
              <a:off x="3165506" y="2162708"/>
              <a:ext cx="1096700" cy="109670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>
              <a:innerShdw blurRad="63500" dist="50800" dir="135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Oval 18">
              <a:extLst>
                <a:ext uri="{FF2B5EF4-FFF2-40B4-BE49-F238E27FC236}">
                  <a16:creationId xmlns:a16="http://schemas.microsoft.com/office/drawing/2014/main" xmlns="" id="{79ADF884-BAA4-48D5-8B00-6B21FBD923C9}"/>
                </a:ext>
              </a:extLst>
            </p:cNvPr>
            <p:cNvSpPr/>
            <p:nvPr/>
          </p:nvSpPr>
          <p:spPr>
            <a:xfrm flipH="1">
              <a:off x="3342762" y="2339963"/>
              <a:ext cx="742189" cy="742190"/>
            </a:xfrm>
            <a:prstGeom prst="ellipse">
              <a:avLst/>
            </a:prstGeom>
            <a:gradFill>
              <a:gsLst>
                <a:gs pos="0">
                  <a:srgbClr val="00CC99"/>
                </a:gs>
                <a:gs pos="100000">
                  <a:srgbClr val="008080"/>
                </a:gs>
              </a:gsLst>
              <a:lin ang="5400000" scaled="1"/>
            </a:gradFill>
            <a:ln>
              <a:noFill/>
            </a:ln>
            <a:effectLst/>
            <a:scene3d>
              <a:camera prst="orthographicFront"/>
              <a:lightRig rig="flat" dir="t"/>
            </a:scene3d>
            <a:sp3d prstMaterial="powder">
              <a:bevelT w="57150" h="444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20" name="Arrow: Pentagon 19">
              <a:extLst>
                <a:ext uri="{FF2B5EF4-FFF2-40B4-BE49-F238E27FC236}">
                  <a16:creationId xmlns:a16="http://schemas.microsoft.com/office/drawing/2014/main" xmlns="" id="{8CA6A80E-DE59-4F24-ADEA-94C15BE0FD90}"/>
                </a:ext>
              </a:extLst>
            </p:cNvPr>
            <p:cNvSpPr/>
            <p:nvPr/>
          </p:nvSpPr>
          <p:spPr>
            <a:xfrm flipH="1">
              <a:off x="4084951" y="2162708"/>
              <a:ext cx="4545355" cy="990994"/>
            </a:xfrm>
            <a:prstGeom prst="homePlate">
              <a:avLst/>
            </a:prstGeom>
            <a:solidFill>
              <a:schemeClr val="bg2">
                <a:lumMod val="90000"/>
              </a:schemeClr>
            </a:solidFill>
            <a:ln>
              <a:solidFill>
                <a:srgbClr val="006666"/>
              </a:solidFill>
            </a:ln>
            <a:effectLst>
              <a:outerShdw blurRad="2286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Oval 20">
              <a:extLst>
                <a:ext uri="{FF2B5EF4-FFF2-40B4-BE49-F238E27FC236}">
                  <a16:creationId xmlns:a16="http://schemas.microsoft.com/office/drawing/2014/main" xmlns="" id="{DFE9086A-037C-4B7D-B202-F7D1EDBFEBA5}"/>
                </a:ext>
              </a:extLst>
            </p:cNvPr>
            <p:cNvSpPr/>
            <p:nvPr/>
          </p:nvSpPr>
          <p:spPr>
            <a:xfrm flipH="1">
              <a:off x="7874812" y="1864241"/>
              <a:ext cx="1587929" cy="1587929"/>
            </a:xfrm>
            <a:prstGeom prst="ellipse">
              <a:avLst/>
            </a:prstGeom>
            <a:solidFill>
              <a:srgbClr val="E4E5E7"/>
            </a:solidFill>
            <a:ln>
              <a:solidFill>
                <a:schemeClr val="bg1"/>
              </a:solidFill>
            </a:ln>
            <a:effectLst>
              <a:outerShdw blurRad="88900" dist="127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Circle: Hollow 21">
              <a:extLst>
                <a:ext uri="{FF2B5EF4-FFF2-40B4-BE49-F238E27FC236}">
                  <a16:creationId xmlns:a16="http://schemas.microsoft.com/office/drawing/2014/main" xmlns="" id="{8DB66DAA-69C5-4D25-A51A-272D206E2FED}"/>
                </a:ext>
              </a:extLst>
            </p:cNvPr>
            <p:cNvSpPr/>
            <p:nvPr/>
          </p:nvSpPr>
          <p:spPr>
            <a:xfrm flipH="1">
              <a:off x="8067574" y="2057003"/>
              <a:ext cx="1202405" cy="1202405"/>
            </a:xfrm>
            <a:prstGeom prst="donut">
              <a:avLst>
                <a:gd name="adj" fmla="val 18330"/>
              </a:avLst>
            </a:prstGeom>
            <a:gradFill>
              <a:gsLst>
                <a:gs pos="0">
                  <a:srgbClr val="009999"/>
                </a:gs>
                <a:gs pos="100000">
                  <a:srgbClr val="006666"/>
                </a:gs>
              </a:gsLst>
              <a:lin ang="5400000" scaled="1"/>
            </a:gradFill>
            <a:ln>
              <a:noFill/>
            </a:ln>
            <a:effectLst>
              <a:outerShdw blurRad="139700" dist="635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flat" dir="t"/>
            </a:scene3d>
            <a:sp3d prstMaterial="powder">
              <a:bevelT w="114300" h="1714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59" name="Rectangle 58">
              <a:extLst>
                <a:ext uri="{FF2B5EF4-FFF2-40B4-BE49-F238E27FC236}">
                  <a16:creationId xmlns:a16="http://schemas.microsoft.com/office/drawing/2014/main" xmlns="" id="{A63AB001-6860-483C-9D70-13544FAB3F2E}"/>
                </a:ext>
              </a:extLst>
            </p:cNvPr>
            <p:cNvSpPr/>
            <p:nvPr/>
          </p:nvSpPr>
          <p:spPr>
            <a:xfrm rot="21091813" flipH="1">
              <a:off x="7166740" y="2727618"/>
              <a:ext cx="1257002" cy="306883"/>
            </a:xfrm>
            <a:prstGeom prst="rect">
              <a:avLst/>
            </a:prstGeom>
            <a:gradFill flip="none" rotWithShape="1">
              <a:gsLst>
                <a:gs pos="6000">
                  <a:schemeClr val="tx1">
                    <a:alpha val="74000"/>
                  </a:schemeClr>
                </a:gs>
                <a:gs pos="100000">
                  <a:srgbClr val="B4B4B4">
                    <a:alpha val="0"/>
                  </a:srgb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ctangle: Rounded Corners 22">
              <a:extLst>
                <a:ext uri="{FF2B5EF4-FFF2-40B4-BE49-F238E27FC236}">
                  <a16:creationId xmlns:a16="http://schemas.microsoft.com/office/drawing/2014/main" xmlns="" id="{33E945EA-E735-455B-BC6E-DC2EFA98814A}"/>
                </a:ext>
              </a:extLst>
            </p:cNvPr>
            <p:cNvSpPr/>
            <p:nvPr/>
          </p:nvSpPr>
          <p:spPr>
            <a:xfrm flipH="1">
              <a:off x="7074608" y="2353048"/>
              <a:ext cx="1812400" cy="610315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Rectangle: Rounded Corners 23">
              <a:extLst>
                <a:ext uri="{FF2B5EF4-FFF2-40B4-BE49-F238E27FC236}">
                  <a16:creationId xmlns:a16="http://schemas.microsoft.com/office/drawing/2014/main" xmlns="" id="{518B20D3-3DF7-4E26-B774-1E989D49769B}"/>
                </a:ext>
              </a:extLst>
            </p:cNvPr>
            <p:cNvSpPr/>
            <p:nvPr/>
          </p:nvSpPr>
          <p:spPr>
            <a:xfrm flipH="1">
              <a:off x="7169928" y="2400597"/>
              <a:ext cx="1629784" cy="515217"/>
            </a:xfrm>
            <a:prstGeom prst="roundRect">
              <a:avLst>
                <a:gd name="adj" fmla="val 50000"/>
              </a:avLst>
            </a:prstGeom>
            <a:gradFill>
              <a:gsLst>
                <a:gs pos="0">
                  <a:srgbClr val="009999"/>
                </a:gs>
                <a:gs pos="100000">
                  <a:srgbClr val="006666"/>
                </a:gs>
              </a:gsLst>
              <a:lin ang="5400000" scaled="1"/>
            </a:gradFill>
            <a:ln>
              <a:noFill/>
            </a:ln>
            <a:effectLst/>
            <a:scene3d>
              <a:camera prst="orthographicFront"/>
              <a:lightRig rig="flat" dir="t"/>
            </a:scene3d>
            <a:sp3d prstMaterial="powder">
              <a:bevelT w="57150" h="444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xmlns="" id="{FB12CA35-5ECA-4A96-B48B-62475BD876E5}"/>
                </a:ext>
              </a:extLst>
            </p:cNvPr>
            <p:cNvSpPr txBox="1"/>
            <p:nvPr/>
          </p:nvSpPr>
          <p:spPr>
            <a:xfrm flipH="1">
              <a:off x="7271015" y="2490635"/>
              <a:ext cx="1339170" cy="31900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spc="225" dirty="0" err="1" smtClean="0">
                  <a:latin typeface="Times New Roman" pitchFamily="18" charset="0"/>
                  <a:cs typeface="Times New Roman" pitchFamily="18" charset="0"/>
                </a:rPr>
                <a:t>Seniman</a:t>
              </a:r>
              <a:endParaRPr lang="en-US" sz="2000" b="1" spc="225" dirty="0">
                <a:latin typeface="Times New Roman" pitchFamily="18" charset="0"/>
                <a:cs typeface="Times New Roman" pitchFamily="18" charset="0"/>
              </a:endParaRPr>
            </a:p>
          </p:txBody>
        </p:sp>
        <p:pic>
          <p:nvPicPr>
            <p:cNvPr id="26" name="Graphic 25" descr="Presentation with bar chart RTL">
              <a:extLst>
                <a:ext uri="{FF2B5EF4-FFF2-40B4-BE49-F238E27FC236}">
                  <a16:creationId xmlns:a16="http://schemas.microsoft.com/office/drawing/2014/main" xmlns="" id="{4CE13815-E23C-43C3-92F3-4FDA13BB478D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5"/>
                </a:ext>
              </a:extLst>
            </a:blip>
            <a:srcRect/>
            <a:stretch/>
          </p:blipFill>
          <p:spPr>
            <a:xfrm flipH="1">
              <a:off x="3499140" y="2486384"/>
              <a:ext cx="429430" cy="429430"/>
            </a:xfrm>
            <a:prstGeom prst="rect">
              <a:avLst/>
            </a:prstGeom>
          </p:spPr>
        </p:pic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xmlns="" id="{67654796-936A-4D23-9129-5B3BD73BBD33}"/>
                </a:ext>
              </a:extLst>
            </p:cNvPr>
            <p:cNvSpPr txBox="1"/>
            <p:nvPr/>
          </p:nvSpPr>
          <p:spPr>
            <a:xfrm flipH="1">
              <a:off x="4572432" y="2269787"/>
              <a:ext cx="2602599" cy="17177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endParaRPr lang="en-US" sz="800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</p:grpSp>
      <p:sp>
        <p:nvSpPr>
          <p:cNvPr id="3" name="TextBox 2"/>
          <p:cNvSpPr txBox="1"/>
          <p:nvPr/>
        </p:nvSpPr>
        <p:spPr>
          <a:xfrm>
            <a:off x="280483" y="230892"/>
            <a:ext cx="8863517" cy="438582"/>
          </a:xfrm>
          <a:prstGeom prst="rect">
            <a:avLst/>
          </a:prstGeom>
          <a:noFill/>
        </p:spPr>
        <p:txBody>
          <a:bodyPr wrap="none" lIns="68580" tIns="34290" rIns="68580" bIns="34290" rtlCol="0">
            <a:spAutoFit/>
          </a:bodyPr>
          <a:lstStyle/>
          <a:p>
            <a:r>
              <a:rPr lang="en-US" sz="2400" b="1" spc="38" dirty="0" err="1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Algerian" pitchFamily="82" charset="0"/>
              </a:rPr>
              <a:t>Unsur</a:t>
            </a:r>
            <a:r>
              <a:rPr lang="en-US" sz="2400" b="1" spc="38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Algerian" pitchFamily="82" charset="0"/>
              </a:rPr>
              <a:t> </a:t>
            </a:r>
            <a:r>
              <a:rPr lang="en-US" sz="2400" b="1" spc="38" dirty="0" err="1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Algerian" pitchFamily="82" charset="0"/>
              </a:rPr>
              <a:t>unsur</a:t>
            </a:r>
            <a:r>
              <a:rPr lang="en-US" sz="2400" b="1" spc="38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Algerian" pitchFamily="82" charset="0"/>
              </a:rPr>
              <a:t> yang </a:t>
            </a:r>
            <a:r>
              <a:rPr lang="en-US" sz="2400" b="1" spc="38" dirty="0" err="1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Algerian" pitchFamily="82" charset="0"/>
              </a:rPr>
              <a:t>terlibat</a:t>
            </a:r>
            <a:r>
              <a:rPr lang="en-US" sz="2400" b="1" spc="38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Algerian" pitchFamily="82" charset="0"/>
              </a:rPr>
              <a:t> </a:t>
            </a:r>
            <a:r>
              <a:rPr lang="en-US" sz="2400" b="1" spc="38" dirty="0" err="1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Algerian" pitchFamily="82" charset="0"/>
              </a:rPr>
              <a:t>dalam</a:t>
            </a:r>
            <a:r>
              <a:rPr lang="en-US" sz="2400" b="1" spc="38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Algerian" pitchFamily="82" charset="0"/>
              </a:rPr>
              <a:t> </a:t>
            </a:r>
            <a:r>
              <a:rPr lang="en-US" sz="2400" b="1" spc="38" dirty="0" err="1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Algerian" pitchFamily="82" charset="0"/>
              </a:rPr>
              <a:t>pergelaran</a:t>
            </a:r>
            <a:r>
              <a:rPr lang="en-US" sz="2400" b="1" spc="38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Algerian" pitchFamily="82" charset="0"/>
              </a:rPr>
              <a:t> </a:t>
            </a:r>
            <a:r>
              <a:rPr lang="en-US" sz="2400" b="1" spc="38" dirty="0" err="1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Algerian" pitchFamily="82" charset="0"/>
              </a:rPr>
              <a:t>musik</a:t>
            </a:r>
            <a:endParaRPr lang="en-US" sz="2400" b="1" spc="38" dirty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chemeClr val="tx1">
                  <a:lumMod val="95000"/>
                  <a:lumOff val="5000"/>
                </a:schemeClr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  <a:latin typeface="Algerian" pitchFamily="82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262240" y="1083114"/>
            <a:ext cx="3037437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meliputi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penataan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panggung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penataan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busana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penataan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cahaya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penataan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suara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pengurusan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peralatan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perlengkapan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panggung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4" name="Rectangle 3"/>
          <p:cNvSpPr/>
          <p:nvPr/>
        </p:nvSpPr>
        <p:spPr>
          <a:xfrm>
            <a:off x="3950267" y="2997992"/>
            <a:ext cx="314706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terdiri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atas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konduktor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pemimpin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musik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), concert master (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asisten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konduktor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),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anggota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pemain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musik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leader (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pemimpin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perbagian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instrumen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8177430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7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2" name="Group 61">
            <a:extLst>
              <a:ext uri="{FF2B5EF4-FFF2-40B4-BE49-F238E27FC236}">
                <a16:creationId xmlns:a16="http://schemas.microsoft.com/office/drawing/2014/main" xmlns="" id="{A7D215DB-B2CA-4D18-A013-BF5FD1FF345A}"/>
              </a:ext>
            </a:extLst>
          </p:cNvPr>
          <p:cNvGrpSpPr/>
          <p:nvPr/>
        </p:nvGrpSpPr>
        <p:grpSpPr>
          <a:xfrm>
            <a:off x="862965" y="622406"/>
            <a:ext cx="6592446" cy="1875526"/>
            <a:chOff x="3165506" y="295207"/>
            <a:chExt cx="6297235" cy="1587929"/>
          </a:xfrm>
        </p:grpSpPr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xmlns="" id="{CFEE49A7-B304-445B-BC04-80022B52A039}"/>
                </a:ext>
              </a:extLst>
            </p:cNvPr>
            <p:cNvSpPr/>
            <p:nvPr/>
          </p:nvSpPr>
          <p:spPr>
            <a:xfrm rot="381438">
              <a:off x="4649190" y="904188"/>
              <a:ext cx="3712476" cy="906359"/>
            </a:xfrm>
            <a:prstGeom prst="rect">
              <a:avLst/>
            </a:prstGeom>
            <a:gradFill flip="none" rotWithShape="1">
              <a:gsLst>
                <a:gs pos="6000">
                  <a:schemeClr val="tx1">
                    <a:alpha val="74000"/>
                  </a:schemeClr>
                </a:gs>
                <a:gs pos="100000">
                  <a:srgbClr val="B4B4B4">
                    <a:alpha val="0"/>
                  </a:srgb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Oval 9">
              <a:extLst>
                <a:ext uri="{FF2B5EF4-FFF2-40B4-BE49-F238E27FC236}">
                  <a16:creationId xmlns:a16="http://schemas.microsoft.com/office/drawing/2014/main" xmlns="" id="{9D1786C6-1AE2-44DC-A9A0-ACEC89F74C6B}"/>
                </a:ext>
              </a:extLst>
            </p:cNvPr>
            <p:cNvSpPr/>
            <p:nvPr/>
          </p:nvSpPr>
          <p:spPr>
            <a:xfrm>
              <a:off x="8366041" y="593674"/>
              <a:ext cx="1096700" cy="109670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>
              <a:innerShdw blurRad="63500" dist="50800" dir="135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Oval 10">
              <a:extLst>
                <a:ext uri="{FF2B5EF4-FFF2-40B4-BE49-F238E27FC236}">
                  <a16:creationId xmlns:a16="http://schemas.microsoft.com/office/drawing/2014/main" xmlns="" id="{64E1C5F8-6887-4605-B172-2D89833A5706}"/>
                </a:ext>
              </a:extLst>
            </p:cNvPr>
            <p:cNvSpPr/>
            <p:nvPr/>
          </p:nvSpPr>
          <p:spPr>
            <a:xfrm>
              <a:off x="8543296" y="770929"/>
              <a:ext cx="742189" cy="742190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ffectLst/>
            <a:scene3d>
              <a:camera prst="orthographicFront"/>
              <a:lightRig rig="flat" dir="t"/>
            </a:scene3d>
            <a:sp3d prstMaterial="powder">
              <a:bevelT w="57150" h="444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5" name="Arrow: Pentagon 4">
              <a:extLst>
                <a:ext uri="{FF2B5EF4-FFF2-40B4-BE49-F238E27FC236}">
                  <a16:creationId xmlns:a16="http://schemas.microsoft.com/office/drawing/2014/main" xmlns="" id="{C77C2255-329D-452A-8994-A4CC1A4D90EF}"/>
                </a:ext>
              </a:extLst>
            </p:cNvPr>
            <p:cNvSpPr/>
            <p:nvPr/>
          </p:nvSpPr>
          <p:spPr>
            <a:xfrm>
              <a:off x="3997941" y="593674"/>
              <a:ext cx="4545355" cy="990994"/>
            </a:xfrm>
            <a:prstGeom prst="homePlate">
              <a:avLst/>
            </a:prstGeom>
            <a:solidFill>
              <a:schemeClr val="bg2">
                <a:lumMod val="90000"/>
              </a:schemeClr>
            </a:solidFill>
            <a:ln>
              <a:solidFill>
                <a:schemeClr val="accent1"/>
              </a:solidFill>
            </a:ln>
            <a:effectLst>
              <a:outerShdw blurRad="2286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Oval 5">
              <a:extLst>
                <a:ext uri="{FF2B5EF4-FFF2-40B4-BE49-F238E27FC236}">
                  <a16:creationId xmlns:a16="http://schemas.microsoft.com/office/drawing/2014/main" xmlns="" id="{837C391B-335D-4E73-A753-5A489453F6AF}"/>
                </a:ext>
              </a:extLst>
            </p:cNvPr>
            <p:cNvSpPr/>
            <p:nvPr/>
          </p:nvSpPr>
          <p:spPr>
            <a:xfrm>
              <a:off x="3165506" y="295207"/>
              <a:ext cx="1587929" cy="1587929"/>
            </a:xfrm>
            <a:prstGeom prst="ellipse">
              <a:avLst/>
            </a:prstGeom>
            <a:solidFill>
              <a:srgbClr val="E4E5E7"/>
            </a:solidFill>
            <a:ln>
              <a:solidFill>
                <a:schemeClr val="bg1"/>
              </a:solidFill>
            </a:ln>
            <a:effectLst>
              <a:outerShdw blurRad="88900" dist="127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Circle: Hollow 6">
              <a:extLst>
                <a:ext uri="{FF2B5EF4-FFF2-40B4-BE49-F238E27FC236}">
                  <a16:creationId xmlns:a16="http://schemas.microsoft.com/office/drawing/2014/main" xmlns="" id="{5FDABD97-9436-4E53-8D8E-79BC076672C7}"/>
                </a:ext>
              </a:extLst>
            </p:cNvPr>
            <p:cNvSpPr/>
            <p:nvPr/>
          </p:nvSpPr>
          <p:spPr>
            <a:xfrm>
              <a:off x="3358268" y="487969"/>
              <a:ext cx="1202405" cy="1202405"/>
            </a:xfrm>
            <a:prstGeom prst="donut">
              <a:avLst>
                <a:gd name="adj" fmla="val 18330"/>
              </a:avLst>
            </a:prstGeom>
            <a:solidFill>
              <a:schemeClr val="tx2">
                <a:lumMod val="50000"/>
              </a:schemeClr>
            </a:solidFill>
            <a:ln>
              <a:noFill/>
            </a:ln>
            <a:effectLst>
              <a:outerShdw blurRad="139700" dist="635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flat" dir="t"/>
            </a:scene3d>
            <a:sp3d prstMaterial="powder">
              <a:bevelT w="114300" h="1714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56" name="Rectangle 55">
              <a:extLst>
                <a:ext uri="{FF2B5EF4-FFF2-40B4-BE49-F238E27FC236}">
                  <a16:creationId xmlns:a16="http://schemas.microsoft.com/office/drawing/2014/main" xmlns="" id="{902A6CB4-0467-4FED-9B64-E2F2AC6B42D3}"/>
                </a:ext>
              </a:extLst>
            </p:cNvPr>
            <p:cNvSpPr/>
            <p:nvPr/>
          </p:nvSpPr>
          <p:spPr>
            <a:xfrm rot="381438">
              <a:off x="4075036" y="1154626"/>
              <a:ext cx="1257002" cy="306883"/>
            </a:xfrm>
            <a:prstGeom prst="rect">
              <a:avLst/>
            </a:prstGeom>
            <a:gradFill flip="none" rotWithShape="1">
              <a:gsLst>
                <a:gs pos="6000">
                  <a:schemeClr val="tx1">
                    <a:alpha val="74000"/>
                  </a:schemeClr>
                </a:gs>
                <a:gs pos="100000">
                  <a:srgbClr val="B4B4B4">
                    <a:alpha val="0"/>
                  </a:srgb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Rectangle: Rounded Corners 7">
              <a:extLst>
                <a:ext uri="{FF2B5EF4-FFF2-40B4-BE49-F238E27FC236}">
                  <a16:creationId xmlns:a16="http://schemas.microsoft.com/office/drawing/2014/main" xmlns="" id="{88697125-5BF2-4452-8D8A-9216D45A2BE9}"/>
                </a:ext>
              </a:extLst>
            </p:cNvPr>
            <p:cNvSpPr/>
            <p:nvPr/>
          </p:nvSpPr>
          <p:spPr>
            <a:xfrm>
              <a:off x="3741239" y="784014"/>
              <a:ext cx="1812400" cy="610315"/>
            </a:xfrm>
            <a:prstGeom prst="roundRect">
              <a:avLst>
                <a:gd name="adj" fmla="val 50000"/>
              </a:avLst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: Rounded Corners 8">
              <a:extLst>
                <a:ext uri="{FF2B5EF4-FFF2-40B4-BE49-F238E27FC236}">
                  <a16:creationId xmlns:a16="http://schemas.microsoft.com/office/drawing/2014/main" xmlns="" id="{4194F298-231B-4837-98A8-60157D934B9D}"/>
                </a:ext>
              </a:extLst>
            </p:cNvPr>
            <p:cNvSpPr/>
            <p:nvPr/>
          </p:nvSpPr>
          <p:spPr>
            <a:xfrm>
              <a:off x="3828534" y="831563"/>
              <a:ext cx="1629784" cy="515217"/>
            </a:xfrm>
            <a:prstGeom prst="roundRect">
              <a:avLst>
                <a:gd name="adj" fmla="val 50000"/>
              </a:avLst>
            </a:prstGeom>
            <a:gradFill>
              <a:gsLst>
                <a:gs pos="0">
                  <a:srgbClr val="FF9900"/>
                </a:gs>
                <a:gs pos="100000">
                  <a:srgbClr val="FD550D"/>
                </a:gs>
              </a:gsLst>
              <a:lin ang="5400000" scaled="1"/>
            </a:gradFill>
            <a:ln>
              <a:noFill/>
            </a:ln>
            <a:effectLst/>
            <a:scene3d>
              <a:camera prst="orthographicFront"/>
              <a:lightRig rig="flat" dir="t"/>
            </a:scene3d>
            <a:sp3d prstMaterial="powder">
              <a:bevelT w="57150" h="444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xmlns="" id="{31EB8889-8C82-43FF-A485-CB3BF3F3ABAC}"/>
                </a:ext>
              </a:extLst>
            </p:cNvPr>
            <p:cNvSpPr txBox="1"/>
            <p:nvPr/>
          </p:nvSpPr>
          <p:spPr>
            <a:xfrm>
              <a:off x="3828535" y="836341"/>
              <a:ext cx="1629783" cy="50813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100" b="1" spc="225" dirty="0" err="1" smtClean="0">
                  <a:latin typeface="Times New Roman" pitchFamily="18" charset="0"/>
                  <a:cs typeface="Times New Roman" pitchFamily="18" charset="0"/>
                </a:rPr>
                <a:t>Petugas</a:t>
              </a:r>
              <a:r>
                <a:rPr lang="en-US" sz="1100" b="1" spc="225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1100" b="1" spc="225" dirty="0" err="1" smtClean="0">
                  <a:latin typeface="Times New Roman" pitchFamily="18" charset="0"/>
                  <a:cs typeface="Times New Roman" pitchFamily="18" charset="0"/>
                </a:rPr>
                <a:t>gedung</a:t>
              </a:r>
              <a:r>
                <a:rPr lang="en-US" sz="1100" b="1" spc="225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1100" b="1" spc="225" dirty="0" err="1" smtClean="0">
                  <a:latin typeface="Times New Roman" pitchFamily="18" charset="0"/>
                  <a:cs typeface="Times New Roman" pitchFamily="18" charset="0"/>
                </a:rPr>
                <a:t>dan</a:t>
              </a:r>
              <a:r>
                <a:rPr lang="en-US" sz="1100" b="1" spc="225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1100" b="1" spc="225" dirty="0" err="1" smtClean="0">
                  <a:latin typeface="Times New Roman" pitchFamily="18" charset="0"/>
                  <a:cs typeface="Times New Roman" pitchFamily="18" charset="0"/>
                </a:rPr>
                <a:t>pelayanan</a:t>
              </a:r>
              <a:r>
                <a:rPr lang="en-US" sz="1100" b="1" spc="225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1100" b="1" spc="225" dirty="0" err="1" smtClean="0">
                  <a:latin typeface="Times New Roman" pitchFamily="18" charset="0"/>
                  <a:cs typeface="Times New Roman" pitchFamily="18" charset="0"/>
                </a:rPr>
                <a:t>penonton</a:t>
              </a:r>
              <a:endParaRPr lang="en-US" sz="1100" b="1" spc="225" dirty="0">
                <a:latin typeface="Times New Roman" pitchFamily="18" charset="0"/>
                <a:cs typeface="Times New Roman" pitchFamily="18" charset="0"/>
              </a:endParaRPr>
            </a:p>
          </p:txBody>
        </p:sp>
        <p:pic>
          <p:nvPicPr>
            <p:cNvPr id="14" name="Graphic 13" descr="Bullseye">
              <a:extLst>
                <a:ext uri="{FF2B5EF4-FFF2-40B4-BE49-F238E27FC236}">
                  <a16:creationId xmlns:a16="http://schemas.microsoft.com/office/drawing/2014/main" xmlns="" id="{EBBE4D47-C6E4-42AD-91F6-54FB99CB7F2B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3"/>
                </a:ext>
              </a:extLst>
            </a:blip>
            <a:stretch>
              <a:fillRect/>
            </a:stretch>
          </p:blipFill>
          <p:spPr>
            <a:xfrm>
              <a:off x="8699676" y="917350"/>
              <a:ext cx="429430" cy="429430"/>
            </a:xfrm>
            <a:prstGeom prst="rect">
              <a:avLst/>
            </a:prstGeom>
          </p:spPr>
        </p:pic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xmlns="" id="{16FD541D-C63D-472F-AB91-646D14D66754}"/>
                </a:ext>
              </a:extLst>
            </p:cNvPr>
            <p:cNvSpPr txBox="1"/>
            <p:nvPr/>
          </p:nvSpPr>
          <p:spPr>
            <a:xfrm>
              <a:off x="5457342" y="770462"/>
              <a:ext cx="2681207" cy="1824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r>
                <a:rPr lang="en-US" sz="800" dirty="0" smtClean="0">
                  <a:latin typeface="Times New Roman" pitchFamily="18" charset="0"/>
                  <a:cs typeface="Times New Roman" pitchFamily="18" charset="0"/>
                </a:rPr>
                <a:t>.</a:t>
              </a:r>
              <a:endParaRPr lang="en-US" sz="800" dirty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3" name="TextBox 2"/>
          <p:cNvSpPr txBox="1"/>
          <p:nvPr/>
        </p:nvSpPr>
        <p:spPr>
          <a:xfrm>
            <a:off x="280483" y="230892"/>
            <a:ext cx="8863517" cy="438582"/>
          </a:xfrm>
          <a:prstGeom prst="rect">
            <a:avLst/>
          </a:prstGeom>
          <a:noFill/>
        </p:spPr>
        <p:txBody>
          <a:bodyPr wrap="none" lIns="68580" tIns="34290" rIns="68580" bIns="34290" rtlCol="0">
            <a:spAutoFit/>
          </a:bodyPr>
          <a:lstStyle/>
          <a:p>
            <a:r>
              <a:rPr lang="en-US" sz="2400" b="1" spc="38" dirty="0" err="1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Algerian" pitchFamily="82" charset="0"/>
              </a:rPr>
              <a:t>Unsur</a:t>
            </a:r>
            <a:r>
              <a:rPr lang="en-US" sz="2400" b="1" spc="38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Algerian" pitchFamily="82" charset="0"/>
              </a:rPr>
              <a:t> </a:t>
            </a:r>
            <a:r>
              <a:rPr lang="en-US" sz="2400" b="1" spc="38" dirty="0" err="1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Algerian" pitchFamily="82" charset="0"/>
              </a:rPr>
              <a:t>unsur</a:t>
            </a:r>
            <a:r>
              <a:rPr lang="en-US" sz="2400" b="1" spc="38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Algerian" pitchFamily="82" charset="0"/>
              </a:rPr>
              <a:t> yang </a:t>
            </a:r>
            <a:r>
              <a:rPr lang="en-US" sz="2400" b="1" spc="38" dirty="0" err="1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Algerian" pitchFamily="82" charset="0"/>
              </a:rPr>
              <a:t>terlibat</a:t>
            </a:r>
            <a:r>
              <a:rPr lang="en-US" sz="2400" b="1" spc="38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Algerian" pitchFamily="82" charset="0"/>
              </a:rPr>
              <a:t> </a:t>
            </a:r>
            <a:r>
              <a:rPr lang="en-US" sz="2400" b="1" spc="38" dirty="0" err="1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Algerian" pitchFamily="82" charset="0"/>
              </a:rPr>
              <a:t>dalam</a:t>
            </a:r>
            <a:r>
              <a:rPr lang="en-US" sz="2400" b="1" spc="38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Algerian" pitchFamily="82" charset="0"/>
              </a:rPr>
              <a:t> </a:t>
            </a:r>
            <a:r>
              <a:rPr lang="en-US" sz="2400" b="1" spc="38" dirty="0" err="1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Algerian" pitchFamily="82" charset="0"/>
              </a:rPr>
              <a:t>pergelaran</a:t>
            </a:r>
            <a:r>
              <a:rPr lang="en-US" sz="2400" b="1" spc="38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Algerian" pitchFamily="82" charset="0"/>
              </a:rPr>
              <a:t> </a:t>
            </a:r>
            <a:r>
              <a:rPr lang="en-US" sz="2400" b="1" spc="38" dirty="0" err="1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Algerian" pitchFamily="82" charset="0"/>
              </a:rPr>
              <a:t>musik</a:t>
            </a:r>
            <a:endParaRPr lang="en-US" sz="2400" b="1" spc="38" dirty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chemeClr val="tx1">
                  <a:lumMod val="95000"/>
                  <a:lumOff val="5000"/>
                </a:schemeClr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  <a:latin typeface="Algerian" pitchFamily="82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262240" y="980961"/>
            <a:ext cx="3037437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Sebuah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pertnjukkan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hanya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dapat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terjadi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jika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dihadiri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penonton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peretunjukkan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profesional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penonton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menyaksikan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pertunjukkan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dengan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membeli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tiket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tanda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masuk</a:t>
            </a:r>
            <a:endParaRPr lang="en-US" sz="1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67612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399</TotalTime>
  <Words>559</Words>
  <Application>Microsoft Office PowerPoint</Application>
  <PresentationFormat>On-screen Show (16:9)</PresentationFormat>
  <Paragraphs>99</Paragraphs>
  <Slides>16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13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30" baseType="lpstr">
      <vt:lpstr>Algerian</vt:lpstr>
      <vt:lpstr>Andalus</vt:lpstr>
      <vt:lpstr>Architects Daughter</vt:lpstr>
      <vt:lpstr>Arial</vt:lpstr>
      <vt:lpstr>Arial Black</vt:lpstr>
      <vt:lpstr>Baskerville Old Face</vt:lpstr>
      <vt:lpstr>Calibri</vt:lpstr>
      <vt:lpstr>Oswald</vt:lpstr>
      <vt:lpstr>Snap ITC</vt:lpstr>
      <vt:lpstr>Stencil</vt:lpstr>
      <vt:lpstr>Times New Roman</vt:lpstr>
      <vt:lpstr>Titillium Web</vt:lpstr>
      <vt:lpstr>Wingdings</vt:lpstr>
      <vt:lpstr>Office Theme</vt:lpstr>
      <vt:lpstr>PERGELARAN SENI MUSIK, TARI DAN PAMERAN SENI RUPA  PERTEMUAN 10</vt:lpstr>
      <vt:lpstr>PowerPoint Presentation</vt:lpstr>
      <vt:lpstr>Bentuk Penyajian Pergelaran Musik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 Proses Garap Gerak Tari Kreasi </vt:lpstr>
      <vt:lpstr> Proses Garap Gerak Tari Kreasi </vt:lpstr>
      <vt:lpstr> Stilisasi dan Rangsang Gerak </vt:lpstr>
      <vt:lpstr>NEXT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andika gutama</cp:lastModifiedBy>
  <cp:revision>21</cp:revision>
  <dcterms:created xsi:type="dcterms:W3CDTF">2020-09-02T04:58:04Z</dcterms:created>
  <dcterms:modified xsi:type="dcterms:W3CDTF">2020-09-14T12:40:50Z</dcterms:modified>
</cp:coreProperties>
</file>