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0-4DB9-95A6-4B55762B48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0-4DB9-95A6-4B55762B48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70-4DB9-95A6-4B55762B48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70-4DB9-95A6-4B55762B4815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70-4DB9-95A6-4B55762B4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9AE64-61ED-4EFA-B419-C58B0F2820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47493-1BA9-44F5-B524-6C3EF64BD632}">
      <dgm:prSet phldrT="[Text]"/>
      <dgm:spPr/>
      <dgm:t>
        <a:bodyPr/>
        <a:lstStyle/>
        <a:p>
          <a:r>
            <a:rPr lang="en-US" dirty="0" smtClean="0"/>
            <a:t>MORFOLOGI</a:t>
          </a:r>
          <a:endParaRPr lang="en-US" dirty="0"/>
        </a:p>
      </dgm:t>
    </dgm:pt>
    <dgm:pt modelId="{14C09738-3D06-4DE3-9C2B-99EDD00F8CA3}" type="parTrans" cxnId="{6B984868-4ACB-4CB0-A9C5-840264F37F9F}">
      <dgm:prSet/>
      <dgm:spPr/>
      <dgm:t>
        <a:bodyPr/>
        <a:lstStyle/>
        <a:p>
          <a:endParaRPr lang="en-US"/>
        </a:p>
      </dgm:t>
    </dgm:pt>
    <dgm:pt modelId="{8EC7B6F9-A873-4251-9922-77D906E7CB1B}" type="sibTrans" cxnId="{6B984868-4ACB-4CB0-A9C5-840264F37F9F}">
      <dgm:prSet/>
      <dgm:spPr/>
      <dgm:t>
        <a:bodyPr/>
        <a:lstStyle/>
        <a:p>
          <a:endParaRPr lang="en-US"/>
        </a:p>
      </dgm:t>
    </dgm:pt>
    <dgm:pt modelId="{495AFBBB-BAA6-4C77-9428-79BEDBFBFA69}">
      <dgm:prSet phldrT="[Text]"/>
      <dgm:spPr/>
      <dgm:t>
        <a:bodyPr/>
        <a:lstStyle/>
        <a:p>
          <a:r>
            <a:rPr lang="en-US" dirty="0" err="1" smtClean="0"/>
            <a:t>Rerumputan</a:t>
          </a:r>
          <a:endParaRPr lang="en-US" dirty="0"/>
        </a:p>
      </dgm:t>
    </dgm:pt>
    <dgm:pt modelId="{A2F6F629-B405-4154-A01F-75F1F1A44CD7}" type="parTrans" cxnId="{D166EA9F-3BEA-438B-9DF4-16525FF8BB58}">
      <dgm:prSet/>
      <dgm:spPr/>
      <dgm:t>
        <a:bodyPr/>
        <a:lstStyle/>
        <a:p>
          <a:endParaRPr lang="en-US"/>
        </a:p>
      </dgm:t>
    </dgm:pt>
    <dgm:pt modelId="{8F884B2E-500B-4C89-8D1F-8FF65405F1F7}" type="sibTrans" cxnId="{D166EA9F-3BEA-438B-9DF4-16525FF8BB58}">
      <dgm:prSet/>
      <dgm:spPr/>
      <dgm:t>
        <a:bodyPr/>
        <a:lstStyle/>
        <a:p>
          <a:endParaRPr lang="en-US"/>
        </a:p>
      </dgm:t>
    </dgm:pt>
    <dgm:pt modelId="{E2A9F2FE-5BC2-4D51-AAA8-388A0B9F74EF}">
      <dgm:prSet phldrT="[Text]"/>
      <dgm:spPr/>
      <dgm:t>
        <a:bodyPr/>
        <a:lstStyle/>
        <a:p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lebar</a:t>
          </a:r>
          <a:endParaRPr lang="en-US" dirty="0"/>
        </a:p>
      </dgm:t>
    </dgm:pt>
    <dgm:pt modelId="{8A50E1F3-6418-4B27-9848-7CF3B2307959}" type="parTrans" cxnId="{0544B79C-F594-480E-A4AF-184F8D4468A7}">
      <dgm:prSet/>
      <dgm:spPr/>
      <dgm:t>
        <a:bodyPr/>
        <a:lstStyle/>
        <a:p>
          <a:endParaRPr lang="en-US"/>
        </a:p>
      </dgm:t>
    </dgm:pt>
    <dgm:pt modelId="{A6962B03-03C6-4A52-8FC7-E52B9208DF72}" type="sibTrans" cxnId="{0544B79C-F594-480E-A4AF-184F8D4468A7}">
      <dgm:prSet/>
      <dgm:spPr/>
      <dgm:t>
        <a:bodyPr/>
        <a:lstStyle/>
        <a:p>
          <a:endParaRPr lang="en-US"/>
        </a:p>
      </dgm:t>
    </dgm:pt>
    <dgm:pt modelId="{9049FAF4-6C8D-4D6C-BA76-156D10FE58A2}">
      <dgm:prSet phldrT="[Text]"/>
      <dgm:spPr/>
      <dgm:t>
        <a:bodyPr/>
        <a:lstStyle/>
        <a:p>
          <a:r>
            <a:rPr lang="en-US" dirty="0" smtClean="0"/>
            <a:t>CARA HIDUP</a:t>
          </a:r>
          <a:endParaRPr lang="en-US" dirty="0"/>
        </a:p>
      </dgm:t>
    </dgm:pt>
    <dgm:pt modelId="{2149905E-DAAB-452F-8FEC-1EB3E5F765A1}" type="parTrans" cxnId="{3B4C1D44-BC72-45FE-AB71-37D0BFA5A24C}">
      <dgm:prSet/>
      <dgm:spPr/>
      <dgm:t>
        <a:bodyPr/>
        <a:lstStyle/>
        <a:p>
          <a:endParaRPr lang="en-US"/>
        </a:p>
      </dgm:t>
    </dgm:pt>
    <dgm:pt modelId="{B206C0DE-F2B9-4EB4-BF3E-9DFF1F556948}" type="sibTrans" cxnId="{3B4C1D44-BC72-45FE-AB71-37D0BFA5A24C}">
      <dgm:prSet/>
      <dgm:spPr/>
      <dgm:t>
        <a:bodyPr/>
        <a:lstStyle/>
        <a:p>
          <a:endParaRPr lang="en-US"/>
        </a:p>
      </dgm:t>
    </dgm:pt>
    <dgm:pt modelId="{230B12A9-A97A-449E-96C1-C45CE143DDAF}">
      <dgm:prSet phldrT="[Text]"/>
      <dgm:spPr/>
      <dgm:t>
        <a:bodyPr/>
        <a:lstStyle/>
        <a:p>
          <a:r>
            <a:rPr lang="en-US" dirty="0" err="1" smtClean="0"/>
            <a:t>Parasit</a:t>
          </a:r>
          <a:endParaRPr lang="en-US" dirty="0"/>
        </a:p>
      </dgm:t>
    </dgm:pt>
    <dgm:pt modelId="{567A9460-1DA4-44AF-8383-36FFB821389A}" type="parTrans" cxnId="{0F80211F-B0E2-4AC5-A587-5C5C9A02F39D}">
      <dgm:prSet/>
      <dgm:spPr/>
      <dgm:t>
        <a:bodyPr/>
        <a:lstStyle/>
        <a:p>
          <a:endParaRPr lang="en-US"/>
        </a:p>
      </dgm:t>
    </dgm:pt>
    <dgm:pt modelId="{7E315540-0A5B-4286-A2D7-3A2D1D0AA232}" type="sibTrans" cxnId="{0F80211F-B0E2-4AC5-A587-5C5C9A02F39D}">
      <dgm:prSet/>
      <dgm:spPr/>
      <dgm:t>
        <a:bodyPr/>
        <a:lstStyle/>
        <a:p>
          <a:endParaRPr lang="en-US"/>
        </a:p>
      </dgm:t>
    </dgm:pt>
    <dgm:pt modelId="{9EB7A951-946C-468B-A040-C7362E74FE63}">
      <dgm:prSet phldrT="[Text]"/>
      <dgm:spPr/>
      <dgm:t>
        <a:bodyPr/>
        <a:lstStyle/>
        <a:p>
          <a:r>
            <a:rPr lang="en-US" dirty="0" err="1" smtClean="0"/>
            <a:t>Epifit</a:t>
          </a:r>
          <a:endParaRPr lang="en-US" dirty="0"/>
        </a:p>
      </dgm:t>
    </dgm:pt>
    <dgm:pt modelId="{C46F44B8-6FE6-487A-9179-07F9E3351EAF}" type="parTrans" cxnId="{7875F861-7158-461E-B67D-805AD7801FC1}">
      <dgm:prSet/>
      <dgm:spPr/>
      <dgm:t>
        <a:bodyPr/>
        <a:lstStyle/>
        <a:p>
          <a:endParaRPr lang="en-US"/>
        </a:p>
      </dgm:t>
    </dgm:pt>
    <dgm:pt modelId="{4AA6A661-E37D-40F4-A2D8-45FBEE653EBA}" type="sibTrans" cxnId="{7875F861-7158-461E-B67D-805AD7801FC1}">
      <dgm:prSet/>
      <dgm:spPr/>
      <dgm:t>
        <a:bodyPr/>
        <a:lstStyle/>
        <a:p>
          <a:endParaRPr lang="en-US"/>
        </a:p>
      </dgm:t>
    </dgm:pt>
    <dgm:pt modelId="{D07541B4-BC3C-42BC-B6C3-7EFA9E5640E8}">
      <dgm:prSet phldrT="[Text]"/>
      <dgm:spPr/>
      <dgm:t>
        <a:bodyPr/>
        <a:lstStyle/>
        <a:p>
          <a:r>
            <a:rPr lang="en-US" dirty="0" smtClean="0"/>
            <a:t>SIKLUS HIDUP</a:t>
          </a:r>
          <a:endParaRPr lang="en-US" dirty="0"/>
        </a:p>
      </dgm:t>
    </dgm:pt>
    <dgm:pt modelId="{372D5B49-60B7-4C4E-ACFB-0145E847195D}" type="parTrans" cxnId="{E0035B3D-AAAA-42FB-BA5A-885494F65301}">
      <dgm:prSet/>
      <dgm:spPr/>
      <dgm:t>
        <a:bodyPr/>
        <a:lstStyle/>
        <a:p>
          <a:endParaRPr lang="en-US"/>
        </a:p>
      </dgm:t>
    </dgm:pt>
    <dgm:pt modelId="{C9600990-76F5-4A60-9FC9-A2C1425B5B43}" type="sibTrans" cxnId="{E0035B3D-AAAA-42FB-BA5A-885494F65301}">
      <dgm:prSet/>
      <dgm:spPr/>
      <dgm:t>
        <a:bodyPr/>
        <a:lstStyle/>
        <a:p>
          <a:endParaRPr lang="en-US"/>
        </a:p>
      </dgm:t>
    </dgm:pt>
    <dgm:pt modelId="{463DC929-1ABD-41EC-9E53-75D12342AD3E}">
      <dgm:prSet phldrT="[Text]"/>
      <dgm:spPr/>
      <dgm:t>
        <a:bodyPr/>
        <a:lstStyle/>
        <a:p>
          <a:r>
            <a:rPr lang="en-US" dirty="0" err="1" smtClean="0"/>
            <a:t>Terestrial</a:t>
          </a:r>
          <a:endParaRPr lang="en-US" dirty="0"/>
        </a:p>
      </dgm:t>
    </dgm:pt>
    <dgm:pt modelId="{BFEC99EF-23B4-43FC-807E-051A76F69712}" type="parTrans" cxnId="{AFB019BF-21FE-482C-A6A1-28C0E7018A1E}">
      <dgm:prSet/>
      <dgm:spPr/>
      <dgm:t>
        <a:bodyPr/>
        <a:lstStyle/>
        <a:p>
          <a:endParaRPr lang="en-US"/>
        </a:p>
      </dgm:t>
    </dgm:pt>
    <dgm:pt modelId="{AA031326-3F1E-4C3F-93B0-1B3E6BAB5CBD}" type="sibTrans" cxnId="{AFB019BF-21FE-482C-A6A1-28C0E7018A1E}">
      <dgm:prSet/>
      <dgm:spPr/>
      <dgm:t>
        <a:bodyPr/>
        <a:lstStyle/>
        <a:p>
          <a:endParaRPr lang="en-US"/>
        </a:p>
      </dgm:t>
    </dgm:pt>
    <dgm:pt modelId="{B00A8C47-08A1-4D8C-8F7C-817DB87D9C9D}">
      <dgm:prSet phldrT="[Text]"/>
      <dgm:spPr/>
      <dgm:t>
        <a:bodyPr/>
        <a:lstStyle/>
        <a:p>
          <a:r>
            <a:rPr lang="en-US" dirty="0" smtClean="0"/>
            <a:t>Aquatic</a:t>
          </a:r>
          <a:endParaRPr lang="en-US" dirty="0"/>
        </a:p>
      </dgm:t>
    </dgm:pt>
    <dgm:pt modelId="{B7F4D61A-16BA-46B5-AC84-DC88F30EABF0}" type="parTrans" cxnId="{60281C6B-4661-4B36-ABCF-A0F6C9946F64}">
      <dgm:prSet/>
      <dgm:spPr/>
      <dgm:t>
        <a:bodyPr/>
        <a:lstStyle/>
        <a:p>
          <a:endParaRPr lang="en-US"/>
        </a:p>
      </dgm:t>
    </dgm:pt>
    <dgm:pt modelId="{DE87E1F1-6472-42DF-86D9-FF2110B6F589}" type="sibTrans" cxnId="{60281C6B-4661-4B36-ABCF-A0F6C9946F64}">
      <dgm:prSet/>
      <dgm:spPr/>
      <dgm:t>
        <a:bodyPr/>
        <a:lstStyle/>
        <a:p>
          <a:endParaRPr lang="en-US"/>
        </a:p>
      </dgm:t>
    </dgm:pt>
    <dgm:pt modelId="{A3498FD0-E1D5-4EB6-9749-F04F24ABE4FB}">
      <dgm:prSet phldrT="[Text]"/>
      <dgm:spPr/>
      <dgm:t>
        <a:bodyPr/>
        <a:lstStyle/>
        <a:p>
          <a:r>
            <a:rPr lang="en-US" dirty="0" smtClean="0"/>
            <a:t>HABITAT</a:t>
          </a:r>
          <a:endParaRPr lang="en-US" dirty="0"/>
        </a:p>
      </dgm:t>
    </dgm:pt>
    <dgm:pt modelId="{D20CCAC6-9BE1-42E3-A46B-A5CB0D35F8CA}" type="parTrans" cxnId="{FBF65D5C-3B0E-4500-AB3E-0B9E7673B464}">
      <dgm:prSet/>
      <dgm:spPr/>
      <dgm:t>
        <a:bodyPr/>
        <a:lstStyle/>
        <a:p>
          <a:endParaRPr lang="en-US"/>
        </a:p>
      </dgm:t>
    </dgm:pt>
    <dgm:pt modelId="{1BFD4812-035D-421C-AFE8-ACD39ABF771E}" type="sibTrans" cxnId="{FBF65D5C-3B0E-4500-AB3E-0B9E7673B464}">
      <dgm:prSet/>
      <dgm:spPr/>
      <dgm:t>
        <a:bodyPr/>
        <a:lstStyle/>
        <a:p>
          <a:endParaRPr lang="en-US"/>
        </a:p>
      </dgm:t>
    </dgm:pt>
    <dgm:pt modelId="{1C8C994E-2158-4428-9D44-EE29BBBAF14D}">
      <dgm:prSet phldrT="[Text]"/>
      <dgm:spPr/>
      <dgm:t>
        <a:bodyPr/>
        <a:lstStyle/>
        <a:p>
          <a:r>
            <a:rPr lang="en-US" dirty="0" err="1" smtClean="0"/>
            <a:t>Teki</a:t>
          </a:r>
          <a:endParaRPr lang="en-US" dirty="0"/>
        </a:p>
      </dgm:t>
    </dgm:pt>
    <dgm:pt modelId="{1EAC5594-18EB-4EFE-89B5-7699AB13080C}" type="parTrans" cxnId="{9B5D29A8-80D7-49A1-8897-209835250E60}">
      <dgm:prSet/>
      <dgm:spPr/>
      <dgm:t>
        <a:bodyPr/>
        <a:lstStyle/>
        <a:p>
          <a:endParaRPr lang="en-US"/>
        </a:p>
      </dgm:t>
    </dgm:pt>
    <dgm:pt modelId="{587C49FF-071B-4DA0-BD77-D43F388E9DDE}" type="sibTrans" cxnId="{9B5D29A8-80D7-49A1-8897-209835250E60}">
      <dgm:prSet/>
      <dgm:spPr/>
      <dgm:t>
        <a:bodyPr/>
        <a:lstStyle/>
        <a:p>
          <a:endParaRPr lang="en-US"/>
        </a:p>
      </dgm:t>
    </dgm:pt>
    <dgm:pt modelId="{4559E5E1-EFEF-4B9F-AA1E-F2E16C320615}">
      <dgm:prSet phldrT="[Text]"/>
      <dgm:spPr/>
      <dgm:t>
        <a:bodyPr/>
        <a:lstStyle/>
        <a:p>
          <a:r>
            <a:rPr lang="en-US" dirty="0" err="1" smtClean="0"/>
            <a:t>Kompetitif</a:t>
          </a:r>
          <a:endParaRPr lang="en-US" dirty="0"/>
        </a:p>
      </dgm:t>
    </dgm:pt>
    <dgm:pt modelId="{BDE70E33-C8BD-434C-9F37-3B73EF0559DA}" type="parTrans" cxnId="{CCC6D357-CA60-4A4E-927E-06B3D34892E4}">
      <dgm:prSet/>
      <dgm:spPr/>
      <dgm:t>
        <a:bodyPr/>
        <a:lstStyle/>
        <a:p>
          <a:endParaRPr lang="en-US"/>
        </a:p>
      </dgm:t>
    </dgm:pt>
    <dgm:pt modelId="{714BB65B-2483-4268-9E6F-EA380F65CBCC}" type="sibTrans" cxnId="{CCC6D357-CA60-4A4E-927E-06B3D34892E4}">
      <dgm:prSet/>
      <dgm:spPr/>
      <dgm:t>
        <a:bodyPr/>
        <a:lstStyle/>
        <a:p>
          <a:endParaRPr lang="en-US"/>
        </a:p>
      </dgm:t>
    </dgm:pt>
    <dgm:pt modelId="{45BACDFF-ACA6-47EC-90F0-084E7A43CDAC}">
      <dgm:prSet phldrT="[Text]"/>
      <dgm:spPr/>
      <dgm:t>
        <a:bodyPr/>
        <a:lstStyle/>
        <a:p>
          <a:r>
            <a:rPr lang="en-US" dirty="0" smtClean="0"/>
            <a:t>Ruderal</a:t>
          </a:r>
          <a:endParaRPr lang="en-US" dirty="0"/>
        </a:p>
      </dgm:t>
    </dgm:pt>
    <dgm:pt modelId="{190066A4-B4C2-4F7C-AC10-8970A51A1F10}" type="parTrans" cxnId="{998E5B99-A1B3-43D9-B937-73FF9C49B098}">
      <dgm:prSet/>
      <dgm:spPr/>
      <dgm:t>
        <a:bodyPr/>
        <a:lstStyle/>
        <a:p>
          <a:endParaRPr lang="en-US"/>
        </a:p>
      </dgm:t>
    </dgm:pt>
    <dgm:pt modelId="{9877075B-87DF-4C75-8FA8-29785E72E3EB}" type="sibTrans" cxnId="{998E5B99-A1B3-43D9-B937-73FF9C49B098}">
      <dgm:prSet/>
      <dgm:spPr/>
      <dgm:t>
        <a:bodyPr/>
        <a:lstStyle/>
        <a:p>
          <a:endParaRPr lang="en-US"/>
        </a:p>
      </dgm:t>
    </dgm:pt>
    <dgm:pt modelId="{9BCC44FA-E442-4F44-8B0C-F5005FBED78F}">
      <dgm:prSet/>
      <dgm:spPr/>
      <dgm:t>
        <a:bodyPr/>
        <a:lstStyle/>
        <a:p>
          <a:r>
            <a:rPr lang="en-US" dirty="0" smtClean="0"/>
            <a:t>Annual</a:t>
          </a:r>
          <a:endParaRPr lang="en-US" dirty="0"/>
        </a:p>
      </dgm:t>
    </dgm:pt>
    <dgm:pt modelId="{F7C9B6D6-4523-4B10-B37A-E4643F5A0288}" type="parTrans" cxnId="{7072269D-2386-4EE2-B8E9-877A0BF0C224}">
      <dgm:prSet/>
      <dgm:spPr/>
      <dgm:t>
        <a:bodyPr/>
        <a:lstStyle/>
        <a:p>
          <a:endParaRPr lang="en-US"/>
        </a:p>
      </dgm:t>
    </dgm:pt>
    <dgm:pt modelId="{B8DF85EC-5559-4ACB-B90E-170E431D6323}" type="sibTrans" cxnId="{7072269D-2386-4EE2-B8E9-877A0BF0C224}">
      <dgm:prSet/>
      <dgm:spPr/>
      <dgm:t>
        <a:bodyPr/>
        <a:lstStyle/>
        <a:p>
          <a:endParaRPr lang="en-US"/>
        </a:p>
      </dgm:t>
    </dgm:pt>
    <dgm:pt modelId="{170E2AB6-C5A6-45D8-898A-13C939B76EB9}">
      <dgm:prSet/>
      <dgm:spPr/>
      <dgm:t>
        <a:bodyPr/>
        <a:lstStyle/>
        <a:p>
          <a:r>
            <a:rPr lang="en-US" dirty="0" smtClean="0"/>
            <a:t>Biennial</a:t>
          </a:r>
          <a:endParaRPr lang="en-US" dirty="0"/>
        </a:p>
      </dgm:t>
    </dgm:pt>
    <dgm:pt modelId="{773143E9-8C7E-4FF0-882A-200195D9DA6B}" type="parTrans" cxnId="{C1E14DAA-79EE-478D-8555-647A60A8035D}">
      <dgm:prSet/>
      <dgm:spPr/>
      <dgm:t>
        <a:bodyPr/>
        <a:lstStyle/>
        <a:p>
          <a:endParaRPr lang="en-US"/>
        </a:p>
      </dgm:t>
    </dgm:pt>
    <dgm:pt modelId="{67A1CB2E-E40B-4A92-816D-60AAEFB18D3A}" type="sibTrans" cxnId="{C1E14DAA-79EE-478D-8555-647A60A8035D}">
      <dgm:prSet/>
      <dgm:spPr/>
      <dgm:t>
        <a:bodyPr/>
        <a:lstStyle/>
        <a:p>
          <a:endParaRPr lang="en-US"/>
        </a:p>
      </dgm:t>
    </dgm:pt>
    <dgm:pt modelId="{10E4BBF0-4ABC-433D-9982-60BE2C339F92}">
      <dgm:prSet/>
      <dgm:spPr/>
      <dgm:t>
        <a:bodyPr/>
        <a:lstStyle/>
        <a:p>
          <a:r>
            <a:rPr lang="en-US" dirty="0" err="1" smtClean="0"/>
            <a:t>Perenial</a:t>
          </a:r>
          <a:endParaRPr lang="en-US" dirty="0"/>
        </a:p>
      </dgm:t>
    </dgm:pt>
    <dgm:pt modelId="{6BE306C7-3527-4320-BB0E-857DA1287554}" type="parTrans" cxnId="{6B3CA208-E3E1-410E-AFF4-4F8207343FC3}">
      <dgm:prSet/>
      <dgm:spPr/>
      <dgm:t>
        <a:bodyPr/>
        <a:lstStyle/>
        <a:p>
          <a:endParaRPr lang="en-US"/>
        </a:p>
      </dgm:t>
    </dgm:pt>
    <dgm:pt modelId="{D837F2BF-ABFC-41C8-AA90-CDE7B22F3BA9}" type="sibTrans" cxnId="{6B3CA208-E3E1-410E-AFF4-4F8207343FC3}">
      <dgm:prSet/>
      <dgm:spPr/>
      <dgm:t>
        <a:bodyPr/>
        <a:lstStyle/>
        <a:p>
          <a:endParaRPr lang="en-US"/>
        </a:p>
      </dgm:t>
    </dgm:pt>
    <dgm:pt modelId="{00A718D9-840F-4A6C-ABEC-531BBDA6C8CF}">
      <dgm:prSet phldrT="[Text]"/>
      <dgm:spPr/>
      <dgm:t>
        <a:bodyPr/>
        <a:lstStyle/>
        <a:p>
          <a:r>
            <a:rPr lang="en-US" dirty="0" smtClean="0"/>
            <a:t>Aerial</a:t>
          </a:r>
          <a:endParaRPr lang="en-US" dirty="0"/>
        </a:p>
      </dgm:t>
    </dgm:pt>
    <dgm:pt modelId="{19378308-E1E1-4887-A51C-1511D2F1627E}" type="parTrans" cxnId="{65FC1EB1-28B4-4F95-9C5B-2D04B96EDB73}">
      <dgm:prSet/>
      <dgm:spPr/>
      <dgm:t>
        <a:bodyPr/>
        <a:lstStyle/>
        <a:p>
          <a:endParaRPr lang="en-US"/>
        </a:p>
      </dgm:t>
    </dgm:pt>
    <dgm:pt modelId="{6BDB062D-6A62-4A2F-B4C7-CD5702D03747}" type="sibTrans" cxnId="{65FC1EB1-28B4-4F95-9C5B-2D04B96EDB73}">
      <dgm:prSet/>
      <dgm:spPr/>
      <dgm:t>
        <a:bodyPr/>
        <a:lstStyle/>
        <a:p>
          <a:endParaRPr lang="en-US"/>
        </a:p>
      </dgm:t>
    </dgm:pt>
    <dgm:pt modelId="{FA4BA98C-6B54-4D38-9AE4-0541DFFD9C5C}" type="pres">
      <dgm:prSet presAssocID="{4679AE64-61ED-4EFA-B419-C58B0F2820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A5EF1-082D-4848-BCAD-FFA72CA966FB}" type="pres">
      <dgm:prSet presAssocID="{08847493-1BA9-44F5-B524-6C3EF64BD632}" presName="composite" presStyleCnt="0"/>
      <dgm:spPr/>
    </dgm:pt>
    <dgm:pt modelId="{E00239AD-4118-4852-8BAE-3542EE632A95}" type="pres">
      <dgm:prSet presAssocID="{08847493-1BA9-44F5-B524-6C3EF64BD63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AE4FD-2964-418A-B908-D6BCFADC9EA8}" type="pres">
      <dgm:prSet presAssocID="{08847493-1BA9-44F5-B524-6C3EF64BD63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3E8D2-D45F-4728-9E84-C6EE87DCF5E6}" type="pres">
      <dgm:prSet presAssocID="{8EC7B6F9-A873-4251-9922-77D906E7CB1B}" presName="space" presStyleCnt="0"/>
      <dgm:spPr/>
    </dgm:pt>
    <dgm:pt modelId="{087A25CC-2CE9-4E57-8FD0-B065928C5176}" type="pres">
      <dgm:prSet presAssocID="{9049FAF4-6C8D-4D6C-BA76-156D10FE58A2}" presName="composite" presStyleCnt="0"/>
      <dgm:spPr/>
    </dgm:pt>
    <dgm:pt modelId="{2B39DDE2-ACC1-49D7-9E8F-9C94BA58B847}" type="pres">
      <dgm:prSet presAssocID="{9049FAF4-6C8D-4D6C-BA76-156D10FE58A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DA41A-4284-428D-83B1-D8A5C350C9C7}" type="pres">
      <dgm:prSet presAssocID="{9049FAF4-6C8D-4D6C-BA76-156D10FE58A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E0584-F3BA-4D4B-8548-8B39F357A578}" type="pres">
      <dgm:prSet presAssocID="{B206C0DE-F2B9-4EB4-BF3E-9DFF1F556948}" presName="space" presStyleCnt="0"/>
      <dgm:spPr/>
    </dgm:pt>
    <dgm:pt modelId="{70AE5AFD-D4C5-4200-A8BB-3772C9F5B702}" type="pres">
      <dgm:prSet presAssocID="{D07541B4-BC3C-42BC-B6C3-7EFA9E5640E8}" presName="composite" presStyleCnt="0"/>
      <dgm:spPr/>
    </dgm:pt>
    <dgm:pt modelId="{C07B9059-E001-4AC4-A18F-BF5158519A29}" type="pres">
      <dgm:prSet presAssocID="{D07541B4-BC3C-42BC-B6C3-7EFA9E5640E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AE242-B167-4239-B428-C3027FAECC69}" type="pres">
      <dgm:prSet presAssocID="{D07541B4-BC3C-42BC-B6C3-7EFA9E5640E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2CD7B-91D4-4947-9A8F-E951FE04AE04}" type="pres">
      <dgm:prSet presAssocID="{C9600990-76F5-4A60-9FC9-A2C1425B5B43}" presName="space" presStyleCnt="0"/>
      <dgm:spPr/>
    </dgm:pt>
    <dgm:pt modelId="{09888370-3C22-4F87-A358-064CDD530C90}" type="pres">
      <dgm:prSet presAssocID="{A3498FD0-E1D5-4EB6-9749-F04F24ABE4FB}" presName="composite" presStyleCnt="0"/>
      <dgm:spPr/>
    </dgm:pt>
    <dgm:pt modelId="{80EAB8D0-F1A8-4E89-B002-A6DFA1226F3E}" type="pres">
      <dgm:prSet presAssocID="{A3498FD0-E1D5-4EB6-9749-F04F24ABE4F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59B5C-4E8C-4064-A3E5-65D08E95B491}" type="pres">
      <dgm:prSet presAssocID="{A3498FD0-E1D5-4EB6-9749-F04F24ABE4F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6EA9F-3BEA-438B-9DF4-16525FF8BB58}" srcId="{08847493-1BA9-44F5-B524-6C3EF64BD632}" destId="{495AFBBB-BAA6-4C77-9428-79BEDBFBFA69}" srcOrd="0" destOrd="0" parTransId="{A2F6F629-B405-4154-A01F-75F1F1A44CD7}" sibTransId="{8F884B2E-500B-4C89-8D1F-8FF65405F1F7}"/>
    <dgm:cxn modelId="{A2A5F299-B284-4123-9369-9DE408A7B620}" type="presOf" srcId="{9BCC44FA-E442-4F44-8B0C-F5005FBED78F}" destId="{77EAE242-B167-4239-B428-C3027FAECC69}" srcOrd="0" destOrd="0" presId="urn:microsoft.com/office/officeart/2005/8/layout/hList1"/>
    <dgm:cxn modelId="{CCC6D357-CA60-4A4E-927E-06B3D34892E4}" srcId="{9049FAF4-6C8D-4D6C-BA76-156D10FE58A2}" destId="{4559E5E1-EFEF-4B9F-AA1E-F2E16C320615}" srcOrd="2" destOrd="0" parTransId="{BDE70E33-C8BD-434C-9F37-3B73EF0559DA}" sibTransId="{714BB65B-2483-4268-9E6F-EA380F65CBCC}"/>
    <dgm:cxn modelId="{FBF65D5C-3B0E-4500-AB3E-0B9E7673B464}" srcId="{4679AE64-61ED-4EFA-B419-C58B0F282066}" destId="{A3498FD0-E1D5-4EB6-9749-F04F24ABE4FB}" srcOrd="3" destOrd="0" parTransId="{D20CCAC6-9BE1-42E3-A46B-A5CB0D35F8CA}" sibTransId="{1BFD4812-035D-421C-AFE8-ACD39ABF771E}"/>
    <dgm:cxn modelId="{0F80211F-B0E2-4AC5-A587-5C5C9A02F39D}" srcId="{9049FAF4-6C8D-4D6C-BA76-156D10FE58A2}" destId="{230B12A9-A97A-449E-96C1-C45CE143DDAF}" srcOrd="0" destOrd="0" parTransId="{567A9460-1DA4-44AF-8383-36FFB821389A}" sibTransId="{7E315540-0A5B-4286-A2D7-3A2D1D0AA232}"/>
    <dgm:cxn modelId="{E0035B3D-AAAA-42FB-BA5A-885494F65301}" srcId="{4679AE64-61ED-4EFA-B419-C58B0F282066}" destId="{D07541B4-BC3C-42BC-B6C3-7EFA9E5640E8}" srcOrd="2" destOrd="0" parTransId="{372D5B49-60B7-4C4E-ACFB-0145E847195D}" sibTransId="{C9600990-76F5-4A60-9FC9-A2C1425B5B43}"/>
    <dgm:cxn modelId="{0B6C5127-D27B-4A67-A7E7-0116D06B27A6}" type="presOf" srcId="{9EB7A951-946C-468B-A040-C7362E74FE63}" destId="{2D2DA41A-4284-428D-83B1-D8A5C350C9C7}" srcOrd="0" destOrd="1" presId="urn:microsoft.com/office/officeart/2005/8/layout/hList1"/>
    <dgm:cxn modelId="{6B3CA208-E3E1-410E-AFF4-4F8207343FC3}" srcId="{D07541B4-BC3C-42BC-B6C3-7EFA9E5640E8}" destId="{10E4BBF0-4ABC-433D-9982-60BE2C339F92}" srcOrd="2" destOrd="0" parTransId="{6BE306C7-3527-4320-BB0E-857DA1287554}" sibTransId="{D837F2BF-ABFC-41C8-AA90-CDE7B22F3BA9}"/>
    <dgm:cxn modelId="{C1E14DAA-79EE-478D-8555-647A60A8035D}" srcId="{D07541B4-BC3C-42BC-B6C3-7EFA9E5640E8}" destId="{170E2AB6-C5A6-45D8-898A-13C939B76EB9}" srcOrd="1" destOrd="0" parTransId="{773143E9-8C7E-4FF0-882A-200195D9DA6B}" sibTransId="{67A1CB2E-E40B-4A92-816D-60AAEFB18D3A}"/>
    <dgm:cxn modelId="{AFB019BF-21FE-482C-A6A1-28C0E7018A1E}" srcId="{A3498FD0-E1D5-4EB6-9749-F04F24ABE4FB}" destId="{463DC929-1ABD-41EC-9E53-75D12342AD3E}" srcOrd="0" destOrd="0" parTransId="{BFEC99EF-23B4-43FC-807E-051A76F69712}" sibTransId="{AA031326-3F1E-4C3F-93B0-1B3E6BAB5CBD}"/>
    <dgm:cxn modelId="{998E5B99-A1B3-43D9-B937-73FF9C49B098}" srcId="{9049FAF4-6C8D-4D6C-BA76-156D10FE58A2}" destId="{45BACDFF-ACA6-47EC-90F0-084E7A43CDAC}" srcOrd="3" destOrd="0" parTransId="{190066A4-B4C2-4F7C-AC10-8970A51A1F10}" sibTransId="{9877075B-87DF-4C75-8FA8-29785E72E3EB}"/>
    <dgm:cxn modelId="{7C29284A-DBCD-4385-AEC9-FC46744AE74C}" type="presOf" srcId="{00A718D9-840F-4A6C-ABEC-531BBDA6C8CF}" destId="{3CC59B5C-4E8C-4064-A3E5-65D08E95B491}" srcOrd="0" destOrd="2" presId="urn:microsoft.com/office/officeart/2005/8/layout/hList1"/>
    <dgm:cxn modelId="{7875F861-7158-461E-B67D-805AD7801FC1}" srcId="{9049FAF4-6C8D-4D6C-BA76-156D10FE58A2}" destId="{9EB7A951-946C-468B-A040-C7362E74FE63}" srcOrd="1" destOrd="0" parTransId="{C46F44B8-6FE6-487A-9179-07F9E3351EAF}" sibTransId="{4AA6A661-E37D-40F4-A2D8-45FBEE653EBA}"/>
    <dgm:cxn modelId="{7072269D-2386-4EE2-B8E9-877A0BF0C224}" srcId="{D07541B4-BC3C-42BC-B6C3-7EFA9E5640E8}" destId="{9BCC44FA-E442-4F44-8B0C-F5005FBED78F}" srcOrd="0" destOrd="0" parTransId="{F7C9B6D6-4523-4B10-B37A-E4643F5A0288}" sibTransId="{B8DF85EC-5559-4ACB-B90E-170E431D6323}"/>
    <dgm:cxn modelId="{736269CC-2E7E-4078-8EB2-BFB4EDF845C4}" type="presOf" srcId="{10E4BBF0-4ABC-433D-9982-60BE2C339F92}" destId="{77EAE242-B167-4239-B428-C3027FAECC69}" srcOrd="0" destOrd="2" presId="urn:microsoft.com/office/officeart/2005/8/layout/hList1"/>
    <dgm:cxn modelId="{E63305B1-664D-4BB1-8084-F05A756C6ABE}" type="presOf" srcId="{E2A9F2FE-5BC2-4D51-AAA8-388A0B9F74EF}" destId="{2E4AE4FD-2964-418A-B908-D6BCFADC9EA8}" srcOrd="0" destOrd="2" presId="urn:microsoft.com/office/officeart/2005/8/layout/hList1"/>
    <dgm:cxn modelId="{60281C6B-4661-4B36-ABCF-A0F6C9946F64}" srcId="{A3498FD0-E1D5-4EB6-9749-F04F24ABE4FB}" destId="{B00A8C47-08A1-4D8C-8F7C-817DB87D9C9D}" srcOrd="1" destOrd="0" parTransId="{B7F4D61A-16BA-46B5-AC84-DC88F30EABF0}" sibTransId="{DE87E1F1-6472-42DF-86D9-FF2110B6F589}"/>
    <dgm:cxn modelId="{3D7F45FF-B897-4579-99CC-1A0178CF5EF7}" type="presOf" srcId="{463DC929-1ABD-41EC-9E53-75D12342AD3E}" destId="{3CC59B5C-4E8C-4064-A3E5-65D08E95B491}" srcOrd="0" destOrd="0" presId="urn:microsoft.com/office/officeart/2005/8/layout/hList1"/>
    <dgm:cxn modelId="{FDF96749-8197-4F1F-ABA5-0D969C551628}" type="presOf" srcId="{08847493-1BA9-44F5-B524-6C3EF64BD632}" destId="{E00239AD-4118-4852-8BAE-3542EE632A95}" srcOrd="0" destOrd="0" presId="urn:microsoft.com/office/officeart/2005/8/layout/hList1"/>
    <dgm:cxn modelId="{D3D91751-6443-451A-BCB8-4EC263259D0D}" type="presOf" srcId="{45BACDFF-ACA6-47EC-90F0-084E7A43CDAC}" destId="{2D2DA41A-4284-428D-83B1-D8A5C350C9C7}" srcOrd="0" destOrd="3" presId="urn:microsoft.com/office/officeart/2005/8/layout/hList1"/>
    <dgm:cxn modelId="{EEEE0DE9-819E-400E-9BCF-196A083493C3}" type="presOf" srcId="{D07541B4-BC3C-42BC-B6C3-7EFA9E5640E8}" destId="{C07B9059-E001-4AC4-A18F-BF5158519A29}" srcOrd="0" destOrd="0" presId="urn:microsoft.com/office/officeart/2005/8/layout/hList1"/>
    <dgm:cxn modelId="{259DA394-AB13-49FE-8AC1-C7DD35F3988E}" type="presOf" srcId="{495AFBBB-BAA6-4C77-9428-79BEDBFBFA69}" destId="{2E4AE4FD-2964-418A-B908-D6BCFADC9EA8}" srcOrd="0" destOrd="0" presId="urn:microsoft.com/office/officeart/2005/8/layout/hList1"/>
    <dgm:cxn modelId="{AF64D830-020B-4057-A78E-D2E6A50FDA8E}" type="presOf" srcId="{170E2AB6-C5A6-45D8-898A-13C939B76EB9}" destId="{77EAE242-B167-4239-B428-C3027FAECC69}" srcOrd="0" destOrd="1" presId="urn:microsoft.com/office/officeart/2005/8/layout/hList1"/>
    <dgm:cxn modelId="{9B5D29A8-80D7-49A1-8897-209835250E60}" srcId="{08847493-1BA9-44F5-B524-6C3EF64BD632}" destId="{1C8C994E-2158-4428-9D44-EE29BBBAF14D}" srcOrd="1" destOrd="0" parTransId="{1EAC5594-18EB-4EFE-89B5-7699AB13080C}" sibTransId="{587C49FF-071B-4DA0-BD77-D43F388E9DDE}"/>
    <dgm:cxn modelId="{26F13567-36C3-4E16-8841-C20F68FA421B}" type="presOf" srcId="{1C8C994E-2158-4428-9D44-EE29BBBAF14D}" destId="{2E4AE4FD-2964-418A-B908-D6BCFADC9EA8}" srcOrd="0" destOrd="1" presId="urn:microsoft.com/office/officeart/2005/8/layout/hList1"/>
    <dgm:cxn modelId="{23A19DEC-6B4F-430A-B754-030F83E95D21}" type="presOf" srcId="{4679AE64-61ED-4EFA-B419-C58B0F282066}" destId="{FA4BA98C-6B54-4D38-9AE4-0541DFFD9C5C}" srcOrd="0" destOrd="0" presId="urn:microsoft.com/office/officeart/2005/8/layout/hList1"/>
    <dgm:cxn modelId="{65FC1EB1-28B4-4F95-9C5B-2D04B96EDB73}" srcId="{A3498FD0-E1D5-4EB6-9749-F04F24ABE4FB}" destId="{00A718D9-840F-4A6C-ABEC-531BBDA6C8CF}" srcOrd="2" destOrd="0" parTransId="{19378308-E1E1-4887-A51C-1511D2F1627E}" sibTransId="{6BDB062D-6A62-4A2F-B4C7-CD5702D03747}"/>
    <dgm:cxn modelId="{E52C933F-5E01-46B4-B41F-5FB7A9B44D48}" type="presOf" srcId="{4559E5E1-EFEF-4B9F-AA1E-F2E16C320615}" destId="{2D2DA41A-4284-428D-83B1-D8A5C350C9C7}" srcOrd="0" destOrd="2" presId="urn:microsoft.com/office/officeart/2005/8/layout/hList1"/>
    <dgm:cxn modelId="{D98C302A-6F80-477F-8F49-0BF5FD07C787}" type="presOf" srcId="{B00A8C47-08A1-4D8C-8F7C-817DB87D9C9D}" destId="{3CC59B5C-4E8C-4064-A3E5-65D08E95B491}" srcOrd="0" destOrd="1" presId="urn:microsoft.com/office/officeart/2005/8/layout/hList1"/>
    <dgm:cxn modelId="{A988B682-60C9-4011-A9BF-3D3A338C0872}" type="presOf" srcId="{A3498FD0-E1D5-4EB6-9749-F04F24ABE4FB}" destId="{80EAB8D0-F1A8-4E89-B002-A6DFA1226F3E}" srcOrd="0" destOrd="0" presId="urn:microsoft.com/office/officeart/2005/8/layout/hList1"/>
    <dgm:cxn modelId="{ACFF39DC-90C4-4ADE-B45C-6492FFA7C39A}" type="presOf" srcId="{9049FAF4-6C8D-4D6C-BA76-156D10FE58A2}" destId="{2B39DDE2-ACC1-49D7-9E8F-9C94BA58B847}" srcOrd="0" destOrd="0" presId="urn:microsoft.com/office/officeart/2005/8/layout/hList1"/>
    <dgm:cxn modelId="{6B984868-4ACB-4CB0-A9C5-840264F37F9F}" srcId="{4679AE64-61ED-4EFA-B419-C58B0F282066}" destId="{08847493-1BA9-44F5-B524-6C3EF64BD632}" srcOrd="0" destOrd="0" parTransId="{14C09738-3D06-4DE3-9C2B-99EDD00F8CA3}" sibTransId="{8EC7B6F9-A873-4251-9922-77D906E7CB1B}"/>
    <dgm:cxn modelId="{3B4C1D44-BC72-45FE-AB71-37D0BFA5A24C}" srcId="{4679AE64-61ED-4EFA-B419-C58B0F282066}" destId="{9049FAF4-6C8D-4D6C-BA76-156D10FE58A2}" srcOrd="1" destOrd="0" parTransId="{2149905E-DAAB-452F-8FEC-1EB3E5F765A1}" sibTransId="{B206C0DE-F2B9-4EB4-BF3E-9DFF1F556948}"/>
    <dgm:cxn modelId="{C9018056-C493-461B-89B3-A4373E0AF5D6}" type="presOf" srcId="{230B12A9-A97A-449E-96C1-C45CE143DDAF}" destId="{2D2DA41A-4284-428D-83B1-D8A5C350C9C7}" srcOrd="0" destOrd="0" presId="urn:microsoft.com/office/officeart/2005/8/layout/hList1"/>
    <dgm:cxn modelId="{0544B79C-F594-480E-A4AF-184F8D4468A7}" srcId="{08847493-1BA9-44F5-B524-6C3EF64BD632}" destId="{E2A9F2FE-5BC2-4D51-AAA8-388A0B9F74EF}" srcOrd="2" destOrd="0" parTransId="{8A50E1F3-6418-4B27-9848-7CF3B2307959}" sibTransId="{A6962B03-03C6-4A52-8FC7-E52B9208DF72}"/>
    <dgm:cxn modelId="{2B4BFD87-76F7-4847-82AF-9B8F2D8560C5}" type="presParOf" srcId="{FA4BA98C-6B54-4D38-9AE4-0541DFFD9C5C}" destId="{D1DA5EF1-082D-4848-BCAD-FFA72CA966FB}" srcOrd="0" destOrd="0" presId="urn:microsoft.com/office/officeart/2005/8/layout/hList1"/>
    <dgm:cxn modelId="{B54F1310-6949-42BB-984F-5951C7E10924}" type="presParOf" srcId="{D1DA5EF1-082D-4848-BCAD-FFA72CA966FB}" destId="{E00239AD-4118-4852-8BAE-3542EE632A95}" srcOrd="0" destOrd="0" presId="urn:microsoft.com/office/officeart/2005/8/layout/hList1"/>
    <dgm:cxn modelId="{72F2C40A-96BD-42EB-98E5-FB0F2E5FD92E}" type="presParOf" srcId="{D1DA5EF1-082D-4848-BCAD-FFA72CA966FB}" destId="{2E4AE4FD-2964-418A-B908-D6BCFADC9EA8}" srcOrd="1" destOrd="0" presId="urn:microsoft.com/office/officeart/2005/8/layout/hList1"/>
    <dgm:cxn modelId="{551AFB1F-A54F-44CB-835F-B0CA0A146DB8}" type="presParOf" srcId="{FA4BA98C-6B54-4D38-9AE4-0541DFFD9C5C}" destId="{0323E8D2-D45F-4728-9E84-C6EE87DCF5E6}" srcOrd="1" destOrd="0" presId="urn:microsoft.com/office/officeart/2005/8/layout/hList1"/>
    <dgm:cxn modelId="{090CCFD2-BF6C-4315-90BE-0ACC0472CA0C}" type="presParOf" srcId="{FA4BA98C-6B54-4D38-9AE4-0541DFFD9C5C}" destId="{087A25CC-2CE9-4E57-8FD0-B065928C5176}" srcOrd="2" destOrd="0" presId="urn:microsoft.com/office/officeart/2005/8/layout/hList1"/>
    <dgm:cxn modelId="{19AEA86C-E4E4-4DA7-9823-A510EFE16753}" type="presParOf" srcId="{087A25CC-2CE9-4E57-8FD0-B065928C5176}" destId="{2B39DDE2-ACC1-49D7-9E8F-9C94BA58B847}" srcOrd="0" destOrd="0" presId="urn:microsoft.com/office/officeart/2005/8/layout/hList1"/>
    <dgm:cxn modelId="{7A67C048-8AB2-4B4B-953B-DEE3C929B68E}" type="presParOf" srcId="{087A25CC-2CE9-4E57-8FD0-B065928C5176}" destId="{2D2DA41A-4284-428D-83B1-D8A5C350C9C7}" srcOrd="1" destOrd="0" presId="urn:microsoft.com/office/officeart/2005/8/layout/hList1"/>
    <dgm:cxn modelId="{228495E9-163C-4CAE-80F8-CAFECF5FE70D}" type="presParOf" srcId="{FA4BA98C-6B54-4D38-9AE4-0541DFFD9C5C}" destId="{87DE0584-F3BA-4D4B-8548-8B39F357A578}" srcOrd="3" destOrd="0" presId="urn:microsoft.com/office/officeart/2005/8/layout/hList1"/>
    <dgm:cxn modelId="{F5A8734C-C86C-4B34-A79E-915D243A74FE}" type="presParOf" srcId="{FA4BA98C-6B54-4D38-9AE4-0541DFFD9C5C}" destId="{70AE5AFD-D4C5-4200-A8BB-3772C9F5B702}" srcOrd="4" destOrd="0" presId="urn:microsoft.com/office/officeart/2005/8/layout/hList1"/>
    <dgm:cxn modelId="{E22199BD-77F8-46A7-8778-CF4A51FDBCA8}" type="presParOf" srcId="{70AE5AFD-D4C5-4200-A8BB-3772C9F5B702}" destId="{C07B9059-E001-4AC4-A18F-BF5158519A29}" srcOrd="0" destOrd="0" presId="urn:microsoft.com/office/officeart/2005/8/layout/hList1"/>
    <dgm:cxn modelId="{E4F15701-C23E-4F2C-89DE-B802D485C250}" type="presParOf" srcId="{70AE5AFD-D4C5-4200-A8BB-3772C9F5B702}" destId="{77EAE242-B167-4239-B428-C3027FAECC69}" srcOrd="1" destOrd="0" presId="urn:microsoft.com/office/officeart/2005/8/layout/hList1"/>
    <dgm:cxn modelId="{AE0855A5-9F61-4E08-9173-81F557432B97}" type="presParOf" srcId="{FA4BA98C-6B54-4D38-9AE4-0541DFFD9C5C}" destId="{7C52CD7B-91D4-4947-9A8F-E951FE04AE04}" srcOrd="5" destOrd="0" presId="urn:microsoft.com/office/officeart/2005/8/layout/hList1"/>
    <dgm:cxn modelId="{00D6AF7E-44A0-451F-B7A6-BD988DC89192}" type="presParOf" srcId="{FA4BA98C-6B54-4D38-9AE4-0541DFFD9C5C}" destId="{09888370-3C22-4F87-A358-064CDD530C90}" srcOrd="6" destOrd="0" presId="urn:microsoft.com/office/officeart/2005/8/layout/hList1"/>
    <dgm:cxn modelId="{A06AA74B-36E4-45B5-AC1A-C89EA5FE31E3}" type="presParOf" srcId="{09888370-3C22-4F87-A358-064CDD530C90}" destId="{80EAB8D0-F1A8-4E89-B002-A6DFA1226F3E}" srcOrd="0" destOrd="0" presId="urn:microsoft.com/office/officeart/2005/8/layout/hList1"/>
    <dgm:cxn modelId="{2CFB5CAA-6BE3-4FC8-B6BB-DAE5AE1F00DD}" type="presParOf" srcId="{09888370-3C22-4F87-A358-064CDD530C90}" destId="{3CC59B5C-4E8C-4064-A3E5-65D08E95B491}" srcOrd="1" destOrd="0" presId="urn:microsoft.com/office/officeart/2005/8/layout/hList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239AD-4118-4852-8BAE-3542EE632A95}">
      <dsp:nvSpPr>
        <dsp:cNvPr id="0" name=""/>
        <dsp:cNvSpPr/>
      </dsp:nvSpPr>
      <dsp:spPr>
        <a:xfrm>
          <a:off x="4053" y="1042770"/>
          <a:ext cx="2437146" cy="97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MORFOLOGI</a:t>
          </a:r>
          <a:endParaRPr lang="en-US" sz="2700" kern="1200" dirty="0"/>
        </a:p>
      </dsp:txBody>
      <dsp:txXfrm>
        <a:off x="4053" y="1042770"/>
        <a:ext cx="2437146" cy="974858"/>
      </dsp:txXfrm>
    </dsp:sp>
    <dsp:sp modelId="{2E4AE4FD-2964-418A-B908-D6BCFADC9EA8}">
      <dsp:nvSpPr>
        <dsp:cNvPr id="0" name=""/>
        <dsp:cNvSpPr/>
      </dsp:nvSpPr>
      <dsp:spPr>
        <a:xfrm>
          <a:off x="4053" y="2017628"/>
          <a:ext cx="2437146" cy="208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Rerumputan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Teki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Daun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lebar</a:t>
          </a:r>
          <a:endParaRPr lang="en-US" sz="2700" kern="1200" dirty="0"/>
        </a:p>
      </dsp:txBody>
      <dsp:txXfrm>
        <a:off x="4053" y="2017628"/>
        <a:ext cx="2437146" cy="2089116"/>
      </dsp:txXfrm>
    </dsp:sp>
    <dsp:sp modelId="{2B39DDE2-ACC1-49D7-9E8F-9C94BA58B847}">
      <dsp:nvSpPr>
        <dsp:cNvPr id="0" name=""/>
        <dsp:cNvSpPr/>
      </dsp:nvSpPr>
      <dsp:spPr>
        <a:xfrm>
          <a:off x="2782399" y="1042770"/>
          <a:ext cx="2437146" cy="97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CARA HIDUP</a:t>
          </a:r>
          <a:endParaRPr lang="en-US" sz="2700" kern="1200" dirty="0"/>
        </a:p>
      </dsp:txBody>
      <dsp:txXfrm>
        <a:off x="2782399" y="1042770"/>
        <a:ext cx="2437146" cy="974858"/>
      </dsp:txXfrm>
    </dsp:sp>
    <dsp:sp modelId="{2D2DA41A-4284-428D-83B1-D8A5C350C9C7}">
      <dsp:nvSpPr>
        <dsp:cNvPr id="0" name=""/>
        <dsp:cNvSpPr/>
      </dsp:nvSpPr>
      <dsp:spPr>
        <a:xfrm>
          <a:off x="2782399" y="2017628"/>
          <a:ext cx="2437146" cy="208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Parasit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Epifit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Kompetitif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Ruderal</a:t>
          </a:r>
          <a:endParaRPr lang="en-US" sz="2700" kern="1200" dirty="0"/>
        </a:p>
      </dsp:txBody>
      <dsp:txXfrm>
        <a:off x="2782399" y="2017628"/>
        <a:ext cx="2437146" cy="2089116"/>
      </dsp:txXfrm>
    </dsp:sp>
    <dsp:sp modelId="{C07B9059-E001-4AC4-A18F-BF5158519A29}">
      <dsp:nvSpPr>
        <dsp:cNvPr id="0" name=""/>
        <dsp:cNvSpPr/>
      </dsp:nvSpPr>
      <dsp:spPr>
        <a:xfrm>
          <a:off x="5560746" y="1042770"/>
          <a:ext cx="2437146" cy="97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SIKLUS HIDUP</a:t>
          </a:r>
          <a:endParaRPr lang="en-US" sz="2700" kern="1200" dirty="0"/>
        </a:p>
      </dsp:txBody>
      <dsp:txXfrm>
        <a:off x="5560746" y="1042770"/>
        <a:ext cx="2437146" cy="974858"/>
      </dsp:txXfrm>
    </dsp:sp>
    <dsp:sp modelId="{77EAE242-B167-4239-B428-C3027FAECC69}">
      <dsp:nvSpPr>
        <dsp:cNvPr id="0" name=""/>
        <dsp:cNvSpPr/>
      </dsp:nvSpPr>
      <dsp:spPr>
        <a:xfrm>
          <a:off x="5560746" y="2017628"/>
          <a:ext cx="2437146" cy="208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Annual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Biennial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Perenial</a:t>
          </a:r>
          <a:endParaRPr lang="en-US" sz="2700" kern="1200" dirty="0"/>
        </a:p>
      </dsp:txBody>
      <dsp:txXfrm>
        <a:off x="5560746" y="2017628"/>
        <a:ext cx="2437146" cy="2089116"/>
      </dsp:txXfrm>
    </dsp:sp>
    <dsp:sp modelId="{80EAB8D0-F1A8-4E89-B002-A6DFA1226F3E}">
      <dsp:nvSpPr>
        <dsp:cNvPr id="0" name=""/>
        <dsp:cNvSpPr/>
      </dsp:nvSpPr>
      <dsp:spPr>
        <a:xfrm>
          <a:off x="8339093" y="1042770"/>
          <a:ext cx="2437146" cy="97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HABITAT</a:t>
          </a:r>
          <a:endParaRPr lang="en-US" sz="2700" kern="1200" dirty="0"/>
        </a:p>
      </dsp:txBody>
      <dsp:txXfrm>
        <a:off x="8339093" y="1042770"/>
        <a:ext cx="2437146" cy="974858"/>
      </dsp:txXfrm>
    </dsp:sp>
    <dsp:sp modelId="{3CC59B5C-4E8C-4064-A3E5-65D08E95B491}">
      <dsp:nvSpPr>
        <dsp:cNvPr id="0" name=""/>
        <dsp:cNvSpPr/>
      </dsp:nvSpPr>
      <dsp:spPr>
        <a:xfrm>
          <a:off x="8339093" y="2017628"/>
          <a:ext cx="2437146" cy="208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Terestrial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Aquatic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Aerial</a:t>
          </a:r>
          <a:endParaRPr lang="en-US" sz="2700" kern="1200" dirty="0"/>
        </a:p>
      </dsp:txBody>
      <dsp:txXfrm>
        <a:off x="8339093" y="2017628"/>
        <a:ext cx="2437146" cy="208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0.84195</cdr:x>
      <cdr:y>0.9013</cdr:y>
    </cdr:from>
    <cdr:to>
      <cdr:x>1</cdr:x>
      <cdr:y>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264358" y="4221747"/>
          <a:ext cx="850231" cy="32084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HAMA</a:t>
          </a:r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ctrTitle"/>
          </p:nvPr>
        </p:nvSpPr>
        <p:spPr>
          <a:xfrm>
            <a:off x="1200694" y="1703195"/>
            <a:ext cx="9966960" cy="877804"/>
          </a:xfrm>
          <a:prstGeom prst="rect">
            <a:avLst/>
          </a:prstGeom>
          <a:solidFill>
            <a:srgbClr val="77933B"/>
          </a:solidFill>
        </p:spPr>
        <p:txBody>
          <a:bodyPr vert="horz" wrap="square" lIns="0" tIns="198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65"/>
              </a:spcBef>
              <a:tabLst>
                <a:tab pos="3952875" algn="l"/>
              </a:tabLst>
            </a:pPr>
            <a:r>
              <a:rPr sz="4400" b="1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PENGEN</a:t>
            </a:r>
            <a:r>
              <a:rPr lang="en-US" sz="4400" b="1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sz="4400" b="1" spc="-1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GULMA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114322" y="882376"/>
            <a:ext cx="8228330" cy="621773"/>
          </a:xfrm>
          <a:prstGeom prst="rect">
            <a:avLst/>
          </a:prstGeom>
          <a:solidFill>
            <a:srgbClr val="C3D69A"/>
          </a:solidFill>
        </p:spPr>
        <p:txBody>
          <a:bodyPr vert="horz" wrap="square" lIns="0" tIns="1270" rIns="0" bIns="0" rtlCol="0">
            <a:spAutoFit/>
          </a:bodyPr>
          <a:lstStyle/>
          <a:p>
            <a:pPr marL="1225550" marR="1221740" indent="-23813" algn="ctr">
              <a:lnSpc>
                <a:spcPct val="120000"/>
              </a:lnSpc>
              <a:spcBef>
                <a:spcPts val="5"/>
              </a:spcBef>
            </a:pPr>
            <a:r>
              <a:rPr lang="en-US" sz="3600" b="1" spc="-145" dirty="0" err="1" smtClean="0">
                <a:latin typeface="Calibri"/>
                <a:cs typeface="Calibri"/>
              </a:rPr>
              <a:t>Dasar</a:t>
            </a:r>
            <a:r>
              <a:rPr lang="en-US" sz="3600" b="1" spc="-145" dirty="0" smtClean="0">
                <a:latin typeface="Calibri"/>
                <a:cs typeface="Calibri"/>
              </a:rPr>
              <a:t> </a:t>
            </a:r>
            <a:r>
              <a:rPr lang="en-US" sz="3600" b="1" spc="-145" dirty="0" err="1" smtClean="0">
                <a:latin typeface="Calibri"/>
                <a:cs typeface="Calibri"/>
              </a:rPr>
              <a:t>Perlindungan</a:t>
            </a:r>
            <a:r>
              <a:rPr lang="en-US" sz="3600" b="1" spc="-145" dirty="0" smtClean="0">
                <a:latin typeface="Calibri"/>
                <a:cs typeface="Calibri"/>
              </a:rPr>
              <a:t> </a:t>
            </a:r>
            <a:r>
              <a:rPr lang="en-US" sz="3600" b="1" spc="-145" dirty="0" err="1" smtClean="0">
                <a:latin typeface="Calibri"/>
                <a:cs typeface="Calibri"/>
              </a:rPr>
              <a:t>Tanaman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09" y="2813993"/>
            <a:ext cx="2466975" cy="1847850"/>
          </a:xfrm>
          <a:prstGeom prst="rect">
            <a:avLst/>
          </a:prstGeom>
        </p:spPr>
      </p:pic>
      <p:pic>
        <p:nvPicPr>
          <p:cNvPr id="1026" name="Picture 2" descr="Cara Membasmi Rumput Liar Secara Permanen: Tepat, Mudah &amp; Cepat -  Gardening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4" y="2813993"/>
            <a:ext cx="322830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965" y="2813993"/>
            <a:ext cx="2466975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937" y="4663337"/>
            <a:ext cx="3597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Rerumputan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(Grasses)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7644" y="4663337"/>
            <a:ext cx="2881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Teki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8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Cyperaceae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65704" y="4663337"/>
            <a:ext cx="3955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Daun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Lebar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(Broad Leaf)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9469" y="5646723"/>
            <a:ext cx="6342185" cy="584775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Dr. Ir.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Djuhari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M.Si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id-ID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/Prof. Suyamto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86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89" y="208548"/>
            <a:ext cx="5903495" cy="646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48589" y="1171074"/>
            <a:ext cx="2326105" cy="9625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GULMA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0231" y="2900727"/>
            <a:ext cx="4251158" cy="16683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Tumbuhan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hidup</a:t>
            </a:r>
            <a:r>
              <a:rPr lang="en-US" sz="2800" dirty="0" smtClean="0">
                <a:solidFill>
                  <a:schemeClr val="tx1"/>
                </a:solidFill>
              </a:rPr>
              <a:t> dan </a:t>
            </a:r>
            <a:r>
              <a:rPr lang="en-US" sz="2800" dirty="0" err="1" smtClean="0">
                <a:solidFill>
                  <a:schemeClr val="tx1"/>
                </a:solidFill>
              </a:rPr>
              <a:t>berkembang</a:t>
            </a:r>
            <a:r>
              <a:rPr lang="en-US" sz="2800" dirty="0" smtClean="0">
                <a:solidFill>
                  <a:schemeClr val="tx1"/>
                </a:solidFill>
              </a:rPr>
              <a:t> di </a:t>
            </a:r>
            <a:r>
              <a:rPr lang="en-US" sz="2800" dirty="0" err="1" smtClean="0">
                <a:solidFill>
                  <a:schemeClr val="tx1"/>
                </a:solidFill>
              </a:rPr>
              <a:t>tempat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dikehendaki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manusia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8084" y="208548"/>
            <a:ext cx="5871411" cy="64649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57474" y="1171074"/>
            <a:ext cx="4860758" cy="962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OPT</a:t>
            </a:r>
          </a:p>
          <a:p>
            <a:pPr algn="ctr"/>
            <a:r>
              <a:rPr lang="en-US" sz="2400" b="1" dirty="0" err="1" smtClean="0"/>
              <a:t>Organisme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Pengganggu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Tanaman</a:t>
            </a:r>
            <a:endParaRPr lang="en-US" sz="2400" b="1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722050874"/>
              </p:ext>
            </p:extLst>
          </p:nvPr>
        </p:nvGraphicFramePr>
        <p:xfrm>
          <a:off x="6304546" y="2714011"/>
          <a:ext cx="5732380" cy="360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8213558" y="4170947"/>
            <a:ext cx="850231" cy="3208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HAMA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304421" y="4195010"/>
            <a:ext cx="850231" cy="3208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PATOGEN</a:t>
            </a:r>
            <a:endParaRPr lang="en-US" sz="11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8745621" y="5150629"/>
            <a:ext cx="850231" cy="3208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GULMA</a:t>
            </a:r>
            <a:endParaRPr lang="en-US" sz="1100" b="1" dirty="0"/>
          </a:p>
        </p:txBody>
      </p:sp>
      <p:sp>
        <p:nvSpPr>
          <p:cNvPr id="26" name="Down Arrow 25"/>
          <p:cNvSpPr/>
          <p:nvPr/>
        </p:nvSpPr>
        <p:spPr>
          <a:xfrm>
            <a:off x="2759242" y="2226958"/>
            <a:ext cx="344906" cy="6124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972885" y="2226957"/>
            <a:ext cx="352927" cy="92242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162927" y="1347537"/>
            <a:ext cx="2462463" cy="5780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97305" y="4630379"/>
            <a:ext cx="5325979" cy="20431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 err="1" smtClean="0"/>
              <a:t>Mengganggu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pertumbuhan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tanaman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err="1" smtClean="0"/>
              <a:t>Menurunkan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kuantitas</a:t>
            </a:r>
            <a:r>
              <a:rPr lang="en-US" sz="2400" b="1" dirty="0" smtClean="0"/>
              <a:t> dan </a:t>
            </a:r>
            <a:r>
              <a:rPr lang="en-US" sz="2400" b="1" dirty="0" err="1" smtClean="0"/>
              <a:t>kualitas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hasil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err="1" smtClean="0"/>
              <a:t>Menyulitkan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pengolahan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lahan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742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68177"/>
              </p:ext>
            </p:extLst>
          </p:nvPr>
        </p:nvGraphicFramePr>
        <p:xfrm>
          <a:off x="705853" y="946485"/>
          <a:ext cx="10780293" cy="51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KLASIFIKASI  GULMA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9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PENYEBARAN DAN </a:t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 DISTRIBUSI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Cara </a:t>
            </a:r>
            <a:r>
              <a:rPr lang="en-US" sz="3200" dirty="0" err="1" smtClean="0">
                <a:solidFill>
                  <a:schemeClr val="tx1"/>
                </a:solidFill>
              </a:rPr>
              <a:t>Penyebaran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Biji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Umbi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Rhizoma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Batang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Akar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Spora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Agen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Distribusi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Manusia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Binatang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Alat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pertanian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Angin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Air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6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104" y="1028701"/>
            <a:ext cx="10672550" cy="5410200"/>
          </a:xfrm>
          <a:ln w="76200">
            <a:pattFill prst="sphere">
              <a:fgClr>
                <a:srgbClr val="660033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609600" indent="-609600" algn="just">
              <a:buNone/>
            </a:pPr>
            <a:r>
              <a:rPr lang="id-ID" altLang="en-US" dirty="0" smtClean="0">
                <a:latin typeface="Comic Sans MS" panose="030F0702030302020204" pitchFamily="66" charset="0"/>
              </a:rPr>
              <a:t>	</a:t>
            </a:r>
            <a:endParaRPr lang="id-ID" altLang="en-US" dirty="0" smtClean="0">
              <a:latin typeface="Comic Sans MS" panose="030F0702030302020204" pitchFamily="66" charset="0"/>
            </a:endParaRPr>
          </a:p>
          <a:p>
            <a:pPr marL="450850" indent="-27305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Menghambat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penyerapan hara oleh akar tanaman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Menghambat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pembelahan sel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Menghambat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pertumbuhan tanaman 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Menghambat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aktivitas fotosintesis 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Memacu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atau menghambat respirasi 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Mempengaruhi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sintesis protein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Menurunkan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permeabilitas membran 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Menghambat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aktivitas enzim </a:t>
            </a:r>
          </a:p>
          <a:p>
            <a:pPr marL="177800" indent="177800" algn="just">
              <a:buFont typeface="Wingdings" panose="05000000000000000000" pitchFamily="2" charset="2"/>
              <a:buChar char="v"/>
            </a:pPr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Menghambat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fiksasi N dan nitrifikasi 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887104" y="228600"/>
            <a:ext cx="10672550" cy="584775"/>
          </a:xfrm>
          <a:prstGeom prst="rect">
            <a:avLst/>
          </a:prstGeom>
          <a:noFill/>
          <a:ln w="57150" cmpd="thinThick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altLang="en-US" sz="3200" b="1" dirty="0">
                <a:latin typeface="Comic Sans MS" panose="030F0702030302020204" pitchFamily="66" charset="0"/>
              </a:rPr>
              <a:t>Pengaruh </a:t>
            </a:r>
            <a:r>
              <a:rPr lang="id-ID" altLang="en-US" sz="3200" b="1" dirty="0" smtClean="0">
                <a:latin typeface="Comic Sans MS" panose="030F0702030302020204" pitchFamily="66" charset="0"/>
              </a:rPr>
              <a:t>alelopat (Eksudat Gulma bersifat inhibitor)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9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63" y="228601"/>
            <a:ext cx="11435710" cy="6403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0" y="164334"/>
            <a:ext cx="4844955" cy="6468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07" y="184244"/>
            <a:ext cx="5196954" cy="6496193"/>
          </a:xfrm>
          <a:prstGeom prst="rect">
            <a:avLst/>
          </a:prstGeom>
        </p:spPr>
      </p:pic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7" y="1828799"/>
            <a:ext cx="10863618" cy="2197291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723900" indent="-182563">
              <a:spcBef>
                <a:spcPts val="0"/>
              </a:spcBef>
              <a:buNone/>
            </a:pPr>
            <a:r>
              <a:rPr lang="id-ID" altLang="en-US" sz="1600" dirty="0" smtClean="0">
                <a:latin typeface="Comic Sans MS" panose="030F0702030302020204" pitchFamily="66" charset="0"/>
              </a:rPr>
              <a:t>	</a:t>
            </a:r>
            <a:endParaRPr lang="id-ID" altLang="en-US" sz="1600" dirty="0" smtClean="0">
              <a:latin typeface="Comic Sans MS" panose="030F0702030302020204" pitchFamily="66" charset="0"/>
            </a:endParaRPr>
          </a:p>
          <a:p>
            <a:pPr marL="723900" indent="-182563">
              <a:spcBef>
                <a:spcPts val="0"/>
              </a:spcBef>
              <a:buNone/>
            </a:pPr>
            <a:r>
              <a:rPr lang="id-ID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Saat </a:t>
            </a:r>
            <a:r>
              <a:rPr lang="id-ID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(periode </a:t>
            </a:r>
            <a:r>
              <a:rPr lang="id-ID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waktu) tanaman </a:t>
            </a:r>
            <a:r>
              <a:rPr lang="id-ID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peka terhadap kompetisi gulma disebut periode kritis</a:t>
            </a:r>
          </a:p>
          <a:p>
            <a:pPr marL="723900" indent="-182563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8195" name="Picture 4" descr="bullet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22274" y="2749817"/>
            <a:ext cx="351433" cy="35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343400" y="2286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id-ID" altLang="en-US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82387" y="365826"/>
            <a:ext cx="10863618" cy="1323439"/>
          </a:xfrm>
          <a:prstGeom prst="rect">
            <a:avLst/>
          </a:prstGeom>
          <a:noFill/>
          <a:ln w="57150" cmpd="thinThick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alt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Periode Kritis Tanaman Terhadap </a:t>
            </a:r>
            <a:br>
              <a:rPr lang="id-ID" alt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id-ID" alt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Kompetisi Gulma</a:t>
            </a:r>
            <a:endParaRPr lang="en-US" alt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7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53" y="228600"/>
            <a:ext cx="11109277" cy="609600"/>
          </a:xfrm>
          <a:ln w="76200">
            <a:pattFill prst="sphere">
              <a:fgClr>
                <a:srgbClr val="660033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id-ID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Faktor yang mempengaruhi periode kritis tanaman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3" y="1066800"/>
            <a:ext cx="11109277" cy="5410200"/>
          </a:xfrm>
          <a:ln w="76200">
            <a:pattFill prst="sphere">
              <a:fgClr>
                <a:srgbClr val="660033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900113" indent="-9525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id-ID" altLang="en-US" sz="2400" dirty="0">
                <a:latin typeface="Comic Sans MS" panose="030F0702030302020204" pitchFamily="66" charset="0"/>
              </a:rPr>
              <a:t>	</a:t>
            </a:r>
            <a:r>
              <a:rPr lang="id-ID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Jenis tanaman atau jenis gulma</a:t>
            </a:r>
          </a:p>
          <a:p>
            <a:pPr marL="900113" indent="-9525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id-ID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	Cara budidaya  (benih, bibit, saat tanam, jarak tanam)</a:t>
            </a:r>
          </a:p>
          <a:p>
            <a:pPr marL="900113" indent="-9525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id-ID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	Kesuburan tanah dan lengas tanah</a:t>
            </a:r>
          </a:p>
          <a:p>
            <a:pPr marL="900113" indent="-9525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id-ID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	Bila saat kritis yang pertama dapat diatasi maka saat kritis berikutnya tidak akan terjadi</a:t>
            </a:r>
          </a:p>
          <a:p>
            <a:pPr marL="900113" indent="-9525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id-ID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	Batas awal periode kritis tanaman terhadap kompetisi gulma  disebut ambang kendali.</a:t>
            </a:r>
          </a:p>
          <a:p>
            <a:pPr marL="900113" indent="-95250"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id-ID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	Saat kritis tanaman terhadap = ambang ekonomi</a:t>
            </a:r>
            <a:r>
              <a:rPr lang="id-ID" altLang="en-US" sz="2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268" name="Picture 5" descr="blue bulle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9" y="1246497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blue bulle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8557" y="3095659"/>
            <a:ext cx="228599" cy="2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blue bulle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0145" y="3721831"/>
            <a:ext cx="247648" cy="2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lue bulle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9361" y="4874643"/>
            <a:ext cx="228599" cy="2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blue bulle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8" y="6024361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blue bulle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9" y="1941775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6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330" y="1371600"/>
            <a:ext cx="10727140" cy="4648200"/>
          </a:xfrm>
          <a:ln w="76200">
            <a:pattFill prst="sphere">
              <a:fgClr>
                <a:srgbClr val="660033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dirty="0" smtClean="0">
                <a:latin typeface="Comic Sans MS" panose="030F0702030302020204" pitchFamily="66" charset="0"/>
              </a:rPr>
              <a:t>	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Akhir masa </a:t>
            </a:r>
            <a:r>
              <a:rPr lang="id-ID" altLang="en-US" sz="32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establisment </a:t>
            </a: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antara 1-3 minggu setelah tanam atau pindah tanam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Menjelang pembentukan anakan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Menjelang berbunga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Menjelang berbuah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Menjelang pengisian biji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94330" y="501556"/>
            <a:ext cx="10727140" cy="646331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d-ID" alt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Periode kritis </a:t>
            </a:r>
            <a:r>
              <a:rPr lang="id-ID" alt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pada </a:t>
            </a:r>
            <a:r>
              <a:rPr lang="id-ID" alt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tanaman semusim</a:t>
            </a:r>
            <a:endParaRPr lang="en-US" alt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0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03" y="313900"/>
            <a:ext cx="9503371" cy="6324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97" y="150125"/>
            <a:ext cx="5754545" cy="6487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4652" y="0"/>
            <a:ext cx="8523232" cy="25090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id-ID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See you..... Next Times.....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094" y="2088107"/>
            <a:ext cx="8449621" cy="4148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  <a:r>
              <a:rPr lang="id-I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ak ada kata “Tersesat......”</a:t>
            </a:r>
          </a:p>
          <a:p>
            <a:pPr algn="ctr"/>
            <a:r>
              <a:rPr lang="id-I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Untuk Sang Garuda !!!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37786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1514</TotalTime>
  <Words>144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Comic Sans MS</vt:lpstr>
      <vt:lpstr>Corbel</vt:lpstr>
      <vt:lpstr>Times New Roman</vt:lpstr>
      <vt:lpstr>Wingdings</vt:lpstr>
      <vt:lpstr>Basis</vt:lpstr>
      <vt:lpstr>PENGENalan GULMA</vt:lpstr>
      <vt:lpstr>PowerPoint Presentation</vt:lpstr>
      <vt:lpstr>KLASIFIKASI  GULMA</vt:lpstr>
      <vt:lpstr>CARA PENYEBARAN DAN  AGEN DISTRIBUSI</vt:lpstr>
      <vt:lpstr>PowerPoint Presentation</vt:lpstr>
      <vt:lpstr>PowerPoint Presentation</vt:lpstr>
      <vt:lpstr>Faktor yang mempengaruhi periode kritis tanaman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GULMA</dc:title>
  <dc:creator>ASUS</dc:creator>
  <cp:lastModifiedBy>P.Djoe</cp:lastModifiedBy>
  <cp:revision>19</cp:revision>
  <dcterms:created xsi:type="dcterms:W3CDTF">2022-08-27T05:39:30Z</dcterms:created>
  <dcterms:modified xsi:type="dcterms:W3CDTF">2023-09-21T04:42:54Z</dcterms:modified>
</cp:coreProperties>
</file>