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  <p:sldId id="288" r:id="rId3"/>
    <p:sldId id="287" r:id="rId4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nsolas" panose="020B0609020204030204" pitchFamily="49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85900" y="1122362"/>
            <a:ext cx="8609322" cy="3744209"/>
          </a:xfrm>
        </p:spPr>
        <p:txBody>
          <a:bodyPr/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5230134"/>
            <a:ext cx="46101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241A6-6BA0-4948-AF1B-E73763332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EBCE3C-B339-4725-A8DD-5A1430A075A2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D1D988-AE5F-43A3-A87C-D9D96C55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02441-788A-4049-A034-8053D09E5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D5C94-F519-4D2E-A3D1-01670ED1CB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377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96F52-083A-4CDE-9382-F1BCFB3B2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46E51-BC8C-44F4-B7DF-21D1475D007C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7B532-9A1A-4A25-9707-0B8D4235F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D81BCD-C445-4024-92F2-6CE546E73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6012D-C36E-496C-BEF9-517C6FFBA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185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1898" y="897973"/>
            <a:ext cx="2674301" cy="527898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54169"/>
            <a:ext cx="77343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7D462E-0234-4480-95B4-77FF5FC8C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B13F2-FEB4-4109-A79E-EDFB580B8CE4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B6B41-F3CF-4366-BE5F-4E80EDB51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FEA4F-0B9F-4094-83C6-3AD2BDE506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C9B23-E361-4091-81BE-86EDD74F22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2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68E0BB-9BBD-46F7-BD4E-C2299AEFF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A6CA71-FC32-4230-8A9F-B742D0B54D1A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68BD2-5994-4F65-851D-19504F9F2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6F1A6-30D0-449E-A5CC-E0F3A909F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AC55D-81CA-4FF5-BEFB-28534194F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64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922780-304C-4C04-87DC-292FC5D5F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2F53A5-A026-4A2C-B74B-62E0FC4A50E9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FB92-3D98-4C06-9F60-905FC8FC8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56242-9DFF-4294-B9A4-0A824DCC0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F52EB-A84B-4F97-A014-A347368888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793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92615F9-1D04-4A88-B4F0-3E982815F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3D763-C93D-4AC7-9760-1464DBBF355D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B1B0DB9-D3ED-42B8-8401-4B278B0C3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86BF0F4-F76B-475C-8C8D-340853B93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3DF40D-551B-4B76-85EF-09DDF76105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0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1" y="2109789"/>
            <a:ext cx="4507931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1" y="3063530"/>
            <a:ext cx="4507930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64867" y="2109789"/>
            <a:ext cx="4507932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64867" y="3063530"/>
            <a:ext cx="4507932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E48DA6-4AA5-4D72-8C24-B0F60A550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2C353-FAC5-4C0D-ABF5-8A4A5C69B40B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B800CA62-2BC7-4365-9CE5-7F3D90C8F4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99EFA65-9386-48D7-9BCF-21D917756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D924F-3939-4121-90A6-271EE7C9B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03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5029E1B-7936-4611-983B-B8DCEC803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1FE01-6DE0-4B41-B6B0-4165DDA746E4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87B3BEB-2F93-4FAC-A18D-983EB7C86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69F242-A22E-42F5-B394-035A1C1AC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A3494-4BCD-4E07-99A1-8E676F7F3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41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394EBD0-21D9-4735-95A9-EEF9B8F66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DA957-0496-4FED-8DA0-63DFB5972542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EF8DDA-D19B-498C-89E4-327D2D662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65845-A3A9-4EFC-87D3-102AE0D78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03AFE-B638-48E7-AD60-6E60B9593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85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98966B-F9BC-4092-B570-78D7BA6A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88A6C-C1AF-4F80-88EC-60E8B341BB10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7D03DFF-2274-4742-B7D6-C4CC8A9D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C2F88B1-D42D-46B4-9205-1265A9E16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B9997-CBFF-484C-99D2-FAD5CBA7CC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368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AD999AD-655C-46D9-B9F8-A38CAEA7D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57824-EF62-464B-BDD4-20F2B0CA4F96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030FA0-D053-4157-B11D-BF83A56CD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089B58-8A1B-4464-8D04-767D22225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80BDE-ACAC-433F-9720-0B4A257E3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52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081A6E-A5B4-4D70-86D8-C7F8EA420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50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0A035FB-A042-4CFE-8D1D-F9FF5F9E7D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317750"/>
            <a:ext cx="9493250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0C92A7-EACA-4040-98F2-A8F9264D83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1029493" y="4680744"/>
            <a:ext cx="27574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0A026463-3EDE-4BA6-A5A8-2A847F591136}" type="datetimeFigureOut">
              <a:rPr lang="en-US"/>
              <a:pPr>
                <a:defRPr/>
              </a:pPr>
              <a:t>9/2/2023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EA6758-C1D1-4E34-91FA-A8B7443E64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0400" y="6356350"/>
            <a:ext cx="55102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FC56EE-0343-4E5F-A034-79983B5698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6125" y="6356350"/>
            <a:ext cx="1111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83482CCA-D7EE-4883-A004-0862D51FB6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1" name="Group 6">
            <a:extLst>
              <a:ext uri="{FF2B5EF4-FFF2-40B4-BE49-F238E27FC236}">
                <a16:creationId xmlns:a16="http://schemas.microsoft.com/office/drawing/2014/main" id="{21387ADB-EA38-4F8D-B57C-AC9F313AD0CB}"/>
              </a:ext>
            </a:extLst>
          </p:cNvPr>
          <p:cNvGrpSpPr>
            <a:grpSpLocks/>
          </p:cNvGrpSpPr>
          <p:nvPr/>
        </p:nvGrpSpPr>
        <p:grpSpPr bwMode="auto">
          <a:xfrm>
            <a:off x="174625" y="6356350"/>
            <a:ext cx="357188" cy="357188"/>
            <a:chOff x="4135740" y="1745599"/>
            <a:chExt cx="558732" cy="558732"/>
          </a:xfrm>
        </p:grpSpPr>
        <p:grpSp>
          <p:nvGrpSpPr>
            <p:cNvPr id="1032" name="Group 7">
              <a:extLst>
                <a:ext uri="{FF2B5EF4-FFF2-40B4-BE49-F238E27FC236}">
                  <a16:creationId xmlns:a16="http://schemas.microsoft.com/office/drawing/2014/main" id="{A4967344-662B-40FA-ACCE-103E9DFC8D5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135740" y="1745599"/>
              <a:ext cx="558732" cy="558732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8E1FAF9D-7FCD-40C2-9A7D-A779ACACC0B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569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9C1C04E3-E2EA-4BC0-A713-450AACA99E6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928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02565E8F-EE30-402E-A278-A5B0C085C931}"/>
                </a:ext>
              </a:extLst>
            </p:cNvPr>
            <p:cNvSpPr/>
            <p:nvPr/>
          </p:nvSpPr>
          <p:spPr>
            <a:xfrm>
              <a:off x="4336884" y="1946743"/>
              <a:ext cx="156444" cy="15644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rtl="0" fontAlgn="base">
        <a:lnSpc>
          <a:spcPct val="120000"/>
        </a:lnSpc>
        <a:spcBef>
          <a:spcPct val="0"/>
        </a:spcBef>
        <a:spcAft>
          <a:spcPct val="0"/>
        </a:spcAft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  <a:lvl2pPr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2pPr>
      <a:lvl3pPr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3pPr>
      <a:lvl4pPr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4pPr>
      <a:lvl5pPr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5pPr>
      <a:lvl6pPr marL="457200"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6pPr>
      <a:lvl7pPr marL="914400"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7pPr>
      <a:lvl8pPr marL="1371600"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8pPr>
      <a:lvl9pPr marL="1828800" algn="l" rtl="0" fontAlgn="base">
        <a:lnSpc>
          <a:spcPct val="120000"/>
        </a:lnSpc>
        <a:spcBef>
          <a:spcPct val="0"/>
        </a:spcBef>
        <a:spcAft>
          <a:spcPct val="0"/>
        </a:spcAft>
        <a:defRPr sz="4000" i="1">
          <a:solidFill>
            <a:srgbClr val="000000"/>
          </a:solidFill>
          <a:latin typeface="Franklin Gothic Heavy" panose="020B0903020102020204" pitchFamily="34" charset="0"/>
        </a:defRPr>
      </a:lvl9pPr>
    </p:titleStyle>
    <p:bodyStyle>
      <a:lvl1pPr marL="228600" indent="-228600" algn="l" rtl="0" fontAlgn="base">
        <a:lnSpc>
          <a:spcPct val="12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rtl="0" fontAlgn="base">
        <a:lnSpc>
          <a:spcPct val="120000"/>
        </a:lnSpc>
        <a:spcBef>
          <a:spcPts val="500"/>
        </a:spcBef>
        <a:spcAft>
          <a:spcPct val="0"/>
        </a:spcAft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39763" indent="-228600" algn="l" rtl="0" fontAlgn="base">
        <a:lnSpc>
          <a:spcPct val="12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325" indent="-228600" algn="l" rtl="0" fontAlgn="base">
        <a:lnSpc>
          <a:spcPct val="120000"/>
        </a:lnSpc>
        <a:spcBef>
          <a:spcPts val="500"/>
        </a:spcBef>
        <a:spcAft>
          <a:spcPct val="0"/>
        </a:spcAft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4888" indent="-228600" algn="l" rtl="0" fontAlgn="base">
        <a:lnSpc>
          <a:spcPct val="12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 descr="&quot;&quot;">
            <a:extLst>
              <a:ext uri="{FF2B5EF4-FFF2-40B4-BE49-F238E27FC236}">
                <a16:creationId xmlns:a16="http://schemas.microsoft.com/office/drawing/2014/main" id="{F7A89D63-75B5-49E4-843C-53F7FE79B99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3" name="Freeform: Shape 42" descr="&quot;&quot;">
            <a:extLst>
              <a:ext uri="{FF2B5EF4-FFF2-40B4-BE49-F238E27FC236}">
                <a16:creationId xmlns:a16="http://schemas.microsoft.com/office/drawing/2014/main" id="{D0AEED7B-285D-4490-8FF0-A853C0761A44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232525" y="1419225"/>
            <a:ext cx="5959475" cy="5438775"/>
          </a:xfrm>
          <a:custGeom>
            <a:avLst/>
            <a:gdLst>
              <a:gd name="connsiteX0" fmla="*/ 5958945 w 5958945"/>
              <a:gd name="connsiteY0" fmla="*/ 0 h 5438439"/>
              <a:gd name="connsiteX1" fmla="*/ 5958945 w 5958945"/>
              <a:gd name="connsiteY1" fmla="*/ 5438439 h 5438439"/>
              <a:gd name="connsiteX2" fmla="*/ 243312 w 5958945"/>
              <a:gd name="connsiteY2" fmla="*/ 5438439 h 5438439"/>
              <a:gd name="connsiteX3" fmla="*/ 0 w 5958945"/>
              <a:gd name="connsiteY3" fmla="*/ 281133 h 54384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958945" h="5438439">
                <a:moveTo>
                  <a:pt x="5958945" y="0"/>
                </a:moveTo>
                <a:lnTo>
                  <a:pt x="5958945" y="5438439"/>
                </a:lnTo>
                <a:lnTo>
                  <a:pt x="243312" y="5438439"/>
                </a:lnTo>
                <a:lnTo>
                  <a:pt x="0" y="281133"/>
                </a:lnTo>
                <a:close/>
              </a:path>
            </a:pathLst>
          </a:cu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5" name="Freeform: Shape 44" descr="&quot;&quot;">
            <a:extLst>
              <a:ext uri="{FF2B5EF4-FFF2-40B4-BE49-F238E27FC236}">
                <a16:creationId xmlns:a16="http://schemas.microsoft.com/office/drawing/2014/main" id="{868A9684-1BCD-4B34-BB96-9F347399E0F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381750" y="1546225"/>
            <a:ext cx="5810250" cy="5311775"/>
          </a:xfrm>
          <a:custGeom>
            <a:avLst/>
            <a:gdLst>
              <a:gd name="connsiteX0" fmla="*/ 5810722 w 5810722"/>
              <a:gd name="connsiteY0" fmla="*/ 0 h 5312052"/>
              <a:gd name="connsiteX1" fmla="*/ 5810722 w 5810722"/>
              <a:gd name="connsiteY1" fmla="*/ 5312052 h 5312052"/>
              <a:gd name="connsiteX2" fmla="*/ 233536 w 5810722"/>
              <a:gd name="connsiteY2" fmla="*/ 5312052 h 5312052"/>
              <a:gd name="connsiteX3" fmla="*/ 51 w 5810722"/>
              <a:gd name="connsiteY3" fmla="*/ 316232 h 5312052"/>
              <a:gd name="connsiteX4" fmla="*/ 22262 w 5810722"/>
              <a:gd name="connsiteY4" fmla="*/ 279766 h 5312052"/>
              <a:gd name="connsiteX5" fmla="*/ 1107482 w 5810722"/>
              <a:gd name="connsiteY5" fmla="*/ 228567 h 5312052"/>
              <a:gd name="connsiteX6" fmla="*/ 1142436 w 5810722"/>
              <a:gd name="connsiteY6" fmla="*/ 216952 h 5312052"/>
              <a:gd name="connsiteX7" fmla="*/ 1179340 w 5810722"/>
              <a:gd name="connsiteY7" fmla="*/ 225177 h 5312052"/>
              <a:gd name="connsiteX8" fmla="*/ 1664877 w 5810722"/>
              <a:gd name="connsiteY8" fmla="*/ 202270 h 5312052"/>
              <a:gd name="connsiteX9" fmla="*/ 1729327 w 5810722"/>
              <a:gd name="connsiteY9" fmla="*/ 199229 h 5312052"/>
              <a:gd name="connsiteX10" fmla="*/ 1764824 w 5810722"/>
              <a:gd name="connsiteY10" fmla="*/ 186933 h 5312052"/>
              <a:gd name="connsiteX11" fmla="*/ 1801056 w 5810722"/>
              <a:gd name="connsiteY11" fmla="*/ 173050 h 5312052"/>
              <a:gd name="connsiteX12" fmla="*/ 1836274 w 5810722"/>
              <a:gd name="connsiteY12" fmla="*/ 166141 h 5312052"/>
              <a:gd name="connsiteX13" fmla="*/ 1863538 w 5810722"/>
              <a:gd name="connsiteY13" fmla="*/ 164039 h 5312052"/>
              <a:gd name="connsiteX14" fmla="*/ 1892482 w 5810722"/>
              <a:gd name="connsiteY14" fmla="*/ 169858 h 5312052"/>
              <a:gd name="connsiteX15" fmla="*/ 1911650 w 5810722"/>
              <a:gd name="connsiteY15" fmla="*/ 165965 h 5312052"/>
              <a:gd name="connsiteX16" fmla="*/ 1947973 w 5810722"/>
              <a:gd name="connsiteY16" fmla="*/ 171949 h 5312052"/>
              <a:gd name="connsiteX17" fmla="*/ 2000914 w 5810722"/>
              <a:gd name="connsiteY17" fmla="*/ 176542 h 5312052"/>
              <a:gd name="connsiteX18" fmla="*/ 2037484 w 5810722"/>
              <a:gd name="connsiteY18" fmla="*/ 182376 h 5312052"/>
              <a:gd name="connsiteX19" fmla="*/ 2044575 w 5810722"/>
              <a:gd name="connsiteY19" fmla="*/ 184356 h 5312052"/>
              <a:gd name="connsiteX20" fmla="*/ 2281535 w 5810722"/>
              <a:gd name="connsiteY20" fmla="*/ 173177 h 5312052"/>
              <a:gd name="connsiteX21" fmla="*/ 2298894 w 5810722"/>
              <a:gd name="connsiteY21" fmla="*/ 169770 h 5312052"/>
              <a:gd name="connsiteX22" fmla="*/ 2357988 w 5810722"/>
              <a:gd name="connsiteY22" fmla="*/ 169570 h 5312052"/>
              <a:gd name="connsiteX23" fmla="*/ 2366387 w 5810722"/>
              <a:gd name="connsiteY23" fmla="*/ 165650 h 5312052"/>
              <a:gd name="connsiteX24" fmla="*/ 2424208 w 5810722"/>
              <a:gd name="connsiteY24" fmla="*/ 166446 h 5312052"/>
              <a:gd name="connsiteX25" fmla="*/ 2487237 w 5810722"/>
              <a:gd name="connsiteY25" fmla="*/ 160478 h 5312052"/>
              <a:gd name="connsiteX26" fmla="*/ 2491575 w 5810722"/>
              <a:gd name="connsiteY26" fmla="*/ 152230 h 5312052"/>
              <a:gd name="connsiteX27" fmla="*/ 2505397 w 5810722"/>
              <a:gd name="connsiteY27" fmla="*/ 150872 h 5312052"/>
              <a:gd name="connsiteX28" fmla="*/ 2527214 w 5810722"/>
              <a:gd name="connsiteY28" fmla="*/ 149997 h 5312052"/>
              <a:gd name="connsiteX29" fmla="*/ 2576466 w 5810722"/>
              <a:gd name="connsiteY29" fmla="*/ 156115 h 53120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5810722" h="5312052">
                <a:moveTo>
                  <a:pt x="5810722" y="0"/>
                </a:moveTo>
                <a:lnTo>
                  <a:pt x="5810722" y="5312052"/>
                </a:lnTo>
                <a:lnTo>
                  <a:pt x="233536" y="5312052"/>
                </a:lnTo>
                <a:lnTo>
                  <a:pt x="51" y="316232"/>
                </a:lnTo>
                <a:cubicBezTo>
                  <a:pt x="-796" y="296715"/>
                  <a:pt x="9118" y="280436"/>
                  <a:pt x="22262" y="279766"/>
                </a:cubicBezTo>
                <a:lnTo>
                  <a:pt x="1107482" y="228567"/>
                </a:lnTo>
                <a:lnTo>
                  <a:pt x="1142436" y="216952"/>
                </a:lnTo>
                <a:cubicBezTo>
                  <a:pt x="1162337" y="216451"/>
                  <a:pt x="1167038" y="222435"/>
                  <a:pt x="1179340" y="225177"/>
                </a:cubicBezTo>
                <a:lnTo>
                  <a:pt x="1664877" y="202270"/>
                </a:lnTo>
                <a:lnTo>
                  <a:pt x="1729327" y="199229"/>
                </a:lnTo>
                <a:lnTo>
                  <a:pt x="1764824" y="186933"/>
                </a:lnTo>
                <a:cubicBezTo>
                  <a:pt x="1779705" y="194723"/>
                  <a:pt x="1789515" y="177654"/>
                  <a:pt x="1801056" y="173050"/>
                </a:cubicBezTo>
                <a:lnTo>
                  <a:pt x="1836274" y="166141"/>
                </a:lnTo>
                <a:cubicBezTo>
                  <a:pt x="1845362" y="165440"/>
                  <a:pt x="1854450" y="164740"/>
                  <a:pt x="1863538" y="164039"/>
                </a:cubicBezTo>
                <a:lnTo>
                  <a:pt x="1892482" y="169858"/>
                </a:lnTo>
                <a:cubicBezTo>
                  <a:pt x="1900501" y="170178"/>
                  <a:pt x="1902402" y="165617"/>
                  <a:pt x="1911650" y="165965"/>
                </a:cubicBezTo>
                <a:lnTo>
                  <a:pt x="1947973" y="171949"/>
                </a:lnTo>
                <a:lnTo>
                  <a:pt x="2000914" y="176542"/>
                </a:lnTo>
                <a:lnTo>
                  <a:pt x="2037484" y="182376"/>
                </a:lnTo>
                <a:lnTo>
                  <a:pt x="2044575" y="184356"/>
                </a:lnTo>
                <a:lnTo>
                  <a:pt x="2281535" y="173177"/>
                </a:lnTo>
                <a:lnTo>
                  <a:pt x="2298894" y="169770"/>
                </a:lnTo>
                <a:lnTo>
                  <a:pt x="2357988" y="169570"/>
                </a:lnTo>
                <a:lnTo>
                  <a:pt x="2366387" y="165650"/>
                </a:lnTo>
                <a:lnTo>
                  <a:pt x="2424208" y="166446"/>
                </a:lnTo>
                <a:cubicBezTo>
                  <a:pt x="2443278" y="165048"/>
                  <a:pt x="2476400" y="164272"/>
                  <a:pt x="2487237" y="160478"/>
                </a:cubicBezTo>
                <a:lnTo>
                  <a:pt x="2491575" y="152230"/>
                </a:lnTo>
                <a:lnTo>
                  <a:pt x="2505397" y="150872"/>
                </a:lnTo>
                <a:cubicBezTo>
                  <a:pt x="2506439" y="151439"/>
                  <a:pt x="2526387" y="149984"/>
                  <a:pt x="2527214" y="149997"/>
                </a:cubicBezTo>
                <a:lnTo>
                  <a:pt x="2576466" y="156115"/>
                </a:ln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5" descr="A building with a sign on it&#10;&#10;Description automatically generated with low confidence">
            <a:extLst>
              <a:ext uri="{FF2B5EF4-FFF2-40B4-BE49-F238E27FC236}">
                <a16:creationId xmlns:a16="http://schemas.microsoft.com/office/drawing/2014/main" id="{C699C802-6E96-4AD1-811C-C46E271DA0D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4000"/>
          </a:blip>
          <a:srcRect t="15085" r="1" b="1497"/>
          <a:stretch/>
        </p:blipFill>
        <p:spPr>
          <a:xfrm>
            <a:off x="6381276" y="1545946"/>
            <a:ext cx="5810722" cy="5312052"/>
          </a:xfrm>
          <a:custGeom>
            <a:avLst/>
            <a:gdLst/>
            <a:ahLst/>
            <a:cxnLst/>
            <a:rect l="l" t="t" r="r" b="b"/>
            <a:pathLst>
              <a:path w="5810722" h="5312052">
                <a:moveTo>
                  <a:pt x="5810722" y="0"/>
                </a:moveTo>
                <a:lnTo>
                  <a:pt x="5810722" y="5312052"/>
                </a:lnTo>
                <a:lnTo>
                  <a:pt x="233536" y="5312052"/>
                </a:lnTo>
                <a:lnTo>
                  <a:pt x="51" y="316232"/>
                </a:lnTo>
                <a:cubicBezTo>
                  <a:pt x="-796" y="296715"/>
                  <a:pt x="9118" y="280436"/>
                  <a:pt x="22262" y="279766"/>
                </a:cubicBezTo>
                <a:lnTo>
                  <a:pt x="1107482" y="228567"/>
                </a:lnTo>
                <a:lnTo>
                  <a:pt x="1142436" y="216952"/>
                </a:lnTo>
                <a:cubicBezTo>
                  <a:pt x="1162337" y="216451"/>
                  <a:pt x="1167038" y="222435"/>
                  <a:pt x="1179340" y="225177"/>
                </a:cubicBezTo>
                <a:lnTo>
                  <a:pt x="1664877" y="202270"/>
                </a:lnTo>
                <a:lnTo>
                  <a:pt x="1729327" y="199229"/>
                </a:lnTo>
                <a:lnTo>
                  <a:pt x="1764824" y="186933"/>
                </a:lnTo>
                <a:cubicBezTo>
                  <a:pt x="1779705" y="194723"/>
                  <a:pt x="1789515" y="177654"/>
                  <a:pt x="1801056" y="173050"/>
                </a:cubicBezTo>
                <a:lnTo>
                  <a:pt x="1836274" y="166141"/>
                </a:lnTo>
                <a:cubicBezTo>
                  <a:pt x="1845362" y="165440"/>
                  <a:pt x="1854450" y="164740"/>
                  <a:pt x="1863538" y="164039"/>
                </a:cubicBezTo>
                <a:lnTo>
                  <a:pt x="1892482" y="169858"/>
                </a:lnTo>
                <a:cubicBezTo>
                  <a:pt x="1900501" y="170178"/>
                  <a:pt x="1902402" y="165617"/>
                  <a:pt x="1911650" y="165965"/>
                </a:cubicBezTo>
                <a:lnTo>
                  <a:pt x="1947973" y="171949"/>
                </a:lnTo>
                <a:lnTo>
                  <a:pt x="2000914" y="176542"/>
                </a:lnTo>
                <a:lnTo>
                  <a:pt x="2037484" y="182376"/>
                </a:lnTo>
                <a:lnTo>
                  <a:pt x="2044575" y="184356"/>
                </a:lnTo>
                <a:lnTo>
                  <a:pt x="2281535" y="173177"/>
                </a:lnTo>
                <a:lnTo>
                  <a:pt x="2298894" y="169770"/>
                </a:lnTo>
                <a:lnTo>
                  <a:pt x="2357988" y="169570"/>
                </a:lnTo>
                <a:lnTo>
                  <a:pt x="2366387" y="165650"/>
                </a:lnTo>
                <a:lnTo>
                  <a:pt x="2424208" y="166446"/>
                </a:lnTo>
                <a:cubicBezTo>
                  <a:pt x="2443278" y="165048"/>
                  <a:pt x="2476400" y="164272"/>
                  <a:pt x="2487237" y="160478"/>
                </a:cubicBezTo>
                <a:lnTo>
                  <a:pt x="2491575" y="152230"/>
                </a:lnTo>
                <a:lnTo>
                  <a:pt x="2505397" y="150872"/>
                </a:lnTo>
                <a:cubicBezTo>
                  <a:pt x="2506439" y="151439"/>
                  <a:pt x="2526387" y="149984"/>
                  <a:pt x="2527214" y="149997"/>
                </a:cubicBezTo>
                <a:lnTo>
                  <a:pt x="2576466" y="156115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0D660DF-A47B-4ABA-AD24-FB53307186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1" y="1140372"/>
            <a:ext cx="5666153" cy="350367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dirty="0"/>
              <a:t>Studi Kasus Talent Management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81913C-0BDF-4D5C-864F-01A9C9DED88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19200" y="5253038"/>
            <a:ext cx="3406775" cy="107315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id-ID" altLang="en-US" sz="1400"/>
              <a:t>PRODI S1 KEWIRAUSAHAAN</a:t>
            </a:r>
          </a:p>
          <a:p>
            <a:pPr>
              <a:lnSpc>
                <a:spcPct val="110000"/>
              </a:lnSpc>
            </a:pPr>
            <a:r>
              <a:rPr lang="id-ID" altLang="en-US" sz="1400"/>
              <a:t>FAKULTAS EKONOMI DAN SOSIAL </a:t>
            </a:r>
          </a:p>
          <a:p>
            <a:pPr>
              <a:lnSpc>
                <a:spcPct val="110000"/>
              </a:lnSpc>
            </a:pPr>
            <a:r>
              <a:rPr lang="id-ID" altLang="en-US" sz="1400"/>
              <a:t>2021/2022</a:t>
            </a:r>
          </a:p>
        </p:txBody>
      </p:sp>
      <p:sp>
        <p:nvSpPr>
          <p:cNvPr id="47" name="Freeform: Shape 46" descr="&quot;&quot;">
            <a:extLst>
              <a:ext uri="{FF2B5EF4-FFF2-40B4-BE49-F238E27FC236}">
                <a16:creationId xmlns:a16="http://schemas.microsoft.com/office/drawing/2014/main" id="{B066D101-6E88-4895-B29D-6F22A529BFB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6981825" y="0"/>
            <a:ext cx="5210175" cy="2667000"/>
          </a:xfrm>
          <a:custGeom>
            <a:avLst/>
            <a:gdLst>
              <a:gd name="connsiteX0" fmla="*/ 111795 w 5210922"/>
              <a:gd name="connsiteY0" fmla="*/ 0 h 2667762"/>
              <a:gd name="connsiteX1" fmla="*/ 5210922 w 5210922"/>
              <a:gd name="connsiteY1" fmla="*/ 0 h 2667762"/>
              <a:gd name="connsiteX2" fmla="*/ 5210922 w 5210922"/>
              <a:gd name="connsiteY2" fmla="*/ 2667762 h 2667762"/>
              <a:gd name="connsiteX3" fmla="*/ 0 w 5210922"/>
              <a:gd name="connsiteY3" fmla="*/ 2427809 h 2667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10922" h="2667762">
                <a:moveTo>
                  <a:pt x="111795" y="0"/>
                </a:moveTo>
                <a:lnTo>
                  <a:pt x="5210922" y="0"/>
                </a:lnTo>
                <a:lnTo>
                  <a:pt x="5210922" y="2667762"/>
                </a:lnTo>
                <a:lnTo>
                  <a:pt x="0" y="2427809"/>
                </a:lnTo>
                <a:close/>
              </a:path>
            </a:pathLst>
          </a:cu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9" name="Freeform: Shape 48" descr="&quot;&quot;">
            <a:extLst>
              <a:ext uri="{FF2B5EF4-FFF2-40B4-BE49-F238E27FC236}">
                <a16:creationId xmlns:a16="http://schemas.microsoft.com/office/drawing/2014/main" id="{AD5EA918-A4C0-4534-AF04-0BCF3F2109B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124700" y="0"/>
            <a:ext cx="5067300" cy="2541588"/>
          </a:xfrm>
          <a:custGeom>
            <a:avLst/>
            <a:gdLst>
              <a:gd name="connsiteX0" fmla="*/ 105596 w 5066533"/>
              <a:gd name="connsiteY0" fmla="*/ 0 h 2541207"/>
              <a:gd name="connsiteX1" fmla="*/ 5066533 w 5066533"/>
              <a:gd name="connsiteY1" fmla="*/ 0 h 2541207"/>
              <a:gd name="connsiteX2" fmla="*/ 5066533 w 5066533"/>
              <a:gd name="connsiteY2" fmla="*/ 2541207 h 2541207"/>
              <a:gd name="connsiteX3" fmla="*/ 4685834 w 5066533"/>
              <a:gd name="connsiteY3" fmla="*/ 2523915 h 2541207"/>
              <a:gd name="connsiteX4" fmla="*/ 31889 w 5066533"/>
              <a:gd name="connsiteY4" fmla="*/ 2305675 h 2541207"/>
              <a:gd name="connsiteX5" fmla="*/ 33 w 5066533"/>
              <a:gd name="connsiteY5" fmla="*/ 2270646 h 25412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533" h="2541207">
                <a:moveTo>
                  <a:pt x="105596" y="0"/>
                </a:moveTo>
                <a:lnTo>
                  <a:pt x="5066533" y="0"/>
                </a:lnTo>
                <a:lnTo>
                  <a:pt x="5066533" y="2541207"/>
                </a:lnTo>
                <a:lnTo>
                  <a:pt x="4685834" y="2523915"/>
                </a:lnTo>
                <a:cubicBezTo>
                  <a:pt x="2903906" y="2442734"/>
                  <a:pt x="776319" y="2343451"/>
                  <a:pt x="31889" y="2305675"/>
                </a:cubicBezTo>
                <a:cubicBezTo>
                  <a:pt x="13453" y="2304721"/>
                  <a:pt x="-768" y="2289088"/>
                  <a:pt x="33" y="2270646"/>
                </a:cubicBezTo>
                <a:close/>
              </a:path>
            </a:pathLst>
          </a:custGeom>
          <a:blipFill>
            <a:blip r:embed="rId2"/>
            <a:tile tx="0" ty="0" sx="100000" sy="100000" flip="none" algn="tl"/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A0BAF7EA-8E2C-4381-AD40-7534687BA72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85000"/>
          </a:blip>
          <a:srcRect t="253" r="-3" b="7290"/>
          <a:stretch/>
        </p:blipFill>
        <p:spPr>
          <a:xfrm>
            <a:off x="7125468" y="1"/>
            <a:ext cx="5066533" cy="2541207"/>
          </a:xfrm>
          <a:custGeom>
            <a:avLst/>
            <a:gdLst/>
            <a:ahLst/>
            <a:cxnLst/>
            <a:rect l="l" t="t" r="r" b="b"/>
            <a:pathLst>
              <a:path w="5066533" h="2541207">
                <a:moveTo>
                  <a:pt x="105596" y="0"/>
                </a:moveTo>
                <a:lnTo>
                  <a:pt x="5066533" y="0"/>
                </a:lnTo>
                <a:lnTo>
                  <a:pt x="5066533" y="2541207"/>
                </a:lnTo>
                <a:lnTo>
                  <a:pt x="4685834" y="2523915"/>
                </a:lnTo>
                <a:cubicBezTo>
                  <a:pt x="2903906" y="2442734"/>
                  <a:pt x="776319" y="2343451"/>
                  <a:pt x="31889" y="2305675"/>
                </a:cubicBezTo>
                <a:cubicBezTo>
                  <a:pt x="13453" y="2304721"/>
                  <a:pt x="-768" y="2289088"/>
                  <a:pt x="33" y="2270646"/>
                </a:cubicBezTo>
                <a:close/>
              </a:path>
            </a:pathLst>
          </a:custGeom>
        </p:spPr>
      </p:pic>
      <p:grpSp>
        <p:nvGrpSpPr>
          <p:cNvPr id="51" name="Group 50" descr="&quot;&quot;">
            <a:extLst>
              <a:ext uri="{FF2B5EF4-FFF2-40B4-BE49-F238E27FC236}">
                <a16:creationId xmlns:a16="http://schemas.microsoft.com/office/drawing/2014/main" id="{99561D06-910A-4AD2-99A6-C07E31F65FC8}"/>
              </a:ext>
            </a:extLst>
          </p:cNvPr>
          <p:cNvGrpSpPr>
            <a:grpSpLocks noGrp="1" noUngrp="1" noRot="1" noChangeAspect="1" noMove="1" noResize="1"/>
          </p:cNvGrpSpPr>
          <p:nvPr/>
        </p:nvGrpSpPr>
        <p:grpSpPr>
          <a:xfrm>
            <a:off x="174436" y="6388259"/>
            <a:ext cx="358083" cy="368964"/>
            <a:chOff x="4135740" y="1795926"/>
            <a:chExt cx="558732" cy="575710"/>
          </a:xfrm>
          <a:solidFill>
            <a:schemeClr val="bg2"/>
          </a:solidFill>
        </p:grpSpPr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2B9CD8C0-4B8F-461F-9516-431C18A94212}"/>
                </a:ext>
              </a:extLst>
            </p:cNvPr>
            <p:cNvGrpSpPr/>
            <p:nvPr/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  <a:grpFill/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343B77B4-2EAF-4133-B049-A623DACDB84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DE3C0D0E-294B-45CD-A366-06C1EE2D3087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EB58DA36-8C70-469F-8986-0E9428A5889B}"/>
                </a:ext>
              </a:extLst>
            </p:cNvPr>
            <p:cNvSpPr/>
            <p:nvPr/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0ABDFF-C73C-46CE-97CC-3DEFE411E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Studi Kasus Kelompok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56922E-14A1-4FF9-BD75-A2A9DB171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19200" y="2317749"/>
            <a:ext cx="9493250" cy="4285181"/>
          </a:xfrm>
        </p:spPr>
        <p:txBody>
          <a:bodyPr/>
          <a:lstStyle/>
          <a:p>
            <a:r>
              <a:rPr lang="id-ID" dirty="0"/>
              <a:t>Carilah Pengertian, posisi, manfaat dan implementasi </a:t>
            </a:r>
            <a:r>
              <a:rPr lang="id-ID" b="1" dirty="0">
                <a:highlight>
                  <a:srgbClr val="FFFF00"/>
                </a:highlight>
              </a:rPr>
              <a:t>TALENT MANAGEMENT </a:t>
            </a:r>
            <a:r>
              <a:rPr lang="id-ID" dirty="0"/>
              <a:t>disebuah perusahaan (implementasi yang dimaksud contoh penerapan di perusahaan, tidak boleh sama antar kelompok)</a:t>
            </a:r>
          </a:p>
          <a:p>
            <a:r>
              <a:rPr lang="id-ID" dirty="0"/>
              <a:t>Buatlah kelompok maksimal 5 orang </a:t>
            </a:r>
          </a:p>
          <a:p>
            <a:r>
              <a:rPr lang="id-ID" dirty="0"/>
              <a:t>Presentasi dan diskusi di pertemuan 3 dalam bentuk PPT </a:t>
            </a:r>
          </a:p>
          <a:p>
            <a:r>
              <a:rPr lang="id-ID" dirty="0"/>
              <a:t>Waktu presentasi maksimal 5 menit, diskusi 5 menit</a:t>
            </a:r>
          </a:p>
          <a:p>
            <a:r>
              <a:rPr lang="id-ID" dirty="0"/>
              <a:t>Ppt terdiri dari cover (nama_nim), isi</a:t>
            </a:r>
          </a:p>
          <a:p>
            <a:r>
              <a:rPr lang="id-ID" dirty="0"/>
              <a:t>Pengumpulan setelah presentasi </a:t>
            </a:r>
          </a:p>
          <a:p>
            <a:r>
              <a:rPr lang="id-ID" dirty="0"/>
              <a:t>Buat sebaik mungkin</a:t>
            </a:r>
          </a:p>
          <a:p>
            <a:r>
              <a:rPr lang="id-ID" dirty="0"/>
              <a:t>Penilaian pada kerapian tulisan, kejelasan konteks dan konten isi, presentasi wajib hadir semua  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571812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" name="Group 70">
            <a:extLst>
              <a:ext uri="{FF2B5EF4-FFF2-40B4-BE49-F238E27FC236}">
                <a16:creationId xmlns:a16="http://schemas.microsoft.com/office/drawing/2014/main" id="{23F5135F-115E-423C-BE4A-B56C35DC9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72" name="Group 71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74" name="Straight Connector 73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Straight Connector 74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3" name="Oval 72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77" name="Rectangle 76">
            <a:extLst>
              <a:ext uri="{FF2B5EF4-FFF2-40B4-BE49-F238E27FC236}">
                <a16:creationId xmlns:a16="http://schemas.microsoft.com/office/drawing/2014/main" id="{ECB86E21-E2BD-408E-8E61-D30AB8715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29B38C0-3CC6-4B41-93F3-C479D22DD2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8984" y="510362"/>
            <a:ext cx="11174866" cy="5426887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id="{69A070B3-8EC2-413C-B782-253BA25463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73638" y="-2246659"/>
            <a:ext cx="5200368" cy="10916487"/>
          </a:xfrm>
          <a:custGeom>
            <a:avLst/>
            <a:gdLst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6 w 4123786"/>
              <a:gd name="connsiteY29" fmla="*/ 4850104 h 10695515"/>
              <a:gd name="connsiteX30" fmla="*/ 4123786 w 4123786"/>
              <a:gd name="connsiteY30" fmla="*/ 7596066 h 10695515"/>
              <a:gd name="connsiteX31" fmla="*/ 4123785 w 4123786"/>
              <a:gd name="connsiteY31" fmla="*/ 7596068 h 10695515"/>
              <a:gd name="connsiteX32" fmla="*/ 4123785 w 4123786"/>
              <a:gd name="connsiteY32" fmla="*/ 7916119 h 10695515"/>
              <a:gd name="connsiteX33" fmla="*/ 4123785 w 4123786"/>
              <a:gd name="connsiteY33" fmla="*/ 10239915 h 10695515"/>
              <a:gd name="connsiteX34" fmla="*/ 4123785 w 4123786"/>
              <a:gd name="connsiteY34" fmla="*/ 10662081 h 10695515"/>
              <a:gd name="connsiteX35" fmla="*/ 4090258 w 4123786"/>
              <a:gd name="connsiteY35" fmla="*/ 10695514 h 10695515"/>
              <a:gd name="connsiteX36" fmla="*/ 4072751 w 4123786"/>
              <a:gd name="connsiteY36" fmla="*/ 10695514 h 10695515"/>
              <a:gd name="connsiteX37" fmla="*/ 4072751 w 4123786"/>
              <a:gd name="connsiteY37" fmla="*/ 10695515 h 10695515"/>
              <a:gd name="connsiteX38" fmla="*/ 3145747 w 4123786"/>
              <a:gd name="connsiteY38" fmla="*/ 10695515 h 10695515"/>
              <a:gd name="connsiteX39" fmla="*/ 2810340 w 4123786"/>
              <a:gd name="connsiteY39" fmla="*/ 10695515 h 10695515"/>
              <a:gd name="connsiteX40" fmla="*/ 68003 w 4123786"/>
              <a:gd name="connsiteY40" fmla="*/ 10695515 h 10695515"/>
              <a:gd name="connsiteX41" fmla="*/ 30530 w 4123786"/>
              <a:gd name="connsiteY41" fmla="*/ 10659953 h 10695515"/>
              <a:gd name="connsiteX42" fmla="*/ 30530 w 4123786"/>
              <a:gd name="connsiteY42" fmla="*/ 9043781 h 10695515"/>
              <a:gd name="connsiteX43" fmla="*/ 19986 w 4123786"/>
              <a:gd name="connsiteY43" fmla="*/ 8991028 h 10695515"/>
              <a:gd name="connsiteX44" fmla="*/ 30530 w 4123786"/>
              <a:gd name="connsiteY44" fmla="*/ 8936768 h 10695515"/>
              <a:gd name="connsiteX45" fmla="*/ 30530 w 4123786"/>
              <a:gd name="connsiteY45" fmla="*/ 8213677 h 10695515"/>
              <a:gd name="connsiteX46" fmla="*/ 30530 w 4123786"/>
              <a:gd name="connsiteY46" fmla="*/ 8117697 h 10695515"/>
              <a:gd name="connsiteX47" fmla="*/ 19292 w 4123786"/>
              <a:gd name="connsiteY47" fmla="*/ 8064088 h 10695515"/>
              <a:gd name="connsiteX48" fmla="*/ 6414 w 4123786"/>
              <a:gd name="connsiteY48" fmla="*/ 8009276 h 10695515"/>
              <a:gd name="connsiteX49" fmla="*/ 862 w 4123786"/>
              <a:gd name="connsiteY49" fmla="*/ 7956458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6 w 4123786"/>
              <a:gd name="connsiteY29" fmla="*/ 4850104 h 10695515"/>
              <a:gd name="connsiteX30" fmla="*/ 4123786 w 4123786"/>
              <a:gd name="connsiteY30" fmla="*/ 7596066 h 10695515"/>
              <a:gd name="connsiteX31" fmla="*/ 4123785 w 4123786"/>
              <a:gd name="connsiteY31" fmla="*/ 7596068 h 10695515"/>
              <a:gd name="connsiteX32" fmla="*/ 4123785 w 4123786"/>
              <a:gd name="connsiteY32" fmla="*/ 7916119 h 10695515"/>
              <a:gd name="connsiteX33" fmla="*/ 4123785 w 4123786"/>
              <a:gd name="connsiteY33" fmla="*/ 10239915 h 10695515"/>
              <a:gd name="connsiteX34" fmla="*/ 4123785 w 4123786"/>
              <a:gd name="connsiteY34" fmla="*/ 10662081 h 10695515"/>
              <a:gd name="connsiteX35" fmla="*/ 4090258 w 4123786"/>
              <a:gd name="connsiteY35" fmla="*/ 10695514 h 10695515"/>
              <a:gd name="connsiteX36" fmla="*/ 4072751 w 4123786"/>
              <a:gd name="connsiteY36" fmla="*/ 10695514 h 10695515"/>
              <a:gd name="connsiteX37" fmla="*/ 4072751 w 4123786"/>
              <a:gd name="connsiteY37" fmla="*/ 10695515 h 10695515"/>
              <a:gd name="connsiteX38" fmla="*/ 3145747 w 4123786"/>
              <a:gd name="connsiteY38" fmla="*/ 10695515 h 10695515"/>
              <a:gd name="connsiteX39" fmla="*/ 68003 w 4123786"/>
              <a:gd name="connsiteY39" fmla="*/ 10695515 h 10695515"/>
              <a:gd name="connsiteX40" fmla="*/ 30530 w 4123786"/>
              <a:gd name="connsiteY40" fmla="*/ 10659953 h 10695515"/>
              <a:gd name="connsiteX41" fmla="*/ 30530 w 4123786"/>
              <a:gd name="connsiteY41" fmla="*/ 9043781 h 10695515"/>
              <a:gd name="connsiteX42" fmla="*/ 19986 w 4123786"/>
              <a:gd name="connsiteY42" fmla="*/ 8991028 h 10695515"/>
              <a:gd name="connsiteX43" fmla="*/ 30530 w 4123786"/>
              <a:gd name="connsiteY43" fmla="*/ 8936768 h 10695515"/>
              <a:gd name="connsiteX44" fmla="*/ 30530 w 4123786"/>
              <a:gd name="connsiteY44" fmla="*/ 8213677 h 10695515"/>
              <a:gd name="connsiteX45" fmla="*/ 30530 w 4123786"/>
              <a:gd name="connsiteY45" fmla="*/ 8117697 h 10695515"/>
              <a:gd name="connsiteX46" fmla="*/ 19292 w 4123786"/>
              <a:gd name="connsiteY46" fmla="*/ 8064088 h 10695515"/>
              <a:gd name="connsiteX47" fmla="*/ 6414 w 4123786"/>
              <a:gd name="connsiteY47" fmla="*/ 8009276 h 10695515"/>
              <a:gd name="connsiteX48" fmla="*/ 862 w 4123786"/>
              <a:gd name="connsiteY48" fmla="*/ 7956458 h 10695515"/>
              <a:gd name="connsiteX49" fmla="*/ 0 w 4123786"/>
              <a:gd name="connsiteY49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6 w 4123786"/>
              <a:gd name="connsiteY29" fmla="*/ 4850104 h 10695515"/>
              <a:gd name="connsiteX30" fmla="*/ 4123786 w 4123786"/>
              <a:gd name="connsiteY30" fmla="*/ 7596066 h 10695515"/>
              <a:gd name="connsiteX31" fmla="*/ 4123785 w 4123786"/>
              <a:gd name="connsiteY31" fmla="*/ 7916119 h 10695515"/>
              <a:gd name="connsiteX32" fmla="*/ 4123785 w 4123786"/>
              <a:gd name="connsiteY32" fmla="*/ 10239915 h 10695515"/>
              <a:gd name="connsiteX33" fmla="*/ 4123785 w 4123786"/>
              <a:gd name="connsiteY33" fmla="*/ 10662081 h 10695515"/>
              <a:gd name="connsiteX34" fmla="*/ 4090258 w 4123786"/>
              <a:gd name="connsiteY34" fmla="*/ 10695514 h 10695515"/>
              <a:gd name="connsiteX35" fmla="*/ 4072751 w 4123786"/>
              <a:gd name="connsiteY35" fmla="*/ 10695514 h 10695515"/>
              <a:gd name="connsiteX36" fmla="*/ 4072751 w 4123786"/>
              <a:gd name="connsiteY36" fmla="*/ 10695515 h 10695515"/>
              <a:gd name="connsiteX37" fmla="*/ 3145747 w 4123786"/>
              <a:gd name="connsiteY37" fmla="*/ 10695515 h 10695515"/>
              <a:gd name="connsiteX38" fmla="*/ 68003 w 4123786"/>
              <a:gd name="connsiteY38" fmla="*/ 10695515 h 10695515"/>
              <a:gd name="connsiteX39" fmla="*/ 30530 w 4123786"/>
              <a:gd name="connsiteY39" fmla="*/ 10659953 h 10695515"/>
              <a:gd name="connsiteX40" fmla="*/ 30530 w 4123786"/>
              <a:gd name="connsiteY40" fmla="*/ 9043781 h 10695515"/>
              <a:gd name="connsiteX41" fmla="*/ 19986 w 4123786"/>
              <a:gd name="connsiteY41" fmla="*/ 8991028 h 10695515"/>
              <a:gd name="connsiteX42" fmla="*/ 30530 w 4123786"/>
              <a:gd name="connsiteY42" fmla="*/ 8936768 h 10695515"/>
              <a:gd name="connsiteX43" fmla="*/ 30530 w 4123786"/>
              <a:gd name="connsiteY43" fmla="*/ 8213677 h 10695515"/>
              <a:gd name="connsiteX44" fmla="*/ 30530 w 4123786"/>
              <a:gd name="connsiteY44" fmla="*/ 8117697 h 10695515"/>
              <a:gd name="connsiteX45" fmla="*/ 19292 w 4123786"/>
              <a:gd name="connsiteY45" fmla="*/ 8064088 h 10695515"/>
              <a:gd name="connsiteX46" fmla="*/ 6414 w 4123786"/>
              <a:gd name="connsiteY46" fmla="*/ 8009276 h 10695515"/>
              <a:gd name="connsiteX47" fmla="*/ 862 w 4123786"/>
              <a:gd name="connsiteY47" fmla="*/ 7956458 h 10695515"/>
              <a:gd name="connsiteX48" fmla="*/ 0 w 4123786"/>
              <a:gd name="connsiteY48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6 w 4123786"/>
              <a:gd name="connsiteY29" fmla="*/ 4850104 h 10695515"/>
              <a:gd name="connsiteX30" fmla="*/ 4123785 w 4123786"/>
              <a:gd name="connsiteY30" fmla="*/ 7916119 h 10695515"/>
              <a:gd name="connsiteX31" fmla="*/ 4123785 w 4123786"/>
              <a:gd name="connsiteY31" fmla="*/ 10239915 h 10695515"/>
              <a:gd name="connsiteX32" fmla="*/ 4123785 w 4123786"/>
              <a:gd name="connsiteY32" fmla="*/ 10662081 h 10695515"/>
              <a:gd name="connsiteX33" fmla="*/ 4090258 w 4123786"/>
              <a:gd name="connsiteY33" fmla="*/ 10695514 h 10695515"/>
              <a:gd name="connsiteX34" fmla="*/ 4072751 w 4123786"/>
              <a:gd name="connsiteY34" fmla="*/ 10695514 h 10695515"/>
              <a:gd name="connsiteX35" fmla="*/ 4072751 w 4123786"/>
              <a:gd name="connsiteY35" fmla="*/ 10695515 h 10695515"/>
              <a:gd name="connsiteX36" fmla="*/ 3145747 w 4123786"/>
              <a:gd name="connsiteY36" fmla="*/ 10695515 h 10695515"/>
              <a:gd name="connsiteX37" fmla="*/ 68003 w 4123786"/>
              <a:gd name="connsiteY37" fmla="*/ 10695515 h 10695515"/>
              <a:gd name="connsiteX38" fmla="*/ 30530 w 4123786"/>
              <a:gd name="connsiteY38" fmla="*/ 10659953 h 10695515"/>
              <a:gd name="connsiteX39" fmla="*/ 30530 w 4123786"/>
              <a:gd name="connsiteY39" fmla="*/ 9043781 h 10695515"/>
              <a:gd name="connsiteX40" fmla="*/ 19986 w 4123786"/>
              <a:gd name="connsiteY40" fmla="*/ 8991028 h 10695515"/>
              <a:gd name="connsiteX41" fmla="*/ 30530 w 4123786"/>
              <a:gd name="connsiteY41" fmla="*/ 8936768 h 10695515"/>
              <a:gd name="connsiteX42" fmla="*/ 30530 w 4123786"/>
              <a:gd name="connsiteY42" fmla="*/ 8213677 h 10695515"/>
              <a:gd name="connsiteX43" fmla="*/ 30530 w 4123786"/>
              <a:gd name="connsiteY43" fmla="*/ 8117697 h 10695515"/>
              <a:gd name="connsiteX44" fmla="*/ 19292 w 4123786"/>
              <a:gd name="connsiteY44" fmla="*/ 8064088 h 10695515"/>
              <a:gd name="connsiteX45" fmla="*/ 6414 w 4123786"/>
              <a:gd name="connsiteY45" fmla="*/ 8009276 h 10695515"/>
              <a:gd name="connsiteX46" fmla="*/ 862 w 4123786"/>
              <a:gd name="connsiteY46" fmla="*/ 7956458 h 10695515"/>
              <a:gd name="connsiteX47" fmla="*/ 0 w 4123786"/>
              <a:gd name="connsiteY47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6 w 4123786"/>
              <a:gd name="connsiteY29" fmla="*/ 4850104 h 10695515"/>
              <a:gd name="connsiteX30" fmla="*/ 4123785 w 4123786"/>
              <a:gd name="connsiteY30" fmla="*/ 10239915 h 10695515"/>
              <a:gd name="connsiteX31" fmla="*/ 4123785 w 4123786"/>
              <a:gd name="connsiteY31" fmla="*/ 10662081 h 10695515"/>
              <a:gd name="connsiteX32" fmla="*/ 4090258 w 4123786"/>
              <a:gd name="connsiteY32" fmla="*/ 10695514 h 10695515"/>
              <a:gd name="connsiteX33" fmla="*/ 4072751 w 4123786"/>
              <a:gd name="connsiteY33" fmla="*/ 10695514 h 10695515"/>
              <a:gd name="connsiteX34" fmla="*/ 4072751 w 4123786"/>
              <a:gd name="connsiteY34" fmla="*/ 10695515 h 10695515"/>
              <a:gd name="connsiteX35" fmla="*/ 3145747 w 4123786"/>
              <a:gd name="connsiteY35" fmla="*/ 10695515 h 10695515"/>
              <a:gd name="connsiteX36" fmla="*/ 68003 w 4123786"/>
              <a:gd name="connsiteY36" fmla="*/ 10695515 h 10695515"/>
              <a:gd name="connsiteX37" fmla="*/ 30530 w 4123786"/>
              <a:gd name="connsiteY37" fmla="*/ 10659953 h 10695515"/>
              <a:gd name="connsiteX38" fmla="*/ 30530 w 4123786"/>
              <a:gd name="connsiteY38" fmla="*/ 9043781 h 10695515"/>
              <a:gd name="connsiteX39" fmla="*/ 19986 w 4123786"/>
              <a:gd name="connsiteY39" fmla="*/ 8991028 h 10695515"/>
              <a:gd name="connsiteX40" fmla="*/ 30530 w 4123786"/>
              <a:gd name="connsiteY40" fmla="*/ 8936768 h 10695515"/>
              <a:gd name="connsiteX41" fmla="*/ 30530 w 4123786"/>
              <a:gd name="connsiteY41" fmla="*/ 8213677 h 10695515"/>
              <a:gd name="connsiteX42" fmla="*/ 30530 w 4123786"/>
              <a:gd name="connsiteY42" fmla="*/ 8117697 h 10695515"/>
              <a:gd name="connsiteX43" fmla="*/ 19292 w 4123786"/>
              <a:gd name="connsiteY43" fmla="*/ 8064088 h 10695515"/>
              <a:gd name="connsiteX44" fmla="*/ 6414 w 4123786"/>
              <a:gd name="connsiteY44" fmla="*/ 8009276 h 10695515"/>
              <a:gd name="connsiteX45" fmla="*/ 862 w 4123786"/>
              <a:gd name="connsiteY45" fmla="*/ 7956458 h 10695515"/>
              <a:gd name="connsiteX46" fmla="*/ 0 w 4123786"/>
              <a:gd name="connsiteY46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5 w 4123786"/>
              <a:gd name="connsiteY29" fmla="*/ 10239915 h 10695515"/>
              <a:gd name="connsiteX30" fmla="*/ 4123785 w 4123786"/>
              <a:gd name="connsiteY30" fmla="*/ 10662081 h 10695515"/>
              <a:gd name="connsiteX31" fmla="*/ 4090258 w 4123786"/>
              <a:gd name="connsiteY31" fmla="*/ 10695514 h 10695515"/>
              <a:gd name="connsiteX32" fmla="*/ 4072751 w 4123786"/>
              <a:gd name="connsiteY32" fmla="*/ 10695514 h 10695515"/>
              <a:gd name="connsiteX33" fmla="*/ 4072751 w 4123786"/>
              <a:gd name="connsiteY33" fmla="*/ 10695515 h 10695515"/>
              <a:gd name="connsiteX34" fmla="*/ 3145747 w 4123786"/>
              <a:gd name="connsiteY34" fmla="*/ 10695515 h 10695515"/>
              <a:gd name="connsiteX35" fmla="*/ 68003 w 4123786"/>
              <a:gd name="connsiteY35" fmla="*/ 10695515 h 10695515"/>
              <a:gd name="connsiteX36" fmla="*/ 30530 w 4123786"/>
              <a:gd name="connsiteY36" fmla="*/ 10659953 h 10695515"/>
              <a:gd name="connsiteX37" fmla="*/ 30530 w 4123786"/>
              <a:gd name="connsiteY37" fmla="*/ 9043781 h 10695515"/>
              <a:gd name="connsiteX38" fmla="*/ 19986 w 4123786"/>
              <a:gd name="connsiteY38" fmla="*/ 8991028 h 10695515"/>
              <a:gd name="connsiteX39" fmla="*/ 30530 w 4123786"/>
              <a:gd name="connsiteY39" fmla="*/ 8936768 h 10695515"/>
              <a:gd name="connsiteX40" fmla="*/ 30530 w 4123786"/>
              <a:gd name="connsiteY40" fmla="*/ 8213677 h 10695515"/>
              <a:gd name="connsiteX41" fmla="*/ 30530 w 4123786"/>
              <a:gd name="connsiteY41" fmla="*/ 8117697 h 10695515"/>
              <a:gd name="connsiteX42" fmla="*/ 19292 w 4123786"/>
              <a:gd name="connsiteY42" fmla="*/ 8064088 h 10695515"/>
              <a:gd name="connsiteX43" fmla="*/ 6414 w 4123786"/>
              <a:gd name="connsiteY43" fmla="*/ 8009276 h 10695515"/>
              <a:gd name="connsiteX44" fmla="*/ 862 w 4123786"/>
              <a:gd name="connsiteY44" fmla="*/ 7956458 h 10695515"/>
              <a:gd name="connsiteX45" fmla="*/ 0 w 4123786"/>
              <a:gd name="connsiteY45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5 w 4123786"/>
              <a:gd name="connsiteY29" fmla="*/ 10239915 h 10695515"/>
              <a:gd name="connsiteX30" fmla="*/ 4123785 w 4123786"/>
              <a:gd name="connsiteY30" fmla="*/ 10662081 h 10695515"/>
              <a:gd name="connsiteX31" fmla="*/ 4090258 w 4123786"/>
              <a:gd name="connsiteY31" fmla="*/ 10695514 h 10695515"/>
              <a:gd name="connsiteX32" fmla="*/ 4072751 w 4123786"/>
              <a:gd name="connsiteY32" fmla="*/ 10695514 h 10695515"/>
              <a:gd name="connsiteX33" fmla="*/ 4072751 w 4123786"/>
              <a:gd name="connsiteY33" fmla="*/ 10695515 h 10695515"/>
              <a:gd name="connsiteX34" fmla="*/ 68003 w 4123786"/>
              <a:gd name="connsiteY34" fmla="*/ 10695515 h 10695515"/>
              <a:gd name="connsiteX35" fmla="*/ 30530 w 4123786"/>
              <a:gd name="connsiteY35" fmla="*/ 10659953 h 10695515"/>
              <a:gd name="connsiteX36" fmla="*/ 30530 w 4123786"/>
              <a:gd name="connsiteY36" fmla="*/ 9043781 h 10695515"/>
              <a:gd name="connsiteX37" fmla="*/ 19986 w 4123786"/>
              <a:gd name="connsiteY37" fmla="*/ 8991028 h 10695515"/>
              <a:gd name="connsiteX38" fmla="*/ 30530 w 4123786"/>
              <a:gd name="connsiteY38" fmla="*/ 8936768 h 10695515"/>
              <a:gd name="connsiteX39" fmla="*/ 30530 w 4123786"/>
              <a:gd name="connsiteY39" fmla="*/ 8213677 h 10695515"/>
              <a:gd name="connsiteX40" fmla="*/ 30530 w 4123786"/>
              <a:gd name="connsiteY40" fmla="*/ 8117697 h 10695515"/>
              <a:gd name="connsiteX41" fmla="*/ 19292 w 4123786"/>
              <a:gd name="connsiteY41" fmla="*/ 8064088 h 10695515"/>
              <a:gd name="connsiteX42" fmla="*/ 6414 w 4123786"/>
              <a:gd name="connsiteY42" fmla="*/ 8009276 h 10695515"/>
              <a:gd name="connsiteX43" fmla="*/ 862 w 4123786"/>
              <a:gd name="connsiteY43" fmla="*/ 7956458 h 10695515"/>
              <a:gd name="connsiteX44" fmla="*/ 0 w 4123786"/>
              <a:gd name="connsiteY44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86094 w 4123786"/>
              <a:gd name="connsiteY22" fmla="*/ 0 h 10695515"/>
              <a:gd name="connsiteX23" fmla="*/ 4090259 w 4123786"/>
              <a:gd name="connsiteY23" fmla="*/ 0 h 10695515"/>
              <a:gd name="connsiteX24" fmla="*/ 4123786 w 4123786"/>
              <a:gd name="connsiteY24" fmla="*/ 33528 h 10695515"/>
              <a:gd name="connsiteX25" fmla="*/ 4123786 w 4123786"/>
              <a:gd name="connsiteY25" fmla="*/ 2779490 h 10695515"/>
              <a:gd name="connsiteX26" fmla="*/ 4123785 w 4123786"/>
              <a:gd name="connsiteY26" fmla="*/ 2779492 h 10695515"/>
              <a:gd name="connsiteX27" fmla="*/ 4123785 w 4123786"/>
              <a:gd name="connsiteY27" fmla="*/ 3099544 h 10695515"/>
              <a:gd name="connsiteX28" fmla="*/ 4123785 w 4123786"/>
              <a:gd name="connsiteY28" fmla="*/ 4850102 h 10695515"/>
              <a:gd name="connsiteX29" fmla="*/ 4123785 w 4123786"/>
              <a:gd name="connsiteY29" fmla="*/ 10662081 h 10695515"/>
              <a:gd name="connsiteX30" fmla="*/ 4090258 w 4123786"/>
              <a:gd name="connsiteY30" fmla="*/ 10695514 h 10695515"/>
              <a:gd name="connsiteX31" fmla="*/ 4072751 w 4123786"/>
              <a:gd name="connsiteY31" fmla="*/ 10695514 h 10695515"/>
              <a:gd name="connsiteX32" fmla="*/ 4072751 w 4123786"/>
              <a:gd name="connsiteY32" fmla="*/ 10695515 h 10695515"/>
              <a:gd name="connsiteX33" fmla="*/ 68003 w 4123786"/>
              <a:gd name="connsiteY33" fmla="*/ 10695515 h 10695515"/>
              <a:gd name="connsiteX34" fmla="*/ 30530 w 4123786"/>
              <a:gd name="connsiteY34" fmla="*/ 10659953 h 10695515"/>
              <a:gd name="connsiteX35" fmla="*/ 30530 w 4123786"/>
              <a:gd name="connsiteY35" fmla="*/ 9043781 h 10695515"/>
              <a:gd name="connsiteX36" fmla="*/ 19986 w 4123786"/>
              <a:gd name="connsiteY36" fmla="*/ 8991028 h 10695515"/>
              <a:gd name="connsiteX37" fmla="*/ 30530 w 4123786"/>
              <a:gd name="connsiteY37" fmla="*/ 8936768 h 10695515"/>
              <a:gd name="connsiteX38" fmla="*/ 30530 w 4123786"/>
              <a:gd name="connsiteY38" fmla="*/ 8213677 h 10695515"/>
              <a:gd name="connsiteX39" fmla="*/ 30530 w 4123786"/>
              <a:gd name="connsiteY39" fmla="*/ 8117697 h 10695515"/>
              <a:gd name="connsiteX40" fmla="*/ 19292 w 4123786"/>
              <a:gd name="connsiteY40" fmla="*/ 8064088 h 10695515"/>
              <a:gd name="connsiteX41" fmla="*/ 6414 w 4123786"/>
              <a:gd name="connsiteY41" fmla="*/ 8009276 h 10695515"/>
              <a:gd name="connsiteX42" fmla="*/ 862 w 4123786"/>
              <a:gd name="connsiteY42" fmla="*/ 7956458 h 10695515"/>
              <a:gd name="connsiteX43" fmla="*/ 0 w 4123786"/>
              <a:gd name="connsiteY43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86033 w 4123786"/>
              <a:gd name="connsiteY21" fmla="*/ 31 h 10695515"/>
              <a:gd name="connsiteX22" fmla="*/ 4090259 w 4123786"/>
              <a:gd name="connsiteY22" fmla="*/ 0 h 10695515"/>
              <a:gd name="connsiteX23" fmla="*/ 4123786 w 4123786"/>
              <a:gd name="connsiteY23" fmla="*/ 33528 h 10695515"/>
              <a:gd name="connsiteX24" fmla="*/ 4123786 w 4123786"/>
              <a:gd name="connsiteY24" fmla="*/ 2779490 h 10695515"/>
              <a:gd name="connsiteX25" fmla="*/ 4123785 w 4123786"/>
              <a:gd name="connsiteY25" fmla="*/ 2779492 h 10695515"/>
              <a:gd name="connsiteX26" fmla="*/ 4123785 w 4123786"/>
              <a:gd name="connsiteY26" fmla="*/ 3099544 h 10695515"/>
              <a:gd name="connsiteX27" fmla="*/ 4123785 w 4123786"/>
              <a:gd name="connsiteY27" fmla="*/ 4850102 h 10695515"/>
              <a:gd name="connsiteX28" fmla="*/ 4123785 w 4123786"/>
              <a:gd name="connsiteY28" fmla="*/ 10662081 h 10695515"/>
              <a:gd name="connsiteX29" fmla="*/ 4090258 w 4123786"/>
              <a:gd name="connsiteY29" fmla="*/ 10695514 h 10695515"/>
              <a:gd name="connsiteX30" fmla="*/ 4072751 w 4123786"/>
              <a:gd name="connsiteY30" fmla="*/ 10695514 h 10695515"/>
              <a:gd name="connsiteX31" fmla="*/ 4072751 w 4123786"/>
              <a:gd name="connsiteY31" fmla="*/ 10695515 h 10695515"/>
              <a:gd name="connsiteX32" fmla="*/ 68003 w 4123786"/>
              <a:gd name="connsiteY32" fmla="*/ 10695515 h 10695515"/>
              <a:gd name="connsiteX33" fmla="*/ 30530 w 4123786"/>
              <a:gd name="connsiteY33" fmla="*/ 10659953 h 10695515"/>
              <a:gd name="connsiteX34" fmla="*/ 30530 w 4123786"/>
              <a:gd name="connsiteY34" fmla="*/ 9043781 h 10695515"/>
              <a:gd name="connsiteX35" fmla="*/ 19986 w 4123786"/>
              <a:gd name="connsiteY35" fmla="*/ 8991028 h 10695515"/>
              <a:gd name="connsiteX36" fmla="*/ 30530 w 4123786"/>
              <a:gd name="connsiteY36" fmla="*/ 8936768 h 10695515"/>
              <a:gd name="connsiteX37" fmla="*/ 30530 w 4123786"/>
              <a:gd name="connsiteY37" fmla="*/ 8213677 h 10695515"/>
              <a:gd name="connsiteX38" fmla="*/ 30530 w 4123786"/>
              <a:gd name="connsiteY38" fmla="*/ 8117697 h 10695515"/>
              <a:gd name="connsiteX39" fmla="*/ 19292 w 4123786"/>
              <a:gd name="connsiteY39" fmla="*/ 8064088 h 10695515"/>
              <a:gd name="connsiteX40" fmla="*/ 6414 w 4123786"/>
              <a:gd name="connsiteY40" fmla="*/ 8009276 h 10695515"/>
              <a:gd name="connsiteX41" fmla="*/ 862 w 4123786"/>
              <a:gd name="connsiteY41" fmla="*/ 7956458 h 10695515"/>
              <a:gd name="connsiteX42" fmla="*/ 0 w 4123786"/>
              <a:gd name="connsiteY42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47590 w 4123786"/>
              <a:gd name="connsiteY20" fmla="*/ 32 h 10695515"/>
              <a:gd name="connsiteX21" fmla="*/ 4090259 w 4123786"/>
              <a:gd name="connsiteY21" fmla="*/ 0 h 10695515"/>
              <a:gd name="connsiteX22" fmla="*/ 4123786 w 4123786"/>
              <a:gd name="connsiteY22" fmla="*/ 33528 h 10695515"/>
              <a:gd name="connsiteX23" fmla="*/ 4123786 w 4123786"/>
              <a:gd name="connsiteY23" fmla="*/ 2779490 h 10695515"/>
              <a:gd name="connsiteX24" fmla="*/ 4123785 w 4123786"/>
              <a:gd name="connsiteY24" fmla="*/ 2779492 h 10695515"/>
              <a:gd name="connsiteX25" fmla="*/ 4123785 w 4123786"/>
              <a:gd name="connsiteY25" fmla="*/ 3099544 h 10695515"/>
              <a:gd name="connsiteX26" fmla="*/ 4123785 w 4123786"/>
              <a:gd name="connsiteY26" fmla="*/ 4850102 h 10695515"/>
              <a:gd name="connsiteX27" fmla="*/ 4123785 w 4123786"/>
              <a:gd name="connsiteY27" fmla="*/ 10662081 h 10695515"/>
              <a:gd name="connsiteX28" fmla="*/ 4090258 w 4123786"/>
              <a:gd name="connsiteY28" fmla="*/ 10695514 h 10695515"/>
              <a:gd name="connsiteX29" fmla="*/ 4072751 w 4123786"/>
              <a:gd name="connsiteY29" fmla="*/ 10695514 h 10695515"/>
              <a:gd name="connsiteX30" fmla="*/ 4072751 w 4123786"/>
              <a:gd name="connsiteY30" fmla="*/ 10695515 h 10695515"/>
              <a:gd name="connsiteX31" fmla="*/ 68003 w 4123786"/>
              <a:gd name="connsiteY31" fmla="*/ 10695515 h 10695515"/>
              <a:gd name="connsiteX32" fmla="*/ 30530 w 4123786"/>
              <a:gd name="connsiteY32" fmla="*/ 10659953 h 10695515"/>
              <a:gd name="connsiteX33" fmla="*/ 30530 w 4123786"/>
              <a:gd name="connsiteY33" fmla="*/ 9043781 h 10695515"/>
              <a:gd name="connsiteX34" fmla="*/ 19986 w 4123786"/>
              <a:gd name="connsiteY34" fmla="*/ 8991028 h 10695515"/>
              <a:gd name="connsiteX35" fmla="*/ 30530 w 4123786"/>
              <a:gd name="connsiteY35" fmla="*/ 8936768 h 10695515"/>
              <a:gd name="connsiteX36" fmla="*/ 30530 w 4123786"/>
              <a:gd name="connsiteY36" fmla="*/ 8213677 h 10695515"/>
              <a:gd name="connsiteX37" fmla="*/ 30530 w 4123786"/>
              <a:gd name="connsiteY37" fmla="*/ 8117697 h 10695515"/>
              <a:gd name="connsiteX38" fmla="*/ 19292 w 4123786"/>
              <a:gd name="connsiteY38" fmla="*/ 8064088 h 10695515"/>
              <a:gd name="connsiteX39" fmla="*/ 6414 w 4123786"/>
              <a:gd name="connsiteY39" fmla="*/ 8009276 h 10695515"/>
              <a:gd name="connsiteX40" fmla="*/ 862 w 4123786"/>
              <a:gd name="connsiteY40" fmla="*/ 7956458 h 10695515"/>
              <a:gd name="connsiteX41" fmla="*/ 0 w 4123786"/>
              <a:gd name="connsiteY41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090259 w 4123786"/>
              <a:gd name="connsiteY20" fmla="*/ 0 h 10695515"/>
              <a:gd name="connsiteX21" fmla="*/ 4123786 w 4123786"/>
              <a:gd name="connsiteY21" fmla="*/ 33528 h 10695515"/>
              <a:gd name="connsiteX22" fmla="*/ 4123786 w 4123786"/>
              <a:gd name="connsiteY22" fmla="*/ 2779490 h 10695515"/>
              <a:gd name="connsiteX23" fmla="*/ 4123785 w 4123786"/>
              <a:gd name="connsiteY23" fmla="*/ 2779492 h 10695515"/>
              <a:gd name="connsiteX24" fmla="*/ 4123785 w 4123786"/>
              <a:gd name="connsiteY24" fmla="*/ 3099544 h 10695515"/>
              <a:gd name="connsiteX25" fmla="*/ 4123785 w 4123786"/>
              <a:gd name="connsiteY25" fmla="*/ 4850102 h 10695515"/>
              <a:gd name="connsiteX26" fmla="*/ 4123785 w 4123786"/>
              <a:gd name="connsiteY26" fmla="*/ 10662081 h 10695515"/>
              <a:gd name="connsiteX27" fmla="*/ 4090258 w 4123786"/>
              <a:gd name="connsiteY27" fmla="*/ 10695514 h 10695515"/>
              <a:gd name="connsiteX28" fmla="*/ 4072751 w 4123786"/>
              <a:gd name="connsiteY28" fmla="*/ 10695514 h 10695515"/>
              <a:gd name="connsiteX29" fmla="*/ 4072751 w 4123786"/>
              <a:gd name="connsiteY29" fmla="*/ 10695515 h 10695515"/>
              <a:gd name="connsiteX30" fmla="*/ 68003 w 4123786"/>
              <a:gd name="connsiteY30" fmla="*/ 10695515 h 10695515"/>
              <a:gd name="connsiteX31" fmla="*/ 30530 w 4123786"/>
              <a:gd name="connsiteY31" fmla="*/ 10659953 h 10695515"/>
              <a:gd name="connsiteX32" fmla="*/ 30530 w 4123786"/>
              <a:gd name="connsiteY32" fmla="*/ 9043781 h 10695515"/>
              <a:gd name="connsiteX33" fmla="*/ 19986 w 4123786"/>
              <a:gd name="connsiteY33" fmla="*/ 8991028 h 10695515"/>
              <a:gd name="connsiteX34" fmla="*/ 30530 w 4123786"/>
              <a:gd name="connsiteY34" fmla="*/ 8936768 h 10695515"/>
              <a:gd name="connsiteX35" fmla="*/ 30530 w 4123786"/>
              <a:gd name="connsiteY35" fmla="*/ 8213677 h 10695515"/>
              <a:gd name="connsiteX36" fmla="*/ 30530 w 4123786"/>
              <a:gd name="connsiteY36" fmla="*/ 8117697 h 10695515"/>
              <a:gd name="connsiteX37" fmla="*/ 19292 w 4123786"/>
              <a:gd name="connsiteY37" fmla="*/ 8064088 h 10695515"/>
              <a:gd name="connsiteX38" fmla="*/ 6414 w 4123786"/>
              <a:gd name="connsiteY38" fmla="*/ 8009276 h 10695515"/>
              <a:gd name="connsiteX39" fmla="*/ 862 w 4123786"/>
              <a:gd name="connsiteY39" fmla="*/ 7956458 h 10695515"/>
              <a:gd name="connsiteX40" fmla="*/ 0 w 4123786"/>
              <a:gd name="connsiteY40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090259 w 4123786"/>
              <a:gd name="connsiteY20" fmla="*/ 0 h 10695515"/>
              <a:gd name="connsiteX21" fmla="*/ 4123786 w 4123786"/>
              <a:gd name="connsiteY21" fmla="*/ 33528 h 10695515"/>
              <a:gd name="connsiteX22" fmla="*/ 4123786 w 4123786"/>
              <a:gd name="connsiteY22" fmla="*/ 2779490 h 10695515"/>
              <a:gd name="connsiteX23" fmla="*/ 4123785 w 4123786"/>
              <a:gd name="connsiteY23" fmla="*/ 3099544 h 10695515"/>
              <a:gd name="connsiteX24" fmla="*/ 4123785 w 4123786"/>
              <a:gd name="connsiteY24" fmla="*/ 4850102 h 10695515"/>
              <a:gd name="connsiteX25" fmla="*/ 4123785 w 4123786"/>
              <a:gd name="connsiteY25" fmla="*/ 10662081 h 10695515"/>
              <a:gd name="connsiteX26" fmla="*/ 4090258 w 4123786"/>
              <a:gd name="connsiteY26" fmla="*/ 10695514 h 10695515"/>
              <a:gd name="connsiteX27" fmla="*/ 4072751 w 4123786"/>
              <a:gd name="connsiteY27" fmla="*/ 10695514 h 10695515"/>
              <a:gd name="connsiteX28" fmla="*/ 4072751 w 4123786"/>
              <a:gd name="connsiteY28" fmla="*/ 10695515 h 10695515"/>
              <a:gd name="connsiteX29" fmla="*/ 68003 w 4123786"/>
              <a:gd name="connsiteY29" fmla="*/ 10695515 h 10695515"/>
              <a:gd name="connsiteX30" fmla="*/ 30530 w 4123786"/>
              <a:gd name="connsiteY30" fmla="*/ 10659953 h 10695515"/>
              <a:gd name="connsiteX31" fmla="*/ 30530 w 4123786"/>
              <a:gd name="connsiteY31" fmla="*/ 9043781 h 10695515"/>
              <a:gd name="connsiteX32" fmla="*/ 19986 w 4123786"/>
              <a:gd name="connsiteY32" fmla="*/ 8991028 h 10695515"/>
              <a:gd name="connsiteX33" fmla="*/ 30530 w 4123786"/>
              <a:gd name="connsiteY33" fmla="*/ 8936768 h 10695515"/>
              <a:gd name="connsiteX34" fmla="*/ 30530 w 4123786"/>
              <a:gd name="connsiteY34" fmla="*/ 8213677 h 10695515"/>
              <a:gd name="connsiteX35" fmla="*/ 30530 w 4123786"/>
              <a:gd name="connsiteY35" fmla="*/ 8117697 h 10695515"/>
              <a:gd name="connsiteX36" fmla="*/ 19292 w 4123786"/>
              <a:gd name="connsiteY36" fmla="*/ 8064088 h 10695515"/>
              <a:gd name="connsiteX37" fmla="*/ 6414 w 4123786"/>
              <a:gd name="connsiteY37" fmla="*/ 8009276 h 10695515"/>
              <a:gd name="connsiteX38" fmla="*/ 862 w 4123786"/>
              <a:gd name="connsiteY38" fmla="*/ 7956458 h 10695515"/>
              <a:gd name="connsiteX39" fmla="*/ 0 w 4123786"/>
              <a:gd name="connsiteY39" fmla="*/ 7915797 h 10695515"/>
              <a:gd name="connsiteX0" fmla="*/ 0 w 4123786"/>
              <a:gd name="connsiteY0" fmla="*/ 7915797 h 10695515"/>
              <a:gd name="connsiteX1" fmla="*/ 7600 w 4123786"/>
              <a:gd name="connsiteY1" fmla="*/ 7873197 h 10695515"/>
              <a:gd name="connsiteX2" fmla="*/ 4439 w 4123786"/>
              <a:gd name="connsiteY2" fmla="*/ 7844441 h 10695515"/>
              <a:gd name="connsiteX3" fmla="*/ 12582 w 4123786"/>
              <a:gd name="connsiteY3" fmla="*/ 7790887 h 10695515"/>
              <a:gd name="connsiteX4" fmla="*/ 20085 w 4123786"/>
              <a:gd name="connsiteY4" fmla="*/ 7712540 h 10695515"/>
              <a:gd name="connsiteX5" fmla="*/ 28081 w 4123786"/>
              <a:gd name="connsiteY5" fmla="*/ 7658609 h 10695515"/>
              <a:gd name="connsiteX6" fmla="*/ 30530 w 4123786"/>
              <a:gd name="connsiteY6" fmla="*/ 7648210 h 10695515"/>
              <a:gd name="connsiteX7" fmla="*/ 30530 w 4123786"/>
              <a:gd name="connsiteY7" fmla="*/ 7295316 h 10695515"/>
              <a:gd name="connsiteX8" fmla="*/ 27793 w 4123786"/>
              <a:gd name="connsiteY8" fmla="*/ 7269284 h 10695515"/>
              <a:gd name="connsiteX9" fmla="*/ 30530 w 4123786"/>
              <a:gd name="connsiteY9" fmla="*/ 7181458 h 10695515"/>
              <a:gd name="connsiteX10" fmla="*/ 26802 w 4123786"/>
              <a:gd name="connsiteY10" fmla="*/ 7168704 h 10695515"/>
              <a:gd name="connsiteX11" fmla="*/ 30530 w 4123786"/>
              <a:gd name="connsiteY11" fmla="*/ 7082840 h 10695515"/>
              <a:gd name="connsiteX12" fmla="*/ 27363 w 4123786"/>
              <a:gd name="connsiteY12" fmla="*/ 6988764 h 10695515"/>
              <a:gd name="connsiteX13" fmla="*/ 18853 w 4123786"/>
              <a:gd name="connsiteY13" fmla="*/ 6981739 h 10695515"/>
              <a:gd name="connsiteX14" fmla="*/ 18106 w 4123786"/>
              <a:gd name="connsiteY14" fmla="*/ 6961107 h 10695515"/>
              <a:gd name="connsiteX15" fmla="*/ 18269 w 4123786"/>
              <a:gd name="connsiteY15" fmla="*/ 6928626 h 10695515"/>
              <a:gd name="connsiteX16" fmla="*/ 27200 w 4123786"/>
              <a:gd name="connsiteY16" fmla="*/ 6855869 h 10695515"/>
              <a:gd name="connsiteX17" fmla="*/ 21919 w 4123786"/>
              <a:gd name="connsiteY17" fmla="*/ 40543 h 10695515"/>
              <a:gd name="connsiteX18" fmla="*/ 47162 w 4123786"/>
              <a:gd name="connsiteY18" fmla="*/ 4670 h 10695515"/>
              <a:gd name="connsiteX19" fmla="*/ 68017 w 4123786"/>
              <a:gd name="connsiteY19" fmla="*/ 37 h 10695515"/>
              <a:gd name="connsiteX20" fmla="*/ 4090259 w 4123786"/>
              <a:gd name="connsiteY20" fmla="*/ 0 h 10695515"/>
              <a:gd name="connsiteX21" fmla="*/ 4123786 w 4123786"/>
              <a:gd name="connsiteY21" fmla="*/ 33528 h 10695515"/>
              <a:gd name="connsiteX22" fmla="*/ 4123785 w 4123786"/>
              <a:gd name="connsiteY22" fmla="*/ 3099544 h 10695515"/>
              <a:gd name="connsiteX23" fmla="*/ 4123785 w 4123786"/>
              <a:gd name="connsiteY23" fmla="*/ 4850102 h 10695515"/>
              <a:gd name="connsiteX24" fmla="*/ 4123785 w 4123786"/>
              <a:gd name="connsiteY24" fmla="*/ 10662081 h 10695515"/>
              <a:gd name="connsiteX25" fmla="*/ 4090258 w 4123786"/>
              <a:gd name="connsiteY25" fmla="*/ 10695514 h 10695515"/>
              <a:gd name="connsiteX26" fmla="*/ 4072751 w 4123786"/>
              <a:gd name="connsiteY26" fmla="*/ 10695514 h 10695515"/>
              <a:gd name="connsiteX27" fmla="*/ 4072751 w 4123786"/>
              <a:gd name="connsiteY27" fmla="*/ 10695515 h 10695515"/>
              <a:gd name="connsiteX28" fmla="*/ 68003 w 4123786"/>
              <a:gd name="connsiteY28" fmla="*/ 10695515 h 10695515"/>
              <a:gd name="connsiteX29" fmla="*/ 30530 w 4123786"/>
              <a:gd name="connsiteY29" fmla="*/ 10659953 h 10695515"/>
              <a:gd name="connsiteX30" fmla="*/ 30530 w 4123786"/>
              <a:gd name="connsiteY30" fmla="*/ 9043781 h 10695515"/>
              <a:gd name="connsiteX31" fmla="*/ 19986 w 4123786"/>
              <a:gd name="connsiteY31" fmla="*/ 8991028 h 10695515"/>
              <a:gd name="connsiteX32" fmla="*/ 30530 w 4123786"/>
              <a:gd name="connsiteY32" fmla="*/ 8936768 h 10695515"/>
              <a:gd name="connsiteX33" fmla="*/ 30530 w 4123786"/>
              <a:gd name="connsiteY33" fmla="*/ 8213677 h 10695515"/>
              <a:gd name="connsiteX34" fmla="*/ 30530 w 4123786"/>
              <a:gd name="connsiteY34" fmla="*/ 8117697 h 10695515"/>
              <a:gd name="connsiteX35" fmla="*/ 19292 w 4123786"/>
              <a:gd name="connsiteY35" fmla="*/ 8064088 h 10695515"/>
              <a:gd name="connsiteX36" fmla="*/ 6414 w 4123786"/>
              <a:gd name="connsiteY36" fmla="*/ 8009276 h 10695515"/>
              <a:gd name="connsiteX37" fmla="*/ 862 w 4123786"/>
              <a:gd name="connsiteY37" fmla="*/ 7956458 h 10695515"/>
              <a:gd name="connsiteX38" fmla="*/ 0 w 4123786"/>
              <a:gd name="connsiteY38" fmla="*/ 7915797 h 10695515"/>
              <a:gd name="connsiteX0" fmla="*/ 0 w 4126269"/>
              <a:gd name="connsiteY0" fmla="*/ 7915797 h 10695515"/>
              <a:gd name="connsiteX1" fmla="*/ 7600 w 4126269"/>
              <a:gd name="connsiteY1" fmla="*/ 7873197 h 10695515"/>
              <a:gd name="connsiteX2" fmla="*/ 4439 w 4126269"/>
              <a:gd name="connsiteY2" fmla="*/ 7844441 h 10695515"/>
              <a:gd name="connsiteX3" fmla="*/ 12582 w 4126269"/>
              <a:gd name="connsiteY3" fmla="*/ 7790887 h 10695515"/>
              <a:gd name="connsiteX4" fmla="*/ 20085 w 4126269"/>
              <a:gd name="connsiteY4" fmla="*/ 7712540 h 10695515"/>
              <a:gd name="connsiteX5" fmla="*/ 28081 w 4126269"/>
              <a:gd name="connsiteY5" fmla="*/ 7658609 h 10695515"/>
              <a:gd name="connsiteX6" fmla="*/ 30530 w 4126269"/>
              <a:gd name="connsiteY6" fmla="*/ 7648210 h 10695515"/>
              <a:gd name="connsiteX7" fmla="*/ 30530 w 4126269"/>
              <a:gd name="connsiteY7" fmla="*/ 7295316 h 10695515"/>
              <a:gd name="connsiteX8" fmla="*/ 27793 w 4126269"/>
              <a:gd name="connsiteY8" fmla="*/ 7269284 h 10695515"/>
              <a:gd name="connsiteX9" fmla="*/ 30530 w 4126269"/>
              <a:gd name="connsiteY9" fmla="*/ 7181458 h 10695515"/>
              <a:gd name="connsiteX10" fmla="*/ 26802 w 4126269"/>
              <a:gd name="connsiteY10" fmla="*/ 7168704 h 10695515"/>
              <a:gd name="connsiteX11" fmla="*/ 30530 w 4126269"/>
              <a:gd name="connsiteY11" fmla="*/ 7082840 h 10695515"/>
              <a:gd name="connsiteX12" fmla="*/ 27363 w 4126269"/>
              <a:gd name="connsiteY12" fmla="*/ 6988764 h 10695515"/>
              <a:gd name="connsiteX13" fmla="*/ 18853 w 4126269"/>
              <a:gd name="connsiteY13" fmla="*/ 6981739 h 10695515"/>
              <a:gd name="connsiteX14" fmla="*/ 18106 w 4126269"/>
              <a:gd name="connsiteY14" fmla="*/ 6961107 h 10695515"/>
              <a:gd name="connsiteX15" fmla="*/ 18269 w 4126269"/>
              <a:gd name="connsiteY15" fmla="*/ 6928626 h 10695515"/>
              <a:gd name="connsiteX16" fmla="*/ 27200 w 4126269"/>
              <a:gd name="connsiteY16" fmla="*/ 6855869 h 10695515"/>
              <a:gd name="connsiteX17" fmla="*/ 21919 w 4126269"/>
              <a:gd name="connsiteY17" fmla="*/ 40543 h 10695515"/>
              <a:gd name="connsiteX18" fmla="*/ 47162 w 4126269"/>
              <a:gd name="connsiteY18" fmla="*/ 4670 h 10695515"/>
              <a:gd name="connsiteX19" fmla="*/ 68017 w 4126269"/>
              <a:gd name="connsiteY19" fmla="*/ 37 h 10695515"/>
              <a:gd name="connsiteX20" fmla="*/ 4090259 w 4126269"/>
              <a:gd name="connsiteY20" fmla="*/ 0 h 10695515"/>
              <a:gd name="connsiteX21" fmla="*/ 4123786 w 4126269"/>
              <a:gd name="connsiteY21" fmla="*/ 33528 h 10695515"/>
              <a:gd name="connsiteX22" fmla="*/ 4123785 w 4126269"/>
              <a:gd name="connsiteY22" fmla="*/ 4850102 h 10695515"/>
              <a:gd name="connsiteX23" fmla="*/ 4123785 w 4126269"/>
              <a:gd name="connsiteY23" fmla="*/ 10662081 h 10695515"/>
              <a:gd name="connsiteX24" fmla="*/ 4090258 w 4126269"/>
              <a:gd name="connsiteY24" fmla="*/ 10695514 h 10695515"/>
              <a:gd name="connsiteX25" fmla="*/ 4072751 w 4126269"/>
              <a:gd name="connsiteY25" fmla="*/ 10695514 h 10695515"/>
              <a:gd name="connsiteX26" fmla="*/ 4072751 w 4126269"/>
              <a:gd name="connsiteY26" fmla="*/ 10695515 h 10695515"/>
              <a:gd name="connsiteX27" fmla="*/ 68003 w 4126269"/>
              <a:gd name="connsiteY27" fmla="*/ 10695515 h 10695515"/>
              <a:gd name="connsiteX28" fmla="*/ 30530 w 4126269"/>
              <a:gd name="connsiteY28" fmla="*/ 10659953 h 10695515"/>
              <a:gd name="connsiteX29" fmla="*/ 30530 w 4126269"/>
              <a:gd name="connsiteY29" fmla="*/ 9043781 h 10695515"/>
              <a:gd name="connsiteX30" fmla="*/ 19986 w 4126269"/>
              <a:gd name="connsiteY30" fmla="*/ 8991028 h 10695515"/>
              <a:gd name="connsiteX31" fmla="*/ 30530 w 4126269"/>
              <a:gd name="connsiteY31" fmla="*/ 8936768 h 10695515"/>
              <a:gd name="connsiteX32" fmla="*/ 30530 w 4126269"/>
              <a:gd name="connsiteY32" fmla="*/ 8213677 h 10695515"/>
              <a:gd name="connsiteX33" fmla="*/ 30530 w 4126269"/>
              <a:gd name="connsiteY33" fmla="*/ 8117697 h 10695515"/>
              <a:gd name="connsiteX34" fmla="*/ 19292 w 4126269"/>
              <a:gd name="connsiteY34" fmla="*/ 8064088 h 10695515"/>
              <a:gd name="connsiteX35" fmla="*/ 6414 w 4126269"/>
              <a:gd name="connsiteY35" fmla="*/ 8009276 h 10695515"/>
              <a:gd name="connsiteX36" fmla="*/ 862 w 4126269"/>
              <a:gd name="connsiteY36" fmla="*/ 7956458 h 10695515"/>
              <a:gd name="connsiteX37" fmla="*/ 0 w 4126269"/>
              <a:gd name="connsiteY37" fmla="*/ 7915797 h 10695515"/>
              <a:gd name="connsiteX0" fmla="*/ 0 w 4127976"/>
              <a:gd name="connsiteY0" fmla="*/ 7915797 h 10695515"/>
              <a:gd name="connsiteX1" fmla="*/ 7600 w 4127976"/>
              <a:gd name="connsiteY1" fmla="*/ 7873197 h 10695515"/>
              <a:gd name="connsiteX2" fmla="*/ 4439 w 4127976"/>
              <a:gd name="connsiteY2" fmla="*/ 7844441 h 10695515"/>
              <a:gd name="connsiteX3" fmla="*/ 12582 w 4127976"/>
              <a:gd name="connsiteY3" fmla="*/ 7790887 h 10695515"/>
              <a:gd name="connsiteX4" fmla="*/ 20085 w 4127976"/>
              <a:gd name="connsiteY4" fmla="*/ 7712540 h 10695515"/>
              <a:gd name="connsiteX5" fmla="*/ 28081 w 4127976"/>
              <a:gd name="connsiteY5" fmla="*/ 7658609 h 10695515"/>
              <a:gd name="connsiteX6" fmla="*/ 30530 w 4127976"/>
              <a:gd name="connsiteY6" fmla="*/ 7648210 h 10695515"/>
              <a:gd name="connsiteX7" fmla="*/ 30530 w 4127976"/>
              <a:gd name="connsiteY7" fmla="*/ 7295316 h 10695515"/>
              <a:gd name="connsiteX8" fmla="*/ 27793 w 4127976"/>
              <a:gd name="connsiteY8" fmla="*/ 7269284 h 10695515"/>
              <a:gd name="connsiteX9" fmla="*/ 30530 w 4127976"/>
              <a:gd name="connsiteY9" fmla="*/ 7181458 h 10695515"/>
              <a:gd name="connsiteX10" fmla="*/ 26802 w 4127976"/>
              <a:gd name="connsiteY10" fmla="*/ 7168704 h 10695515"/>
              <a:gd name="connsiteX11" fmla="*/ 30530 w 4127976"/>
              <a:gd name="connsiteY11" fmla="*/ 7082840 h 10695515"/>
              <a:gd name="connsiteX12" fmla="*/ 27363 w 4127976"/>
              <a:gd name="connsiteY12" fmla="*/ 6988764 h 10695515"/>
              <a:gd name="connsiteX13" fmla="*/ 18853 w 4127976"/>
              <a:gd name="connsiteY13" fmla="*/ 6981739 h 10695515"/>
              <a:gd name="connsiteX14" fmla="*/ 18106 w 4127976"/>
              <a:gd name="connsiteY14" fmla="*/ 6961107 h 10695515"/>
              <a:gd name="connsiteX15" fmla="*/ 18269 w 4127976"/>
              <a:gd name="connsiteY15" fmla="*/ 6928626 h 10695515"/>
              <a:gd name="connsiteX16" fmla="*/ 27200 w 4127976"/>
              <a:gd name="connsiteY16" fmla="*/ 6855869 h 10695515"/>
              <a:gd name="connsiteX17" fmla="*/ 21919 w 4127976"/>
              <a:gd name="connsiteY17" fmla="*/ 40543 h 10695515"/>
              <a:gd name="connsiteX18" fmla="*/ 47162 w 4127976"/>
              <a:gd name="connsiteY18" fmla="*/ 4670 h 10695515"/>
              <a:gd name="connsiteX19" fmla="*/ 68017 w 4127976"/>
              <a:gd name="connsiteY19" fmla="*/ 37 h 10695515"/>
              <a:gd name="connsiteX20" fmla="*/ 4090259 w 4127976"/>
              <a:gd name="connsiteY20" fmla="*/ 0 h 10695515"/>
              <a:gd name="connsiteX21" fmla="*/ 4123786 w 4127976"/>
              <a:gd name="connsiteY21" fmla="*/ 33528 h 10695515"/>
              <a:gd name="connsiteX22" fmla="*/ 4123785 w 4127976"/>
              <a:gd name="connsiteY22" fmla="*/ 10662081 h 10695515"/>
              <a:gd name="connsiteX23" fmla="*/ 4090258 w 4127976"/>
              <a:gd name="connsiteY23" fmla="*/ 10695514 h 10695515"/>
              <a:gd name="connsiteX24" fmla="*/ 4072751 w 4127976"/>
              <a:gd name="connsiteY24" fmla="*/ 10695514 h 10695515"/>
              <a:gd name="connsiteX25" fmla="*/ 4072751 w 4127976"/>
              <a:gd name="connsiteY25" fmla="*/ 10695515 h 10695515"/>
              <a:gd name="connsiteX26" fmla="*/ 68003 w 4127976"/>
              <a:gd name="connsiteY26" fmla="*/ 10695515 h 10695515"/>
              <a:gd name="connsiteX27" fmla="*/ 30530 w 4127976"/>
              <a:gd name="connsiteY27" fmla="*/ 10659953 h 10695515"/>
              <a:gd name="connsiteX28" fmla="*/ 30530 w 4127976"/>
              <a:gd name="connsiteY28" fmla="*/ 9043781 h 10695515"/>
              <a:gd name="connsiteX29" fmla="*/ 19986 w 4127976"/>
              <a:gd name="connsiteY29" fmla="*/ 8991028 h 10695515"/>
              <a:gd name="connsiteX30" fmla="*/ 30530 w 4127976"/>
              <a:gd name="connsiteY30" fmla="*/ 8936768 h 10695515"/>
              <a:gd name="connsiteX31" fmla="*/ 30530 w 4127976"/>
              <a:gd name="connsiteY31" fmla="*/ 8213677 h 10695515"/>
              <a:gd name="connsiteX32" fmla="*/ 30530 w 4127976"/>
              <a:gd name="connsiteY32" fmla="*/ 8117697 h 10695515"/>
              <a:gd name="connsiteX33" fmla="*/ 19292 w 4127976"/>
              <a:gd name="connsiteY33" fmla="*/ 8064088 h 10695515"/>
              <a:gd name="connsiteX34" fmla="*/ 6414 w 4127976"/>
              <a:gd name="connsiteY34" fmla="*/ 8009276 h 10695515"/>
              <a:gd name="connsiteX35" fmla="*/ 862 w 4127976"/>
              <a:gd name="connsiteY35" fmla="*/ 7956458 h 10695515"/>
              <a:gd name="connsiteX36" fmla="*/ 0 w 4127976"/>
              <a:gd name="connsiteY36" fmla="*/ 7915797 h 10695515"/>
              <a:gd name="connsiteX0" fmla="*/ 0 w 4127976"/>
              <a:gd name="connsiteY0" fmla="*/ 7915797 h 10695515"/>
              <a:gd name="connsiteX1" fmla="*/ 7600 w 4127976"/>
              <a:gd name="connsiteY1" fmla="*/ 7873197 h 10695515"/>
              <a:gd name="connsiteX2" fmla="*/ 4439 w 4127976"/>
              <a:gd name="connsiteY2" fmla="*/ 7844441 h 10695515"/>
              <a:gd name="connsiteX3" fmla="*/ 12582 w 4127976"/>
              <a:gd name="connsiteY3" fmla="*/ 7790887 h 10695515"/>
              <a:gd name="connsiteX4" fmla="*/ 20085 w 4127976"/>
              <a:gd name="connsiteY4" fmla="*/ 7712540 h 10695515"/>
              <a:gd name="connsiteX5" fmla="*/ 28081 w 4127976"/>
              <a:gd name="connsiteY5" fmla="*/ 7658609 h 10695515"/>
              <a:gd name="connsiteX6" fmla="*/ 30530 w 4127976"/>
              <a:gd name="connsiteY6" fmla="*/ 7648210 h 10695515"/>
              <a:gd name="connsiteX7" fmla="*/ 30530 w 4127976"/>
              <a:gd name="connsiteY7" fmla="*/ 7295316 h 10695515"/>
              <a:gd name="connsiteX8" fmla="*/ 27793 w 4127976"/>
              <a:gd name="connsiteY8" fmla="*/ 7269284 h 10695515"/>
              <a:gd name="connsiteX9" fmla="*/ 30530 w 4127976"/>
              <a:gd name="connsiteY9" fmla="*/ 7181458 h 10695515"/>
              <a:gd name="connsiteX10" fmla="*/ 26802 w 4127976"/>
              <a:gd name="connsiteY10" fmla="*/ 7168704 h 10695515"/>
              <a:gd name="connsiteX11" fmla="*/ 30530 w 4127976"/>
              <a:gd name="connsiteY11" fmla="*/ 7082840 h 10695515"/>
              <a:gd name="connsiteX12" fmla="*/ 27363 w 4127976"/>
              <a:gd name="connsiteY12" fmla="*/ 6988764 h 10695515"/>
              <a:gd name="connsiteX13" fmla="*/ 18853 w 4127976"/>
              <a:gd name="connsiteY13" fmla="*/ 6981739 h 10695515"/>
              <a:gd name="connsiteX14" fmla="*/ 18106 w 4127976"/>
              <a:gd name="connsiteY14" fmla="*/ 6961107 h 10695515"/>
              <a:gd name="connsiteX15" fmla="*/ 18269 w 4127976"/>
              <a:gd name="connsiteY15" fmla="*/ 6928626 h 10695515"/>
              <a:gd name="connsiteX16" fmla="*/ 21919 w 4127976"/>
              <a:gd name="connsiteY16" fmla="*/ 40543 h 10695515"/>
              <a:gd name="connsiteX17" fmla="*/ 47162 w 4127976"/>
              <a:gd name="connsiteY17" fmla="*/ 4670 h 10695515"/>
              <a:gd name="connsiteX18" fmla="*/ 68017 w 4127976"/>
              <a:gd name="connsiteY18" fmla="*/ 37 h 10695515"/>
              <a:gd name="connsiteX19" fmla="*/ 4090259 w 4127976"/>
              <a:gd name="connsiteY19" fmla="*/ 0 h 10695515"/>
              <a:gd name="connsiteX20" fmla="*/ 4123786 w 4127976"/>
              <a:gd name="connsiteY20" fmla="*/ 33528 h 10695515"/>
              <a:gd name="connsiteX21" fmla="*/ 4123785 w 4127976"/>
              <a:gd name="connsiteY21" fmla="*/ 10662081 h 10695515"/>
              <a:gd name="connsiteX22" fmla="*/ 4090258 w 4127976"/>
              <a:gd name="connsiteY22" fmla="*/ 10695514 h 10695515"/>
              <a:gd name="connsiteX23" fmla="*/ 4072751 w 4127976"/>
              <a:gd name="connsiteY23" fmla="*/ 10695514 h 10695515"/>
              <a:gd name="connsiteX24" fmla="*/ 4072751 w 4127976"/>
              <a:gd name="connsiteY24" fmla="*/ 10695515 h 10695515"/>
              <a:gd name="connsiteX25" fmla="*/ 68003 w 4127976"/>
              <a:gd name="connsiteY25" fmla="*/ 10695515 h 10695515"/>
              <a:gd name="connsiteX26" fmla="*/ 30530 w 4127976"/>
              <a:gd name="connsiteY26" fmla="*/ 10659953 h 10695515"/>
              <a:gd name="connsiteX27" fmla="*/ 30530 w 4127976"/>
              <a:gd name="connsiteY27" fmla="*/ 9043781 h 10695515"/>
              <a:gd name="connsiteX28" fmla="*/ 19986 w 4127976"/>
              <a:gd name="connsiteY28" fmla="*/ 8991028 h 10695515"/>
              <a:gd name="connsiteX29" fmla="*/ 30530 w 4127976"/>
              <a:gd name="connsiteY29" fmla="*/ 8936768 h 10695515"/>
              <a:gd name="connsiteX30" fmla="*/ 30530 w 4127976"/>
              <a:gd name="connsiteY30" fmla="*/ 8213677 h 10695515"/>
              <a:gd name="connsiteX31" fmla="*/ 30530 w 4127976"/>
              <a:gd name="connsiteY31" fmla="*/ 8117697 h 10695515"/>
              <a:gd name="connsiteX32" fmla="*/ 19292 w 4127976"/>
              <a:gd name="connsiteY32" fmla="*/ 8064088 h 10695515"/>
              <a:gd name="connsiteX33" fmla="*/ 6414 w 4127976"/>
              <a:gd name="connsiteY33" fmla="*/ 8009276 h 10695515"/>
              <a:gd name="connsiteX34" fmla="*/ 862 w 4127976"/>
              <a:gd name="connsiteY34" fmla="*/ 7956458 h 10695515"/>
              <a:gd name="connsiteX35" fmla="*/ 0 w 4127976"/>
              <a:gd name="connsiteY35" fmla="*/ 7915797 h 10695515"/>
              <a:gd name="connsiteX0" fmla="*/ 0 w 4127976"/>
              <a:gd name="connsiteY0" fmla="*/ 7915797 h 10695515"/>
              <a:gd name="connsiteX1" fmla="*/ 7600 w 4127976"/>
              <a:gd name="connsiteY1" fmla="*/ 7873197 h 10695515"/>
              <a:gd name="connsiteX2" fmla="*/ 4439 w 4127976"/>
              <a:gd name="connsiteY2" fmla="*/ 7844441 h 10695515"/>
              <a:gd name="connsiteX3" fmla="*/ 12582 w 4127976"/>
              <a:gd name="connsiteY3" fmla="*/ 7790887 h 10695515"/>
              <a:gd name="connsiteX4" fmla="*/ 20085 w 4127976"/>
              <a:gd name="connsiteY4" fmla="*/ 7712540 h 10695515"/>
              <a:gd name="connsiteX5" fmla="*/ 28081 w 4127976"/>
              <a:gd name="connsiteY5" fmla="*/ 7658609 h 10695515"/>
              <a:gd name="connsiteX6" fmla="*/ 30530 w 4127976"/>
              <a:gd name="connsiteY6" fmla="*/ 7648210 h 10695515"/>
              <a:gd name="connsiteX7" fmla="*/ 30530 w 4127976"/>
              <a:gd name="connsiteY7" fmla="*/ 7295316 h 10695515"/>
              <a:gd name="connsiteX8" fmla="*/ 27793 w 4127976"/>
              <a:gd name="connsiteY8" fmla="*/ 7269284 h 10695515"/>
              <a:gd name="connsiteX9" fmla="*/ 30530 w 4127976"/>
              <a:gd name="connsiteY9" fmla="*/ 7181458 h 10695515"/>
              <a:gd name="connsiteX10" fmla="*/ 26802 w 4127976"/>
              <a:gd name="connsiteY10" fmla="*/ 7168704 h 10695515"/>
              <a:gd name="connsiteX11" fmla="*/ 30530 w 4127976"/>
              <a:gd name="connsiteY11" fmla="*/ 7082840 h 10695515"/>
              <a:gd name="connsiteX12" fmla="*/ 27363 w 4127976"/>
              <a:gd name="connsiteY12" fmla="*/ 6988764 h 10695515"/>
              <a:gd name="connsiteX13" fmla="*/ 18853 w 4127976"/>
              <a:gd name="connsiteY13" fmla="*/ 6981739 h 10695515"/>
              <a:gd name="connsiteX14" fmla="*/ 18106 w 4127976"/>
              <a:gd name="connsiteY14" fmla="*/ 6961107 h 10695515"/>
              <a:gd name="connsiteX15" fmla="*/ 21919 w 4127976"/>
              <a:gd name="connsiteY15" fmla="*/ 40543 h 10695515"/>
              <a:gd name="connsiteX16" fmla="*/ 47162 w 4127976"/>
              <a:gd name="connsiteY16" fmla="*/ 4670 h 10695515"/>
              <a:gd name="connsiteX17" fmla="*/ 68017 w 4127976"/>
              <a:gd name="connsiteY17" fmla="*/ 37 h 10695515"/>
              <a:gd name="connsiteX18" fmla="*/ 4090259 w 4127976"/>
              <a:gd name="connsiteY18" fmla="*/ 0 h 10695515"/>
              <a:gd name="connsiteX19" fmla="*/ 4123786 w 4127976"/>
              <a:gd name="connsiteY19" fmla="*/ 33528 h 10695515"/>
              <a:gd name="connsiteX20" fmla="*/ 4123785 w 4127976"/>
              <a:gd name="connsiteY20" fmla="*/ 10662081 h 10695515"/>
              <a:gd name="connsiteX21" fmla="*/ 4090258 w 4127976"/>
              <a:gd name="connsiteY21" fmla="*/ 10695514 h 10695515"/>
              <a:gd name="connsiteX22" fmla="*/ 4072751 w 4127976"/>
              <a:gd name="connsiteY22" fmla="*/ 10695514 h 10695515"/>
              <a:gd name="connsiteX23" fmla="*/ 4072751 w 4127976"/>
              <a:gd name="connsiteY23" fmla="*/ 10695515 h 10695515"/>
              <a:gd name="connsiteX24" fmla="*/ 68003 w 4127976"/>
              <a:gd name="connsiteY24" fmla="*/ 10695515 h 10695515"/>
              <a:gd name="connsiteX25" fmla="*/ 30530 w 4127976"/>
              <a:gd name="connsiteY25" fmla="*/ 10659953 h 10695515"/>
              <a:gd name="connsiteX26" fmla="*/ 30530 w 4127976"/>
              <a:gd name="connsiteY26" fmla="*/ 9043781 h 10695515"/>
              <a:gd name="connsiteX27" fmla="*/ 19986 w 4127976"/>
              <a:gd name="connsiteY27" fmla="*/ 8991028 h 10695515"/>
              <a:gd name="connsiteX28" fmla="*/ 30530 w 4127976"/>
              <a:gd name="connsiteY28" fmla="*/ 8936768 h 10695515"/>
              <a:gd name="connsiteX29" fmla="*/ 30530 w 4127976"/>
              <a:gd name="connsiteY29" fmla="*/ 8213677 h 10695515"/>
              <a:gd name="connsiteX30" fmla="*/ 30530 w 4127976"/>
              <a:gd name="connsiteY30" fmla="*/ 8117697 h 10695515"/>
              <a:gd name="connsiteX31" fmla="*/ 19292 w 4127976"/>
              <a:gd name="connsiteY31" fmla="*/ 8064088 h 10695515"/>
              <a:gd name="connsiteX32" fmla="*/ 6414 w 4127976"/>
              <a:gd name="connsiteY32" fmla="*/ 8009276 h 10695515"/>
              <a:gd name="connsiteX33" fmla="*/ 862 w 4127976"/>
              <a:gd name="connsiteY33" fmla="*/ 7956458 h 10695515"/>
              <a:gd name="connsiteX34" fmla="*/ 0 w 4127976"/>
              <a:gd name="connsiteY34" fmla="*/ 7915797 h 10695515"/>
              <a:gd name="connsiteX0" fmla="*/ 0 w 4127976"/>
              <a:gd name="connsiteY0" fmla="*/ 7915797 h 10695515"/>
              <a:gd name="connsiteX1" fmla="*/ 7600 w 4127976"/>
              <a:gd name="connsiteY1" fmla="*/ 7873197 h 10695515"/>
              <a:gd name="connsiteX2" fmla="*/ 4439 w 4127976"/>
              <a:gd name="connsiteY2" fmla="*/ 7844441 h 10695515"/>
              <a:gd name="connsiteX3" fmla="*/ 12582 w 4127976"/>
              <a:gd name="connsiteY3" fmla="*/ 7790887 h 10695515"/>
              <a:gd name="connsiteX4" fmla="*/ 20085 w 4127976"/>
              <a:gd name="connsiteY4" fmla="*/ 7712540 h 10695515"/>
              <a:gd name="connsiteX5" fmla="*/ 28081 w 4127976"/>
              <a:gd name="connsiteY5" fmla="*/ 7658609 h 10695515"/>
              <a:gd name="connsiteX6" fmla="*/ 30530 w 4127976"/>
              <a:gd name="connsiteY6" fmla="*/ 7648210 h 10695515"/>
              <a:gd name="connsiteX7" fmla="*/ 30530 w 4127976"/>
              <a:gd name="connsiteY7" fmla="*/ 7295316 h 10695515"/>
              <a:gd name="connsiteX8" fmla="*/ 27793 w 4127976"/>
              <a:gd name="connsiteY8" fmla="*/ 7269284 h 10695515"/>
              <a:gd name="connsiteX9" fmla="*/ 30530 w 4127976"/>
              <a:gd name="connsiteY9" fmla="*/ 7181458 h 10695515"/>
              <a:gd name="connsiteX10" fmla="*/ 26802 w 4127976"/>
              <a:gd name="connsiteY10" fmla="*/ 7168704 h 10695515"/>
              <a:gd name="connsiteX11" fmla="*/ 30530 w 4127976"/>
              <a:gd name="connsiteY11" fmla="*/ 7082840 h 10695515"/>
              <a:gd name="connsiteX12" fmla="*/ 27363 w 4127976"/>
              <a:gd name="connsiteY12" fmla="*/ 6988764 h 10695515"/>
              <a:gd name="connsiteX13" fmla="*/ 18853 w 4127976"/>
              <a:gd name="connsiteY13" fmla="*/ 6981739 h 10695515"/>
              <a:gd name="connsiteX14" fmla="*/ 21919 w 4127976"/>
              <a:gd name="connsiteY14" fmla="*/ 40543 h 10695515"/>
              <a:gd name="connsiteX15" fmla="*/ 47162 w 4127976"/>
              <a:gd name="connsiteY15" fmla="*/ 4670 h 10695515"/>
              <a:gd name="connsiteX16" fmla="*/ 68017 w 4127976"/>
              <a:gd name="connsiteY16" fmla="*/ 37 h 10695515"/>
              <a:gd name="connsiteX17" fmla="*/ 4090259 w 4127976"/>
              <a:gd name="connsiteY17" fmla="*/ 0 h 10695515"/>
              <a:gd name="connsiteX18" fmla="*/ 4123786 w 4127976"/>
              <a:gd name="connsiteY18" fmla="*/ 33528 h 10695515"/>
              <a:gd name="connsiteX19" fmla="*/ 4123785 w 4127976"/>
              <a:gd name="connsiteY19" fmla="*/ 10662081 h 10695515"/>
              <a:gd name="connsiteX20" fmla="*/ 4090258 w 4127976"/>
              <a:gd name="connsiteY20" fmla="*/ 10695514 h 10695515"/>
              <a:gd name="connsiteX21" fmla="*/ 4072751 w 4127976"/>
              <a:gd name="connsiteY21" fmla="*/ 10695514 h 10695515"/>
              <a:gd name="connsiteX22" fmla="*/ 4072751 w 4127976"/>
              <a:gd name="connsiteY22" fmla="*/ 10695515 h 10695515"/>
              <a:gd name="connsiteX23" fmla="*/ 68003 w 4127976"/>
              <a:gd name="connsiteY23" fmla="*/ 10695515 h 10695515"/>
              <a:gd name="connsiteX24" fmla="*/ 30530 w 4127976"/>
              <a:gd name="connsiteY24" fmla="*/ 10659953 h 10695515"/>
              <a:gd name="connsiteX25" fmla="*/ 30530 w 4127976"/>
              <a:gd name="connsiteY25" fmla="*/ 9043781 h 10695515"/>
              <a:gd name="connsiteX26" fmla="*/ 19986 w 4127976"/>
              <a:gd name="connsiteY26" fmla="*/ 8991028 h 10695515"/>
              <a:gd name="connsiteX27" fmla="*/ 30530 w 4127976"/>
              <a:gd name="connsiteY27" fmla="*/ 8936768 h 10695515"/>
              <a:gd name="connsiteX28" fmla="*/ 30530 w 4127976"/>
              <a:gd name="connsiteY28" fmla="*/ 8213677 h 10695515"/>
              <a:gd name="connsiteX29" fmla="*/ 30530 w 4127976"/>
              <a:gd name="connsiteY29" fmla="*/ 8117697 h 10695515"/>
              <a:gd name="connsiteX30" fmla="*/ 19292 w 4127976"/>
              <a:gd name="connsiteY30" fmla="*/ 8064088 h 10695515"/>
              <a:gd name="connsiteX31" fmla="*/ 6414 w 4127976"/>
              <a:gd name="connsiteY31" fmla="*/ 8009276 h 10695515"/>
              <a:gd name="connsiteX32" fmla="*/ 862 w 4127976"/>
              <a:gd name="connsiteY32" fmla="*/ 7956458 h 10695515"/>
              <a:gd name="connsiteX33" fmla="*/ 0 w 4127976"/>
              <a:gd name="connsiteY33" fmla="*/ 7915797 h 10695515"/>
              <a:gd name="connsiteX0" fmla="*/ 0 w 4127976"/>
              <a:gd name="connsiteY0" fmla="*/ 7915797 h 10695515"/>
              <a:gd name="connsiteX1" fmla="*/ 7600 w 4127976"/>
              <a:gd name="connsiteY1" fmla="*/ 7873197 h 10695515"/>
              <a:gd name="connsiteX2" fmla="*/ 4439 w 4127976"/>
              <a:gd name="connsiteY2" fmla="*/ 7844441 h 10695515"/>
              <a:gd name="connsiteX3" fmla="*/ 12582 w 4127976"/>
              <a:gd name="connsiteY3" fmla="*/ 7790887 h 10695515"/>
              <a:gd name="connsiteX4" fmla="*/ 20085 w 4127976"/>
              <a:gd name="connsiteY4" fmla="*/ 7712540 h 10695515"/>
              <a:gd name="connsiteX5" fmla="*/ 28081 w 4127976"/>
              <a:gd name="connsiteY5" fmla="*/ 7658609 h 10695515"/>
              <a:gd name="connsiteX6" fmla="*/ 30530 w 4127976"/>
              <a:gd name="connsiteY6" fmla="*/ 7648210 h 10695515"/>
              <a:gd name="connsiteX7" fmla="*/ 30530 w 4127976"/>
              <a:gd name="connsiteY7" fmla="*/ 7295316 h 10695515"/>
              <a:gd name="connsiteX8" fmla="*/ 27793 w 4127976"/>
              <a:gd name="connsiteY8" fmla="*/ 7269284 h 10695515"/>
              <a:gd name="connsiteX9" fmla="*/ 30530 w 4127976"/>
              <a:gd name="connsiteY9" fmla="*/ 7181458 h 10695515"/>
              <a:gd name="connsiteX10" fmla="*/ 26802 w 4127976"/>
              <a:gd name="connsiteY10" fmla="*/ 7168704 h 10695515"/>
              <a:gd name="connsiteX11" fmla="*/ 30530 w 4127976"/>
              <a:gd name="connsiteY11" fmla="*/ 7082840 h 10695515"/>
              <a:gd name="connsiteX12" fmla="*/ 27363 w 4127976"/>
              <a:gd name="connsiteY12" fmla="*/ 6988764 h 10695515"/>
              <a:gd name="connsiteX13" fmla="*/ 21919 w 4127976"/>
              <a:gd name="connsiteY13" fmla="*/ 40543 h 10695515"/>
              <a:gd name="connsiteX14" fmla="*/ 47162 w 4127976"/>
              <a:gd name="connsiteY14" fmla="*/ 4670 h 10695515"/>
              <a:gd name="connsiteX15" fmla="*/ 68017 w 4127976"/>
              <a:gd name="connsiteY15" fmla="*/ 37 h 10695515"/>
              <a:gd name="connsiteX16" fmla="*/ 4090259 w 4127976"/>
              <a:gd name="connsiteY16" fmla="*/ 0 h 10695515"/>
              <a:gd name="connsiteX17" fmla="*/ 4123786 w 4127976"/>
              <a:gd name="connsiteY17" fmla="*/ 33528 h 10695515"/>
              <a:gd name="connsiteX18" fmla="*/ 4123785 w 4127976"/>
              <a:gd name="connsiteY18" fmla="*/ 10662081 h 10695515"/>
              <a:gd name="connsiteX19" fmla="*/ 4090258 w 4127976"/>
              <a:gd name="connsiteY19" fmla="*/ 10695514 h 10695515"/>
              <a:gd name="connsiteX20" fmla="*/ 4072751 w 4127976"/>
              <a:gd name="connsiteY20" fmla="*/ 10695514 h 10695515"/>
              <a:gd name="connsiteX21" fmla="*/ 4072751 w 4127976"/>
              <a:gd name="connsiteY21" fmla="*/ 10695515 h 10695515"/>
              <a:gd name="connsiteX22" fmla="*/ 68003 w 4127976"/>
              <a:gd name="connsiteY22" fmla="*/ 10695515 h 10695515"/>
              <a:gd name="connsiteX23" fmla="*/ 30530 w 4127976"/>
              <a:gd name="connsiteY23" fmla="*/ 10659953 h 10695515"/>
              <a:gd name="connsiteX24" fmla="*/ 30530 w 4127976"/>
              <a:gd name="connsiteY24" fmla="*/ 9043781 h 10695515"/>
              <a:gd name="connsiteX25" fmla="*/ 19986 w 4127976"/>
              <a:gd name="connsiteY25" fmla="*/ 8991028 h 10695515"/>
              <a:gd name="connsiteX26" fmla="*/ 30530 w 4127976"/>
              <a:gd name="connsiteY26" fmla="*/ 8936768 h 10695515"/>
              <a:gd name="connsiteX27" fmla="*/ 30530 w 4127976"/>
              <a:gd name="connsiteY27" fmla="*/ 8213677 h 10695515"/>
              <a:gd name="connsiteX28" fmla="*/ 30530 w 4127976"/>
              <a:gd name="connsiteY28" fmla="*/ 8117697 h 10695515"/>
              <a:gd name="connsiteX29" fmla="*/ 19292 w 4127976"/>
              <a:gd name="connsiteY29" fmla="*/ 8064088 h 10695515"/>
              <a:gd name="connsiteX30" fmla="*/ 6414 w 4127976"/>
              <a:gd name="connsiteY30" fmla="*/ 8009276 h 10695515"/>
              <a:gd name="connsiteX31" fmla="*/ 862 w 4127976"/>
              <a:gd name="connsiteY31" fmla="*/ 7956458 h 10695515"/>
              <a:gd name="connsiteX32" fmla="*/ 0 w 4127976"/>
              <a:gd name="connsiteY32" fmla="*/ 7915797 h 10695515"/>
              <a:gd name="connsiteX0" fmla="*/ 0 w 4127976"/>
              <a:gd name="connsiteY0" fmla="*/ 7915797 h 10695515"/>
              <a:gd name="connsiteX1" fmla="*/ 7600 w 4127976"/>
              <a:gd name="connsiteY1" fmla="*/ 7873197 h 10695515"/>
              <a:gd name="connsiteX2" fmla="*/ 4439 w 4127976"/>
              <a:gd name="connsiteY2" fmla="*/ 7844441 h 10695515"/>
              <a:gd name="connsiteX3" fmla="*/ 12582 w 4127976"/>
              <a:gd name="connsiteY3" fmla="*/ 7790887 h 10695515"/>
              <a:gd name="connsiteX4" fmla="*/ 20085 w 4127976"/>
              <a:gd name="connsiteY4" fmla="*/ 7712540 h 10695515"/>
              <a:gd name="connsiteX5" fmla="*/ 28081 w 4127976"/>
              <a:gd name="connsiteY5" fmla="*/ 7658609 h 10695515"/>
              <a:gd name="connsiteX6" fmla="*/ 30530 w 4127976"/>
              <a:gd name="connsiteY6" fmla="*/ 7648210 h 10695515"/>
              <a:gd name="connsiteX7" fmla="*/ 30530 w 4127976"/>
              <a:gd name="connsiteY7" fmla="*/ 7295316 h 10695515"/>
              <a:gd name="connsiteX8" fmla="*/ 27793 w 4127976"/>
              <a:gd name="connsiteY8" fmla="*/ 7269284 h 10695515"/>
              <a:gd name="connsiteX9" fmla="*/ 30530 w 4127976"/>
              <a:gd name="connsiteY9" fmla="*/ 7181458 h 10695515"/>
              <a:gd name="connsiteX10" fmla="*/ 26802 w 4127976"/>
              <a:gd name="connsiteY10" fmla="*/ 7168704 h 10695515"/>
              <a:gd name="connsiteX11" fmla="*/ 30530 w 4127976"/>
              <a:gd name="connsiteY11" fmla="*/ 7082840 h 10695515"/>
              <a:gd name="connsiteX12" fmla="*/ 21919 w 4127976"/>
              <a:gd name="connsiteY12" fmla="*/ 40543 h 10695515"/>
              <a:gd name="connsiteX13" fmla="*/ 47162 w 4127976"/>
              <a:gd name="connsiteY13" fmla="*/ 4670 h 10695515"/>
              <a:gd name="connsiteX14" fmla="*/ 68017 w 4127976"/>
              <a:gd name="connsiteY14" fmla="*/ 37 h 10695515"/>
              <a:gd name="connsiteX15" fmla="*/ 4090259 w 4127976"/>
              <a:gd name="connsiteY15" fmla="*/ 0 h 10695515"/>
              <a:gd name="connsiteX16" fmla="*/ 4123786 w 4127976"/>
              <a:gd name="connsiteY16" fmla="*/ 33528 h 10695515"/>
              <a:gd name="connsiteX17" fmla="*/ 4123785 w 4127976"/>
              <a:gd name="connsiteY17" fmla="*/ 10662081 h 10695515"/>
              <a:gd name="connsiteX18" fmla="*/ 4090258 w 4127976"/>
              <a:gd name="connsiteY18" fmla="*/ 10695514 h 10695515"/>
              <a:gd name="connsiteX19" fmla="*/ 4072751 w 4127976"/>
              <a:gd name="connsiteY19" fmla="*/ 10695514 h 10695515"/>
              <a:gd name="connsiteX20" fmla="*/ 4072751 w 4127976"/>
              <a:gd name="connsiteY20" fmla="*/ 10695515 h 10695515"/>
              <a:gd name="connsiteX21" fmla="*/ 68003 w 4127976"/>
              <a:gd name="connsiteY21" fmla="*/ 10695515 h 10695515"/>
              <a:gd name="connsiteX22" fmla="*/ 30530 w 4127976"/>
              <a:gd name="connsiteY22" fmla="*/ 10659953 h 10695515"/>
              <a:gd name="connsiteX23" fmla="*/ 30530 w 4127976"/>
              <a:gd name="connsiteY23" fmla="*/ 9043781 h 10695515"/>
              <a:gd name="connsiteX24" fmla="*/ 19986 w 4127976"/>
              <a:gd name="connsiteY24" fmla="*/ 8991028 h 10695515"/>
              <a:gd name="connsiteX25" fmla="*/ 30530 w 4127976"/>
              <a:gd name="connsiteY25" fmla="*/ 8936768 h 10695515"/>
              <a:gd name="connsiteX26" fmla="*/ 30530 w 4127976"/>
              <a:gd name="connsiteY26" fmla="*/ 8213677 h 10695515"/>
              <a:gd name="connsiteX27" fmla="*/ 30530 w 4127976"/>
              <a:gd name="connsiteY27" fmla="*/ 8117697 h 10695515"/>
              <a:gd name="connsiteX28" fmla="*/ 19292 w 4127976"/>
              <a:gd name="connsiteY28" fmla="*/ 8064088 h 10695515"/>
              <a:gd name="connsiteX29" fmla="*/ 6414 w 4127976"/>
              <a:gd name="connsiteY29" fmla="*/ 8009276 h 10695515"/>
              <a:gd name="connsiteX30" fmla="*/ 862 w 4127976"/>
              <a:gd name="connsiteY30" fmla="*/ 7956458 h 10695515"/>
              <a:gd name="connsiteX31" fmla="*/ 0 w 4127976"/>
              <a:gd name="connsiteY31" fmla="*/ 7915797 h 10695515"/>
              <a:gd name="connsiteX0" fmla="*/ 0 w 4127114"/>
              <a:gd name="connsiteY0" fmla="*/ 7956458 h 10695515"/>
              <a:gd name="connsiteX1" fmla="*/ 6738 w 4127114"/>
              <a:gd name="connsiteY1" fmla="*/ 7873197 h 10695515"/>
              <a:gd name="connsiteX2" fmla="*/ 3577 w 4127114"/>
              <a:gd name="connsiteY2" fmla="*/ 7844441 h 10695515"/>
              <a:gd name="connsiteX3" fmla="*/ 11720 w 4127114"/>
              <a:gd name="connsiteY3" fmla="*/ 7790887 h 10695515"/>
              <a:gd name="connsiteX4" fmla="*/ 19223 w 4127114"/>
              <a:gd name="connsiteY4" fmla="*/ 7712540 h 10695515"/>
              <a:gd name="connsiteX5" fmla="*/ 27219 w 4127114"/>
              <a:gd name="connsiteY5" fmla="*/ 7658609 h 10695515"/>
              <a:gd name="connsiteX6" fmla="*/ 29668 w 4127114"/>
              <a:gd name="connsiteY6" fmla="*/ 7648210 h 10695515"/>
              <a:gd name="connsiteX7" fmla="*/ 29668 w 4127114"/>
              <a:gd name="connsiteY7" fmla="*/ 7295316 h 10695515"/>
              <a:gd name="connsiteX8" fmla="*/ 26931 w 4127114"/>
              <a:gd name="connsiteY8" fmla="*/ 7269284 h 10695515"/>
              <a:gd name="connsiteX9" fmla="*/ 29668 w 4127114"/>
              <a:gd name="connsiteY9" fmla="*/ 7181458 h 10695515"/>
              <a:gd name="connsiteX10" fmla="*/ 25940 w 4127114"/>
              <a:gd name="connsiteY10" fmla="*/ 7168704 h 10695515"/>
              <a:gd name="connsiteX11" fmla="*/ 29668 w 4127114"/>
              <a:gd name="connsiteY11" fmla="*/ 7082840 h 10695515"/>
              <a:gd name="connsiteX12" fmla="*/ 21057 w 4127114"/>
              <a:gd name="connsiteY12" fmla="*/ 40543 h 10695515"/>
              <a:gd name="connsiteX13" fmla="*/ 46300 w 4127114"/>
              <a:gd name="connsiteY13" fmla="*/ 4670 h 10695515"/>
              <a:gd name="connsiteX14" fmla="*/ 67155 w 4127114"/>
              <a:gd name="connsiteY14" fmla="*/ 37 h 10695515"/>
              <a:gd name="connsiteX15" fmla="*/ 4089397 w 4127114"/>
              <a:gd name="connsiteY15" fmla="*/ 0 h 10695515"/>
              <a:gd name="connsiteX16" fmla="*/ 4122924 w 4127114"/>
              <a:gd name="connsiteY16" fmla="*/ 33528 h 10695515"/>
              <a:gd name="connsiteX17" fmla="*/ 4122923 w 4127114"/>
              <a:gd name="connsiteY17" fmla="*/ 10662081 h 10695515"/>
              <a:gd name="connsiteX18" fmla="*/ 4089396 w 4127114"/>
              <a:gd name="connsiteY18" fmla="*/ 10695514 h 10695515"/>
              <a:gd name="connsiteX19" fmla="*/ 4071889 w 4127114"/>
              <a:gd name="connsiteY19" fmla="*/ 10695514 h 10695515"/>
              <a:gd name="connsiteX20" fmla="*/ 4071889 w 4127114"/>
              <a:gd name="connsiteY20" fmla="*/ 10695515 h 10695515"/>
              <a:gd name="connsiteX21" fmla="*/ 67141 w 4127114"/>
              <a:gd name="connsiteY21" fmla="*/ 10695515 h 10695515"/>
              <a:gd name="connsiteX22" fmla="*/ 29668 w 4127114"/>
              <a:gd name="connsiteY22" fmla="*/ 10659953 h 10695515"/>
              <a:gd name="connsiteX23" fmla="*/ 29668 w 4127114"/>
              <a:gd name="connsiteY23" fmla="*/ 9043781 h 10695515"/>
              <a:gd name="connsiteX24" fmla="*/ 19124 w 4127114"/>
              <a:gd name="connsiteY24" fmla="*/ 8991028 h 10695515"/>
              <a:gd name="connsiteX25" fmla="*/ 29668 w 4127114"/>
              <a:gd name="connsiteY25" fmla="*/ 8936768 h 10695515"/>
              <a:gd name="connsiteX26" fmla="*/ 29668 w 4127114"/>
              <a:gd name="connsiteY26" fmla="*/ 8213677 h 10695515"/>
              <a:gd name="connsiteX27" fmla="*/ 29668 w 4127114"/>
              <a:gd name="connsiteY27" fmla="*/ 8117697 h 10695515"/>
              <a:gd name="connsiteX28" fmla="*/ 18430 w 4127114"/>
              <a:gd name="connsiteY28" fmla="*/ 8064088 h 10695515"/>
              <a:gd name="connsiteX29" fmla="*/ 5552 w 4127114"/>
              <a:gd name="connsiteY29" fmla="*/ 8009276 h 10695515"/>
              <a:gd name="connsiteX30" fmla="*/ 0 w 4127114"/>
              <a:gd name="connsiteY30" fmla="*/ 7956458 h 10695515"/>
              <a:gd name="connsiteX0" fmla="*/ 2074 w 4123636"/>
              <a:gd name="connsiteY0" fmla="*/ 8009276 h 10695515"/>
              <a:gd name="connsiteX1" fmla="*/ 3260 w 4123636"/>
              <a:gd name="connsiteY1" fmla="*/ 7873197 h 10695515"/>
              <a:gd name="connsiteX2" fmla="*/ 99 w 4123636"/>
              <a:gd name="connsiteY2" fmla="*/ 7844441 h 10695515"/>
              <a:gd name="connsiteX3" fmla="*/ 8242 w 4123636"/>
              <a:gd name="connsiteY3" fmla="*/ 7790887 h 10695515"/>
              <a:gd name="connsiteX4" fmla="*/ 15745 w 4123636"/>
              <a:gd name="connsiteY4" fmla="*/ 7712540 h 10695515"/>
              <a:gd name="connsiteX5" fmla="*/ 23741 w 4123636"/>
              <a:gd name="connsiteY5" fmla="*/ 7658609 h 10695515"/>
              <a:gd name="connsiteX6" fmla="*/ 26190 w 4123636"/>
              <a:gd name="connsiteY6" fmla="*/ 7648210 h 10695515"/>
              <a:gd name="connsiteX7" fmla="*/ 26190 w 4123636"/>
              <a:gd name="connsiteY7" fmla="*/ 7295316 h 10695515"/>
              <a:gd name="connsiteX8" fmla="*/ 23453 w 4123636"/>
              <a:gd name="connsiteY8" fmla="*/ 7269284 h 10695515"/>
              <a:gd name="connsiteX9" fmla="*/ 26190 w 4123636"/>
              <a:gd name="connsiteY9" fmla="*/ 7181458 h 10695515"/>
              <a:gd name="connsiteX10" fmla="*/ 22462 w 4123636"/>
              <a:gd name="connsiteY10" fmla="*/ 7168704 h 10695515"/>
              <a:gd name="connsiteX11" fmla="*/ 26190 w 4123636"/>
              <a:gd name="connsiteY11" fmla="*/ 7082840 h 10695515"/>
              <a:gd name="connsiteX12" fmla="*/ 17579 w 4123636"/>
              <a:gd name="connsiteY12" fmla="*/ 40543 h 10695515"/>
              <a:gd name="connsiteX13" fmla="*/ 42822 w 4123636"/>
              <a:gd name="connsiteY13" fmla="*/ 4670 h 10695515"/>
              <a:gd name="connsiteX14" fmla="*/ 63677 w 4123636"/>
              <a:gd name="connsiteY14" fmla="*/ 37 h 10695515"/>
              <a:gd name="connsiteX15" fmla="*/ 4085919 w 4123636"/>
              <a:gd name="connsiteY15" fmla="*/ 0 h 10695515"/>
              <a:gd name="connsiteX16" fmla="*/ 4119446 w 4123636"/>
              <a:gd name="connsiteY16" fmla="*/ 33528 h 10695515"/>
              <a:gd name="connsiteX17" fmla="*/ 4119445 w 4123636"/>
              <a:gd name="connsiteY17" fmla="*/ 10662081 h 10695515"/>
              <a:gd name="connsiteX18" fmla="*/ 4085918 w 4123636"/>
              <a:gd name="connsiteY18" fmla="*/ 10695514 h 10695515"/>
              <a:gd name="connsiteX19" fmla="*/ 4068411 w 4123636"/>
              <a:gd name="connsiteY19" fmla="*/ 10695514 h 10695515"/>
              <a:gd name="connsiteX20" fmla="*/ 4068411 w 4123636"/>
              <a:gd name="connsiteY20" fmla="*/ 10695515 h 10695515"/>
              <a:gd name="connsiteX21" fmla="*/ 63663 w 4123636"/>
              <a:gd name="connsiteY21" fmla="*/ 10695515 h 10695515"/>
              <a:gd name="connsiteX22" fmla="*/ 26190 w 4123636"/>
              <a:gd name="connsiteY22" fmla="*/ 10659953 h 10695515"/>
              <a:gd name="connsiteX23" fmla="*/ 26190 w 4123636"/>
              <a:gd name="connsiteY23" fmla="*/ 9043781 h 10695515"/>
              <a:gd name="connsiteX24" fmla="*/ 15646 w 4123636"/>
              <a:gd name="connsiteY24" fmla="*/ 8991028 h 10695515"/>
              <a:gd name="connsiteX25" fmla="*/ 26190 w 4123636"/>
              <a:gd name="connsiteY25" fmla="*/ 8936768 h 10695515"/>
              <a:gd name="connsiteX26" fmla="*/ 26190 w 4123636"/>
              <a:gd name="connsiteY26" fmla="*/ 8213677 h 10695515"/>
              <a:gd name="connsiteX27" fmla="*/ 26190 w 4123636"/>
              <a:gd name="connsiteY27" fmla="*/ 8117697 h 10695515"/>
              <a:gd name="connsiteX28" fmla="*/ 14952 w 4123636"/>
              <a:gd name="connsiteY28" fmla="*/ 8064088 h 10695515"/>
              <a:gd name="connsiteX29" fmla="*/ 2074 w 4123636"/>
              <a:gd name="connsiteY29" fmla="*/ 8009276 h 10695515"/>
              <a:gd name="connsiteX0" fmla="*/ 2471 w 4124033"/>
              <a:gd name="connsiteY0" fmla="*/ 8009276 h 10695515"/>
              <a:gd name="connsiteX1" fmla="*/ 496 w 4124033"/>
              <a:gd name="connsiteY1" fmla="*/ 7844441 h 10695515"/>
              <a:gd name="connsiteX2" fmla="*/ 8639 w 4124033"/>
              <a:gd name="connsiteY2" fmla="*/ 7790887 h 10695515"/>
              <a:gd name="connsiteX3" fmla="*/ 16142 w 4124033"/>
              <a:gd name="connsiteY3" fmla="*/ 7712540 h 10695515"/>
              <a:gd name="connsiteX4" fmla="*/ 24138 w 4124033"/>
              <a:gd name="connsiteY4" fmla="*/ 7658609 h 10695515"/>
              <a:gd name="connsiteX5" fmla="*/ 26587 w 4124033"/>
              <a:gd name="connsiteY5" fmla="*/ 7648210 h 10695515"/>
              <a:gd name="connsiteX6" fmla="*/ 26587 w 4124033"/>
              <a:gd name="connsiteY6" fmla="*/ 7295316 h 10695515"/>
              <a:gd name="connsiteX7" fmla="*/ 23850 w 4124033"/>
              <a:gd name="connsiteY7" fmla="*/ 7269284 h 10695515"/>
              <a:gd name="connsiteX8" fmla="*/ 26587 w 4124033"/>
              <a:gd name="connsiteY8" fmla="*/ 7181458 h 10695515"/>
              <a:gd name="connsiteX9" fmla="*/ 22859 w 4124033"/>
              <a:gd name="connsiteY9" fmla="*/ 7168704 h 10695515"/>
              <a:gd name="connsiteX10" fmla="*/ 26587 w 4124033"/>
              <a:gd name="connsiteY10" fmla="*/ 7082840 h 10695515"/>
              <a:gd name="connsiteX11" fmla="*/ 17976 w 4124033"/>
              <a:gd name="connsiteY11" fmla="*/ 40543 h 10695515"/>
              <a:gd name="connsiteX12" fmla="*/ 43219 w 4124033"/>
              <a:gd name="connsiteY12" fmla="*/ 4670 h 10695515"/>
              <a:gd name="connsiteX13" fmla="*/ 64074 w 4124033"/>
              <a:gd name="connsiteY13" fmla="*/ 37 h 10695515"/>
              <a:gd name="connsiteX14" fmla="*/ 4086316 w 4124033"/>
              <a:gd name="connsiteY14" fmla="*/ 0 h 10695515"/>
              <a:gd name="connsiteX15" fmla="*/ 4119843 w 4124033"/>
              <a:gd name="connsiteY15" fmla="*/ 33528 h 10695515"/>
              <a:gd name="connsiteX16" fmla="*/ 4119842 w 4124033"/>
              <a:gd name="connsiteY16" fmla="*/ 10662081 h 10695515"/>
              <a:gd name="connsiteX17" fmla="*/ 4086315 w 4124033"/>
              <a:gd name="connsiteY17" fmla="*/ 10695514 h 10695515"/>
              <a:gd name="connsiteX18" fmla="*/ 4068808 w 4124033"/>
              <a:gd name="connsiteY18" fmla="*/ 10695514 h 10695515"/>
              <a:gd name="connsiteX19" fmla="*/ 4068808 w 4124033"/>
              <a:gd name="connsiteY19" fmla="*/ 10695515 h 10695515"/>
              <a:gd name="connsiteX20" fmla="*/ 64060 w 4124033"/>
              <a:gd name="connsiteY20" fmla="*/ 10695515 h 10695515"/>
              <a:gd name="connsiteX21" fmla="*/ 26587 w 4124033"/>
              <a:gd name="connsiteY21" fmla="*/ 10659953 h 10695515"/>
              <a:gd name="connsiteX22" fmla="*/ 26587 w 4124033"/>
              <a:gd name="connsiteY22" fmla="*/ 9043781 h 10695515"/>
              <a:gd name="connsiteX23" fmla="*/ 16043 w 4124033"/>
              <a:gd name="connsiteY23" fmla="*/ 8991028 h 10695515"/>
              <a:gd name="connsiteX24" fmla="*/ 26587 w 4124033"/>
              <a:gd name="connsiteY24" fmla="*/ 8936768 h 10695515"/>
              <a:gd name="connsiteX25" fmla="*/ 26587 w 4124033"/>
              <a:gd name="connsiteY25" fmla="*/ 8213677 h 10695515"/>
              <a:gd name="connsiteX26" fmla="*/ 26587 w 4124033"/>
              <a:gd name="connsiteY26" fmla="*/ 8117697 h 10695515"/>
              <a:gd name="connsiteX27" fmla="*/ 15349 w 4124033"/>
              <a:gd name="connsiteY27" fmla="*/ 8064088 h 10695515"/>
              <a:gd name="connsiteX28" fmla="*/ 2471 w 4124033"/>
              <a:gd name="connsiteY28" fmla="*/ 8009276 h 10695515"/>
              <a:gd name="connsiteX0" fmla="*/ 14853 w 4123537"/>
              <a:gd name="connsiteY0" fmla="*/ 8064088 h 10695515"/>
              <a:gd name="connsiteX1" fmla="*/ 0 w 4123537"/>
              <a:gd name="connsiteY1" fmla="*/ 7844441 h 10695515"/>
              <a:gd name="connsiteX2" fmla="*/ 8143 w 4123537"/>
              <a:gd name="connsiteY2" fmla="*/ 7790887 h 10695515"/>
              <a:gd name="connsiteX3" fmla="*/ 15646 w 4123537"/>
              <a:gd name="connsiteY3" fmla="*/ 7712540 h 10695515"/>
              <a:gd name="connsiteX4" fmla="*/ 23642 w 4123537"/>
              <a:gd name="connsiteY4" fmla="*/ 7658609 h 10695515"/>
              <a:gd name="connsiteX5" fmla="*/ 26091 w 4123537"/>
              <a:gd name="connsiteY5" fmla="*/ 7648210 h 10695515"/>
              <a:gd name="connsiteX6" fmla="*/ 26091 w 4123537"/>
              <a:gd name="connsiteY6" fmla="*/ 7295316 h 10695515"/>
              <a:gd name="connsiteX7" fmla="*/ 23354 w 4123537"/>
              <a:gd name="connsiteY7" fmla="*/ 7269284 h 10695515"/>
              <a:gd name="connsiteX8" fmla="*/ 26091 w 4123537"/>
              <a:gd name="connsiteY8" fmla="*/ 7181458 h 10695515"/>
              <a:gd name="connsiteX9" fmla="*/ 22363 w 4123537"/>
              <a:gd name="connsiteY9" fmla="*/ 7168704 h 10695515"/>
              <a:gd name="connsiteX10" fmla="*/ 26091 w 4123537"/>
              <a:gd name="connsiteY10" fmla="*/ 7082840 h 10695515"/>
              <a:gd name="connsiteX11" fmla="*/ 17480 w 4123537"/>
              <a:gd name="connsiteY11" fmla="*/ 40543 h 10695515"/>
              <a:gd name="connsiteX12" fmla="*/ 42723 w 4123537"/>
              <a:gd name="connsiteY12" fmla="*/ 4670 h 10695515"/>
              <a:gd name="connsiteX13" fmla="*/ 63578 w 4123537"/>
              <a:gd name="connsiteY13" fmla="*/ 37 h 10695515"/>
              <a:gd name="connsiteX14" fmla="*/ 4085820 w 4123537"/>
              <a:gd name="connsiteY14" fmla="*/ 0 h 10695515"/>
              <a:gd name="connsiteX15" fmla="*/ 4119347 w 4123537"/>
              <a:gd name="connsiteY15" fmla="*/ 33528 h 10695515"/>
              <a:gd name="connsiteX16" fmla="*/ 4119346 w 4123537"/>
              <a:gd name="connsiteY16" fmla="*/ 10662081 h 10695515"/>
              <a:gd name="connsiteX17" fmla="*/ 4085819 w 4123537"/>
              <a:gd name="connsiteY17" fmla="*/ 10695514 h 10695515"/>
              <a:gd name="connsiteX18" fmla="*/ 4068312 w 4123537"/>
              <a:gd name="connsiteY18" fmla="*/ 10695514 h 10695515"/>
              <a:gd name="connsiteX19" fmla="*/ 4068312 w 4123537"/>
              <a:gd name="connsiteY19" fmla="*/ 10695515 h 10695515"/>
              <a:gd name="connsiteX20" fmla="*/ 63564 w 4123537"/>
              <a:gd name="connsiteY20" fmla="*/ 10695515 h 10695515"/>
              <a:gd name="connsiteX21" fmla="*/ 26091 w 4123537"/>
              <a:gd name="connsiteY21" fmla="*/ 10659953 h 10695515"/>
              <a:gd name="connsiteX22" fmla="*/ 26091 w 4123537"/>
              <a:gd name="connsiteY22" fmla="*/ 9043781 h 10695515"/>
              <a:gd name="connsiteX23" fmla="*/ 15547 w 4123537"/>
              <a:gd name="connsiteY23" fmla="*/ 8991028 h 10695515"/>
              <a:gd name="connsiteX24" fmla="*/ 26091 w 4123537"/>
              <a:gd name="connsiteY24" fmla="*/ 8936768 h 10695515"/>
              <a:gd name="connsiteX25" fmla="*/ 26091 w 4123537"/>
              <a:gd name="connsiteY25" fmla="*/ 8213677 h 10695515"/>
              <a:gd name="connsiteX26" fmla="*/ 26091 w 4123537"/>
              <a:gd name="connsiteY26" fmla="*/ 8117697 h 10695515"/>
              <a:gd name="connsiteX27" fmla="*/ 14853 w 4123537"/>
              <a:gd name="connsiteY27" fmla="*/ 8064088 h 10695515"/>
              <a:gd name="connsiteX0" fmla="*/ 6714 w 4115398"/>
              <a:gd name="connsiteY0" fmla="*/ 8064088 h 10695515"/>
              <a:gd name="connsiteX1" fmla="*/ 4 w 4115398"/>
              <a:gd name="connsiteY1" fmla="*/ 7790887 h 10695515"/>
              <a:gd name="connsiteX2" fmla="*/ 7507 w 4115398"/>
              <a:gd name="connsiteY2" fmla="*/ 7712540 h 10695515"/>
              <a:gd name="connsiteX3" fmla="*/ 15503 w 4115398"/>
              <a:gd name="connsiteY3" fmla="*/ 7658609 h 10695515"/>
              <a:gd name="connsiteX4" fmla="*/ 17952 w 4115398"/>
              <a:gd name="connsiteY4" fmla="*/ 7648210 h 10695515"/>
              <a:gd name="connsiteX5" fmla="*/ 17952 w 4115398"/>
              <a:gd name="connsiteY5" fmla="*/ 7295316 h 10695515"/>
              <a:gd name="connsiteX6" fmla="*/ 15215 w 4115398"/>
              <a:gd name="connsiteY6" fmla="*/ 7269284 h 10695515"/>
              <a:gd name="connsiteX7" fmla="*/ 17952 w 4115398"/>
              <a:gd name="connsiteY7" fmla="*/ 7181458 h 10695515"/>
              <a:gd name="connsiteX8" fmla="*/ 14224 w 4115398"/>
              <a:gd name="connsiteY8" fmla="*/ 7168704 h 10695515"/>
              <a:gd name="connsiteX9" fmla="*/ 17952 w 4115398"/>
              <a:gd name="connsiteY9" fmla="*/ 7082840 h 10695515"/>
              <a:gd name="connsiteX10" fmla="*/ 9341 w 4115398"/>
              <a:gd name="connsiteY10" fmla="*/ 40543 h 10695515"/>
              <a:gd name="connsiteX11" fmla="*/ 34584 w 4115398"/>
              <a:gd name="connsiteY11" fmla="*/ 4670 h 10695515"/>
              <a:gd name="connsiteX12" fmla="*/ 55439 w 4115398"/>
              <a:gd name="connsiteY12" fmla="*/ 37 h 10695515"/>
              <a:gd name="connsiteX13" fmla="*/ 4077681 w 4115398"/>
              <a:gd name="connsiteY13" fmla="*/ 0 h 10695515"/>
              <a:gd name="connsiteX14" fmla="*/ 4111208 w 4115398"/>
              <a:gd name="connsiteY14" fmla="*/ 33528 h 10695515"/>
              <a:gd name="connsiteX15" fmla="*/ 4111207 w 4115398"/>
              <a:gd name="connsiteY15" fmla="*/ 10662081 h 10695515"/>
              <a:gd name="connsiteX16" fmla="*/ 4077680 w 4115398"/>
              <a:gd name="connsiteY16" fmla="*/ 10695514 h 10695515"/>
              <a:gd name="connsiteX17" fmla="*/ 4060173 w 4115398"/>
              <a:gd name="connsiteY17" fmla="*/ 10695514 h 10695515"/>
              <a:gd name="connsiteX18" fmla="*/ 4060173 w 4115398"/>
              <a:gd name="connsiteY18" fmla="*/ 10695515 h 10695515"/>
              <a:gd name="connsiteX19" fmla="*/ 55425 w 4115398"/>
              <a:gd name="connsiteY19" fmla="*/ 10695515 h 10695515"/>
              <a:gd name="connsiteX20" fmla="*/ 17952 w 4115398"/>
              <a:gd name="connsiteY20" fmla="*/ 10659953 h 10695515"/>
              <a:gd name="connsiteX21" fmla="*/ 17952 w 4115398"/>
              <a:gd name="connsiteY21" fmla="*/ 9043781 h 10695515"/>
              <a:gd name="connsiteX22" fmla="*/ 7408 w 4115398"/>
              <a:gd name="connsiteY22" fmla="*/ 8991028 h 10695515"/>
              <a:gd name="connsiteX23" fmla="*/ 17952 w 4115398"/>
              <a:gd name="connsiteY23" fmla="*/ 8936768 h 10695515"/>
              <a:gd name="connsiteX24" fmla="*/ 17952 w 4115398"/>
              <a:gd name="connsiteY24" fmla="*/ 8213677 h 10695515"/>
              <a:gd name="connsiteX25" fmla="*/ 17952 w 4115398"/>
              <a:gd name="connsiteY25" fmla="*/ 8117697 h 10695515"/>
              <a:gd name="connsiteX26" fmla="*/ 6714 w 4115398"/>
              <a:gd name="connsiteY26" fmla="*/ 8064088 h 10695515"/>
              <a:gd name="connsiteX0" fmla="*/ 293 w 4108977"/>
              <a:gd name="connsiteY0" fmla="*/ 8064088 h 10695515"/>
              <a:gd name="connsiteX1" fmla="*/ 18363 w 4108977"/>
              <a:gd name="connsiteY1" fmla="*/ 7826418 h 10695515"/>
              <a:gd name="connsiteX2" fmla="*/ 1086 w 4108977"/>
              <a:gd name="connsiteY2" fmla="*/ 7712540 h 10695515"/>
              <a:gd name="connsiteX3" fmla="*/ 9082 w 4108977"/>
              <a:gd name="connsiteY3" fmla="*/ 7658609 h 10695515"/>
              <a:gd name="connsiteX4" fmla="*/ 11531 w 4108977"/>
              <a:gd name="connsiteY4" fmla="*/ 7648210 h 10695515"/>
              <a:gd name="connsiteX5" fmla="*/ 11531 w 4108977"/>
              <a:gd name="connsiteY5" fmla="*/ 7295316 h 10695515"/>
              <a:gd name="connsiteX6" fmla="*/ 8794 w 4108977"/>
              <a:gd name="connsiteY6" fmla="*/ 7269284 h 10695515"/>
              <a:gd name="connsiteX7" fmla="*/ 11531 w 4108977"/>
              <a:gd name="connsiteY7" fmla="*/ 7181458 h 10695515"/>
              <a:gd name="connsiteX8" fmla="*/ 7803 w 4108977"/>
              <a:gd name="connsiteY8" fmla="*/ 7168704 h 10695515"/>
              <a:gd name="connsiteX9" fmla="*/ 11531 w 4108977"/>
              <a:gd name="connsiteY9" fmla="*/ 7082840 h 10695515"/>
              <a:gd name="connsiteX10" fmla="*/ 2920 w 4108977"/>
              <a:gd name="connsiteY10" fmla="*/ 40543 h 10695515"/>
              <a:gd name="connsiteX11" fmla="*/ 28163 w 4108977"/>
              <a:gd name="connsiteY11" fmla="*/ 4670 h 10695515"/>
              <a:gd name="connsiteX12" fmla="*/ 49018 w 4108977"/>
              <a:gd name="connsiteY12" fmla="*/ 37 h 10695515"/>
              <a:gd name="connsiteX13" fmla="*/ 4071260 w 4108977"/>
              <a:gd name="connsiteY13" fmla="*/ 0 h 10695515"/>
              <a:gd name="connsiteX14" fmla="*/ 4104787 w 4108977"/>
              <a:gd name="connsiteY14" fmla="*/ 33528 h 10695515"/>
              <a:gd name="connsiteX15" fmla="*/ 4104786 w 4108977"/>
              <a:gd name="connsiteY15" fmla="*/ 10662081 h 10695515"/>
              <a:gd name="connsiteX16" fmla="*/ 4071259 w 4108977"/>
              <a:gd name="connsiteY16" fmla="*/ 10695514 h 10695515"/>
              <a:gd name="connsiteX17" fmla="*/ 4053752 w 4108977"/>
              <a:gd name="connsiteY17" fmla="*/ 10695514 h 10695515"/>
              <a:gd name="connsiteX18" fmla="*/ 4053752 w 4108977"/>
              <a:gd name="connsiteY18" fmla="*/ 10695515 h 10695515"/>
              <a:gd name="connsiteX19" fmla="*/ 49004 w 4108977"/>
              <a:gd name="connsiteY19" fmla="*/ 10695515 h 10695515"/>
              <a:gd name="connsiteX20" fmla="*/ 11531 w 4108977"/>
              <a:gd name="connsiteY20" fmla="*/ 10659953 h 10695515"/>
              <a:gd name="connsiteX21" fmla="*/ 11531 w 4108977"/>
              <a:gd name="connsiteY21" fmla="*/ 9043781 h 10695515"/>
              <a:gd name="connsiteX22" fmla="*/ 987 w 4108977"/>
              <a:gd name="connsiteY22" fmla="*/ 8991028 h 10695515"/>
              <a:gd name="connsiteX23" fmla="*/ 11531 w 4108977"/>
              <a:gd name="connsiteY23" fmla="*/ 8936768 h 10695515"/>
              <a:gd name="connsiteX24" fmla="*/ 11531 w 4108977"/>
              <a:gd name="connsiteY24" fmla="*/ 8213677 h 10695515"/>
              <a:gd name="connsiteX25" fmla="*/ 11531 w 4108977"/>
              <a:gd name="connsiteY25" fmla="*/ 8117697 h 10695515"/>
              <a:gd name="connsiteX26" fmla="*/ 293 w 4108977"/>
              <a:gd name="connsiteY26" fmla="*/ 8064088 h 10695515"/>
              <a:gd name="connsiteX0" fmla="*/ 10544 w 4107990"/>
              <a:gd name="connsiteY0" fmla="*/ 8117697 h 10695515"/>
              <a:gd name="connsiteX1" fmla="*/ 17376 w 4107990"/>
              <a:gd name="connsiteY1" fmla="*/ 7826418 h 10695515"/>
              <a:gd name="connsiteX2" fmla="*/ 99 w 4107990"/>
              <a:gd name="connsiteY2" fmla="*/ 7712540 h 10695515"/>
              <a:gd name="connsiteX3" fmla="*/ 8095 w 4107990"/>
              <a:gd name="connsiteY3" fmla="*/ 7658609 h 10695515"/>
              <a:gd name="connsiteX4" fmla="*/ 10544 w 4107990"/>
              <a:gd name="connsiteY4" fmla="*/ 7648210 h 10695515"/>
              <a:gd name="connsiteX5" fmla="*/ 10544 w 4107990"/>
              <a:gd name="connsiteY5" fmla="*/ 7295316 h 10695515"/>
              <a:gd name="connsiteX6" fmla="*/ 7807 w 4107990"/>
              <a:gd name="connsiteY6" fmla="*/ 7269284 h 10695515"/>
              <a:gd name="connsiteX7" fmla="*/ 10544 w 4107990"/>
              <a:gd name="connsiteY7" fmla="*/ 7181458 h 10695515"/>
              <a:gd name="connsiteX8" fmla="*/ 6816 w 4107990"/>
              <a:gd name="connsiteY8" fmla="*/ 7168704 h 10695515"/>
              <a:gd name="connsiteX9" fmla="*/ 10544 w 4107990"/>
              <a:gd name="connsiteY9" fmla="*/ 7082840 h 10695515"/>
              <a:gd name="connsiteX10" fmla="*/ 1933 w 4107990"/>
              <a:gd name="connsiteY10" fmla="*/ 40543 h 10695515"/>
              <a:gd name="connsiteX11" fmla="*/ 27176 w 4107990"/>
              <a:gd name="connsiteY11" fmla="*/ 4670 h 10695515"/>
              <a:gd name="connsiteX12" fmla="*/ 48031 w 4107990"/>
              <a:gd name="connsiteY12" fmla="*/ 37 h 10695515"/>
              <a:gd name="connsiteX13" fmla="*/ 4070273 w 4107990"/>
              <a:gd name="connsiteY13" fmla="*/ 0 h 10695515"/>
              <a:gd name="connsiteX14" fmla="*/ 4103800 w 4107990"/>
              <a:gd name="connsiteY14" fmla="*/ 33528 h 10695515"/>
              <a:gd name="connsiteX15" fmla="*/ 4103799 w 4107990"/>
              <a:gd name="connsiteY15" fmla="*/ 10662081 h 10695515"/>
              <a:gd name="connsiteX16" fmla="*/ 4070272 w 4107990"/>
              <a:gd name="connsiteY16" fmla="*/ 10695514 h 10695515"/>
              <a:gd name="connsiteX17" fmla="*/ 4052765 w 4107990"/>
              <a:gd name="connsiteY17" fmla="*/ 10695514 h 10695515"/>
              <a:gd name="connsiteX18" fmla="*/ 4052765 w 4107990"/>
              <a:gd name="connsiteY18" fmla="*/ 10695515 h 10695515"/>
              <a:gd name="connsiteX19" fmla="*/ 48017 w 4107990"/>
              <a:gd name="connsiteY19" fmla="*/ 10695515 h 10695515"/>
              <a:gd name="connsiteX20" fmla="*/ 10544 w 4107990"/>
              <a:gd name="connsiteY20" fmla="*/ 10659953 h 10695515"/>
              <a:gd name="connsiteX21" fmla="*/ 10544 w 4107990"/>
              <a:gd name="connsiteY21" fmla="*/ 9043781 h 10695515"/>
              <a:gd name="connsiteX22" fmla="*/ 0 w 4107990"/>
              <a:gd name="connsiteY22" fmla="*/ 8991028 h 10695515"/>
              <a:gd name="connsiteX23" fmla="*/ 10544 w 4107990"/>
              <a:gd name="connsiteY23" fmla="*/ 8936768 h 10695515"/>
              <a:gd name="connsiteX24" fmla="*/ 10544 w 4107990"/>
              <a:gd name="connsiteY24" fmla="*/ 8213677 h 10695515"/>
              <a:gd name="connsiteX25" fmla="*/ 10544 w 4107990"/>
              <a:gd name="connsiteY25" fmla="*/ 8117697 h 10695515"/>
              <a:gd name="connsiteX0" fmla="*/ 10445 w 4107891"/>
              <a:gd name="connsiteY0" fmla="*/ 8117697 h 10695515"/>
              <a:gd name="connsiteX1" fmla="*/ 17277 w 4107891"/>
              <a:gd name="connsiteY1" fmla="*/ 7826418 h 10695515"/>
              <a:gd name="connsiteX2" fmla="*/ 0 w 4107891"/>
              <a:gd name="connsiteY2" fmla="*/ 7712540 h 10695515"/>
              <a:gd name="connsiteX3" fmla="*/ 7996 w 4107891"/>
              <a:gd name="connsiteY3" fmla="*/ 7658609 h 10695515"/>
              <a:gd name="connsiteX4" fmla="*/ 10445 w 4107891"/>
              <a:gd name="connsiteY4" fmla="*/ 7648210 h 10695515"/>
              <a:gd name="connsiteX5" fmla="*/ 10445 w 4107891"/>
              <a:gd name="connsiteY5" fmla="*/ 7295316 h 10695515"/>
              <a:gd name="connsiteX6" fmla="*/ 7708 w 4107891"/>
              <a:gd name="connsiteY6" fmla="*/ 7269284 h 10695515"/>
              <a:gd name="connsiteX7" fmla="*/ 10445 w 4107891"/>
              <a:gd name="connsiteY7" fmla="*/ 7181458 h 10695515"/>
              <a:gd name="connsiteX8" fmla="*/ 6717 w 4107891"/>
              <a:gd name="connsiteY8" fmla="*/ 7168704 h 10695515"/>
              <a:gd name="connsiteX9" fmla="*/ 10445 w 4107891"/>
              <a:gd name="connsiteY9" fmla="*/ 7082840 h 10695515"/>
              <a:gd name="connsiteX10" fmla="*/ 1834 w 4107891"/>
              <a:gd name="connsiteY10" fmla="*/ 40543 h 10695515"/>
              <a:gd name="connsiteX11" fmla="*/ 27077 w 4107891"/>
              <a:gd name="connsiteY11" fmla="*/ 4670 h 10695515"/>
              <a:gd name="connsiteX12" fmla="*/ 47932 w 4107891"/>
              <a:gd name="connsiteY12" fmla="*/ 37 h 10695515"/>
              <a:gd name="connsiteX13" fmla="*/ 4070174 w 4107891"/>
              <a:gd name="connsiteY13" fmla="*/ 0 h 10695515"/>
              <a:gd name="connsiteX14" fmla="*/ 4103701 w 4107891"/>
              <a:gd name="connsiteY14" fmla="*/ 33528 h 10695515"/>
              <a:gd name="connsiteX15" fmla="*/ 4103700 w 4107891"/>
              <a:gd name="connsiteY15" fmla="*/ 10662081 h 10695515"/>
              <a:gd name="connsiteX16" fmla="*/ 4070173 w 4107891"/>
              <a:gd name="connsiteY16" fmla="*/ 10695514 h 10695515"/>
              <a:gd name="connsiteX17" fmla="*/ 4052666 w 4107891"/>
              <a:gd name="connsiteY17" fmla="*/ 10695514 h 10695515"/>
              <a:gd name="connsiteX18" fmla="*/ 4052666 w 4107891"/>
              <a:gd name="connsiteY18" fmla="*/ 10695515 h 10695515"/>
              <a:gd name="connsiteX19" fmla="*/ 47918 w 4107891"/>
              <a:gd name="connsiteY19" fmla="*/ 10695515 h 10695515"/>
              <a:gd name="connsiteX20" fmla="*/ 10445 w 4107891"/>
              <a:gd name="connsiteY20" fmla="*/ 10659953 h 10695515"/>
              <a:gd name="connsiteX21" fmla="*/ 10445 w 4107891"/>
              <a:gd name="connsiteY21" fmla="*/ 9043781 h 10695515"/>
              <a:gd name="connsiteX22" fmla="*/ 10445 w 4107891"/>
              <a:gd name="connsiteY22" fmla="*/ 8936768 h 10695515"/>
              <a:gd name="connsiteX23" fmla="*/ 10445 w 4107891"/>
              <a:gd name="connsiteY23" fmla="*/ 8213677 h 10695515"/>
              <a:gd name="connsiteX24" fmla="*/ 10445 w 4107891"/>
              <a:gd name="connsiteY24" fmla="*/ 8117697 h 10695515"/>
              <a:gd name="connsiteX0" fmla="*/ 10445 w 4107891"/>
              <a:gd name="connsiteY0" fmla="*/ 8117697 h 10695515"/>
              <a:gd name="connsiteX1" fmla="*/ 17277 w 4107891"/>
              <a:gd name="connsiteY1" fmla="*/ 7826418 h 10695515"/>
              <a:gd name="connsiteX2" fmla="*/ 0 w 4107891"/>
              <a:gd name="connsiteY2" fmla="*/ 7712540 h 10695515"/>
              <a:gd name="connsiteX3" fmla="*/ 7996 w 4107891"/>
              <a:gd name="connsiteY3" fmla="*/ 7658609 h 10695515"/>
              <a:gd name="connsiteX4" fmla="*/ 10445 w 4107891"/>
              <a:gd name="connsiteY4" fmla="*/ 7648210 h 10695515"/>
              <a:gd name="connsiteX5" fmla="*/ 10445 w 4107891"/>
              <a:gd name="connsiteY5" fmla="*/ 7295316 h 10695515"/>
              <a:gd name="connsiteX6" fmla="*/ 7708 w 4107891"/>
              <a:gd name="connsiteY6" fmla="*/ 7269284 h 10695515"/>
              <a:gd name="connsiteX7" fmla="*/ 10445 w 4107891"/>
              <a:gd name="connsiteY7" fmla="*/ 7181458 h 10695515"/>
              <a:gd name="connsiteX8" fmla="*/ 6717 w 4107891"/>
              <a:gd name="connsiteY8" fmla="*/ 7168704 h 10695515"/>
              <a:gd name="connsiteX9" fmla="*/ 10445 w 4107891"/>
              <a:gd name="connsiteY9" fmla="*/ 7082840 h 10695515"/>
              <a:gd name="connsiteX10" fmla="*/ 1834 w 4107891"/>
              <a:gd name="connsiteY10" fmla="*/ 40543 h 10695515"/>
              <a:gd name="connsiteX11" fmla="*/ 27077 w 4107891"/>
              <a:gd name="connsiteY11" fmla="*/ 4670 h 10695515"/>
              <a:gd name="connsiteX12" fmla="*/ 47932 w 4107891"/>
              <a:gd name="connsiteY12" fmla="*/ 37 h 10695515"/>
              <a:gd name="connsiteX13" fmla="*/ 4070174 w 4107891"/>
              <a:gd name="connsiteY13" fmla="*/ 0 h 10695515"/>
              <a:gd name="connsiteX14" fmla="*/ 4103701 w 4107891"/>
              <a:gd name="connsiteY14" fmla="*/ 33528 h 10695515"/>
              <a:gd name="connsiteX15" fmla="*/ 4103700 w 4107891"/>
              <a:gd name="connsiteY15" fmla="*/ 10662081 h 10695515"/>
              <a:gd name="connsiteX16" fmla="*/ 4070173 w 4107891"/>
              <a:gd name="connsiteY16" fmla="*/ 10695514 h 10695515"/>
              <a:gd name="connsiteX17" fmla="*/ 4052666 w 4107891"/>
              <a:gd name="connsiteY17" fmla="*/ 10695514 h 10695515"/>
              <a:gd name="connsiteX18" fmla="*/ 4052666 w 4107891"/>
              <a:gd name="connsiteY18" fmla="*/ 10695515 h 10695515"/>
              <a:gd name="connsiteX19" fmla="*/ 47918 w 4107891"/>
              <a:gd name="connsiteY19" fmla="*/ 10695515 h 10695515"/>
              <a:gd name="connsiteX20" fmla="*/ 10445 w 4107891"/>
              <a:gd name="connsiteY20" fmla="*/ 10659953 h 10695515"/>
              <a:gd name="connsiteX21" fmla="*/ 10445 w 4107891"/>
              <a:gd name="connsiteY21" fmla="*/ 9043781 h 10695515"/>
              <a:gd name="connsiteX22" fmla="*/ 10445 w 4107891"/>
              <a:gd name="connsiteY22" fmla="*/ 8213677 h 10695515"/>
              <a:gd name="connsiteX23" fmla="*/ 10445 w 4107891"/>
              <a:gd name="connsiteY23" fmla="*/ 8117697 h 10695515"/>
              <a:gd name="connsiteX0" fmla="*/ 10445 w 4107891"/>
              <a:gd name="connsiteY0" fmla="*/ 8117697 h 10695515"/>
              <a:gd name="connsiteX1" fmla="*/ 17277 w 4107891"/>
              <a:gd name="connsiteY1" fmla="*/ 7826418 h 10695515"/>
              <a:gd name="connsiteX2" fmla="*/ 0 w 4107891"/>
              <a:gd name="connsiteY2" fmla="*/ 7712540 h 10695515"/>
              <a:gd name="connsiteX3" fmla="*/ 7996 w 4107891"/>
              <a:gd name="connsiteY3" fmla="*/ 7658609 h 10695515"/>
              <a:gd name="connsiteX4" fmla="*/ 10445 w 4107891"/>
              <a:gd name="connsiteY4" fmla="*/ 7648210 h 10695515"/>
              <a:gd name="connsiteX5" fmla="*/ 10445 w 4107891"/>
              <a:gd name="connsiteY5" fmla="*/ 7295316 h 10695515"/>
              <a:gd name="connsiteX6" fmla="*/ 7708 w 4107891"/>
              <a:gd name="connsiteY6" fmla="*/ 7269284 h 10695515"/>
              <a:gd name="connsiteX7" fmla="*/ 10445 w 4107891"/>
              <a:gd name="connsiteY7" fmla="*/ 7181458 h 10695515"/>
              <a:gd name="connsiteX8" fmla="*/ 6717 w 4107891"/>
              <a:gd name="connsiteY8" fmla="*/ 7168704 h 10695515"/>
              <a:gd name="connsiteX9" fmla="*/ 10445 w 4107891"/>
              <a:gd name="connsiteY9" fmla="*/ 7082840 h 10695515"/>
              <a:gd name="connsiteX10" fmla="*/ 1834 w 4107891"/>
              <a:gd name="connsiteY10" fmla="*/ 40543 h 10695515"/>
              <a:gd name="connsiteX11" fmla="*/ 27077 w 4107891"/>
              <a:gd name="connsiteY11" fmla="*/ 4670 h 10695515"/>
              <a:gd name="connsiteX12" fmla="*/ 47932 w 4107891"/>
              <a:gd name="connsiteY12" fmla="*/ 37 h 10695515"/>
              <a:gd name="connsiteX13" fmla="*/ 4070174 w 4107891"/>
              <a:gd name="connsiteY13" fmla="*/ 0 h 10695515"/>
              <a:gd name="connsiteX14" fmla="*/ 4103701 w 4107891"/>
              <a:gd name="connsiteY14" fmla="*/ 33528 h 10695515"/>
              <a:gd name="connsiteX15" fmla="*/ 4103700 w 4107891"/>
              <a:gd name="connsiteY15" fmla="*/ 10662081 h 10695515"/>
              <a:gd name="connsiteX16" fmla="*/ 4070173 w 4107891"/>
              <a:gd name="connsiteY16" fmla="*/ 10695514 h 10695515"/>
              <a:gd name="connsiteX17" fmla="*/ 4052666 w 4107891"/>
              <a:gd name="connsiteY17" fmla="*/ 10695514 h 10695515"/>
              <a:gd name="connsiteX18" fmla="*/ 4052666 w 4107891"/>
              <a:gd name="connsiteY18" fmla="*/ 10695515 h 10695515"/>
              <a:gd name="connsiteX19" fmla="*/ 47918 w 4107891"/>
              <a:gd name="connsiteY19" fmla="*/ 10695515 h 10695515"/>
              <a:gd name="connsiteX20" fmla="*/ 10445 w 4107891"/>
              <a:gd name="connsiteY20" fmla="*/ 10659953 h 10695515"/>
              <a:gd name="connsiteX21" fmla="*/ 10445 w 4107891"/>
              <a:gd name="connsiteY21" fmla="*/ 8213677 h 10695515"/>
              <a:gd name="connsiteX22" fmla="*/ 10445 w 4107891"/>
              <a:gd name="connsiteY22" fmla="*/ 8117697 h 10695515"/>
              <a:gd name="connsiteX0" fmla="*/ 9074 w 4106520"/>
              <a:gd name="connsiteY0" fmla="*/ 8117697 h 10695515"/>
              <a:gd name="connsiteX1" fmla="*/ 15906 w 4106520"/>
              <a:gd name="connsiteY1" fmla="*/ 7826418 h 10695515"/>
              <a:gd name="connsiteX2" fmla="*/ 6625 w 4106520"/>
              <a:gd name="connsiteY2" fmla="*/ 7658609 h 10695515"/>
              <a:gd name="connsiteX3" fmla="*/ 9074 w 4106520"/>
              <a:gd name="connsiteY3" fmla="*/ 7648210 h 10695515"/>
              <a:gd name="connsiteX4" fmla="*/ 9074 w 4106520"/>
              <a:gd name="connsiteY4" fmla="*/ 7295316 h 10695515"/>
              <a:gd name="connsiteX5" fmla="*/ 6337 w 4106520"/>
              <a:gd name="connsiteY5" fmla="*/ 7269284 h 10695515"/>
              <a:gd name="connsiteX6" fmla="*/ 9074 w 4106520"/>
              <a:gd name="connsiteY6" fmla="*/ 7181458 h 10695515"/>
              <a:gd name="connsiteX7" fmla="*/ 5346 w 4106520"/>
              <a:gd name="connsiteY7" fmla="*/ 7168704 h 10695515"/>
              <a:gd name="connsiteX8" fmla="*/ 9074 w 4106520"/>
              <a:gd name="connsiteY8" fmla="*/ 7082840 h 10695515"/>
              <a:gd name="connsiteX9" fmla="*/ 463 w 4106520"/>
              <a:gd name="connsiteY9" fmla="*/ 40543 h 10695515"/>
              <a:gd name="connsiteX10" fmla="*/ 25706 w 4106520"/>
              <a:gd name="connsiteY10" fmla="*/ 4670 h 10695515"/>
              <a:gd name="connsiteX11" fmla="*/ 46561 w 4106520"/>
              <a:gd name="connsiteY11" fmla="*/ 37 h 10695515"/>
              <a:gd name="connsiteX12" fmla="*/ 4068803 w 4106520"/>
              <a:gd name="connsiteY12" fmla="*/ 0 h 10695515"/>
              <a:gd name="connsiteX13" fmla="*/ 4102330 w 4106520"/>
              <a:gd name="connsiteY13" fmla="*/ 33528 h 10695515"/>
              <a:gd name="connsiteX14" fmla="*/ 4102329 w 4106520"/>
              <a:gd name="connsiteY14" fmla="*/ 10662081 h 10695515"/>
              <a:gd name="connsiteX15" fmla="*/ 4068802 w 4106520"/>
              <a:gd name="connsiteY15" fmla="*/ 10695514 h 10695515"/>
              <a:gd name="connsiteX16" fmla="*/ 4051295 w 4106520"/>
              <a:gd name="connsiteY16" fmla="*/ 10695514 h 10695515"/>
              <a:gd name="connsiteX17" fmla="*/ 4051295 w 4106520"/>
              <a:gd name="connsiteY17" fmla="*/ 10695515 h 10695515"/>
              <a:gd name="connsiteX18" fmla="*/ 46547 w 4106520"/>
              <a:gd name="connsiteY18" fmla="*/ 10695515 h 10695515"/>
              <a:gd name="connsiteX19" fmla="*/ 9074 w 4106520"/>
              <a:gd name="connsiteY19" fmla="*/ 10659953 h 10695515"/>
              <a:gd name="connsiteX20" fmla="*/ 9074 w 4106520"/>
              <a:gd name="connsiteY20" fmla="*/ 8213677 h 10695515"/>
              <a:gd name="connsiteX21" fmla="*/ 9074 w 4106520"/>
              <a:gd name="connsiteY21" fmla="*/ 8117697 h 10695515"/>
              <a:gd name="connsiteX0" fmla="*/ 9074 w 4106520"/>
              <a:gd name="connsiteY0" fmla="*/ 8117697 h 10695515"/>
              <a:gd name="connsiteX1" fmla="*/ 15906 w 4106520"/>
              <a:gd name="connsiteY1" fmla="*/ 7826418 h 10695515"/>
              <a:gd name="connsiteX2" fmla="*/ 6625 w 4106520"/>
              <a:gd name="connsiteY2" fmla="*/ 7658609 h 10695515"/>
              <a:gd name="connsiteX3" fmla="*/ 9074 w 4106520"/>
              <a:gd name="connsiteY3" fmla="*/ 7295316 h 10695515"/>
              <a:gd name="connsiteX4" fmla="*/ 6337 w 4106520"/>
              <a:gd name="connsiteY4" fmla="*/ 7269284 h 10695515"/>
              <a:gd name="connsiteX5" fmla="*/ 9074 w 4106520"/>
              <a:gd name="connsiteY5" fmla="*/ 7181458 h 10695515"/>
              <a:gd name="connsiteX6" fmla="*/ 5346 w 4106520"/>
              <a:gd name="connsiteY6" fmla="*/ 7168704 h 10695515"/>
              <a:gd name="connsiteX7" fmla="*/ 9074 w 4106520"/>
              <a:gd name="connsiteY7" fmla="*/ 7082840 h 10695515"/>
              <a:gd name="connsiteX8" fmla="*/ 463 w 4106520"/>
              <a:gd name="connsiteY8" fmla="*/ 40543 h 10695515"/>
              <a:gd name="connsiteX9" fmla="*/ 25706 w 4106520"/>
              <a:gd name="connsiteY9" fmla="*/ 4670 h 10695515"/>
              <a:gd name="connsiteX10" fmla="*/ 46561 w 4106520"/>
              <a:gd name="connsiteY10" fmla="*/ 37 h 10695515"/>
              <a:gd name="connsiteX11" fmla="*/ 4068803 w 4106520"/>
              <a:gd name="connsiteY11" fmla="*/ 0 h 10695515"/>
              <a:gd name="connsiteX12" fmla="*/ 4102330 w 4106520"/>
              <a:gd name="connsiteY12" fmla="*/ 33528 h 10695515"/>
              <a:gd name="connsiteX13" fmla="*/ 4102329 w 4106520"/>
              <a:gd name="connsiteY13" fmla="*/ 10662081 h 10695515"/>
              <a:gd name="connsiteX14" fmla="*/ 4068802 w 4106520"/>
              <a:gd name="connsiteY14" fmla="*/ 10695514 h 10695515"/>
              <a:gd name="connsiteX15" fmla="*/ 4051295 w 4106520"/>
              <a:gd name="connsiteY15" fmla="*/ 10695514 h 10695515"/>
              <a:gd name="connsiteX16" fmla="*/ 4051295 w 4106520"/>
              <a:gd name="connsiteY16" fmla="*/ 10695515 h 10695515"/>
              <a:gd name="connsiteX17" fmla="*/ 46547 w 4106520"/>
              <a:gd name="connsiteY17" fmla="*/ 10695515 h 10695515"/>
              <a:gd name="connsiteX18" fmla="*/ 9074 w 4106520"/>
              <a:gd name="connsiteY18" fmla="*/ 10659953 h 10695515"/>
              <a:gd name="connsiteX19" fmla="*/ 9074 w 4106520"/>
              <a:gd name="connsiteY19" fmla="*/ 8213677 h 10695515"/>
              <a:gd name="connsiteX20" fmla="*/ 9074 w 4106520"/>
              <a:gd name="connsiteY20" fmla="*/ 8117697 h 10695515"/>
              <a:gd name="connsiteX0" fmla="*/ 9074 w 4106520"/>
              <a:gd name="connsiteY0" fmla="*/ 8117697 h 10695515"/>
              <a:gd name="connsiteX1" fmla="*/ 6625 w 4106520"/>
              <a:gd name="connsiteY1" fmla="*/ 7658609 h 10695515"/>
              <a:gd name="connsiteX2" fmla="*/ 9074 w 4106520"/>
              <a:gd name="connsiteY2" fmla="*/ 7295316 h 10695515"/>
              <a:gd name="connsiteX3" fmla="*/ 6337 w 4106520"/>
              <a:gd name="connsiteY3" fmla="*/ 7269284 h 10695515"/>
              <a:gd name="connsiteX4" fmla="*/ 9074 w 4106520"/>
              <a:gd name="connsiteY4" fmla="*/ 7181458 h 10695515"/>
              <a:gd name="connsiteX5" fmla="*/ 5346 w 4106520"/>
              <a:gd name="connsiteY5" fmla="*/ 7168704 h 10695515"/>
              <a:gd name="connsiteX6" fmla="*/ 9074 w 4106520"/>
              <a:gd name="connsiteY6" fmla="*/ 7082840 h 10695515"/>
              <a:gd name="connsiteX7" fmla="*/ 463 w 4106520"/>
              <a:gd name="connsiteY7" fmla="*/ 40543 h 10695515"/>
              <a:gd name="connsiteX8" fmla="*/ 25706 w 4106520"/>
              <a:gd name="connsiteY8" fmla="*/ 4670 h 10695515"/>
              <a:gd name="connsiteX9" fmla="*/ 46561 w 4106520"/>
              <a:gd name="connsiteY9" fmla="*/ 37 h 10695515"/>
              <a:gd name="connsiteX10" fmla="*/ 4068803 w 4106520"/>
              <a:gd name="connsiteY10" fmla="*/ 0 h 10695515"/>
              <a:gd name="connsiteX11" fmla="*/ 4102330 w 4106520"/>
              <a:gd name="connsiteY11" fmla="*/ 33528 h 10695515"/>
              <a:gd name="connsiteX12" fmla="*/ 4102329 w 4106520"/>
              <a:gd name="connsiteY12" fmla="*/ 10662081 h 10695515"/>
              <a:gd name="connsiteX13" fmla="*/ 4068802 w 4106520"/>
              <a:gd name="connsiteY13" fmla="*/ 10695514 h 10695515"/>
              <a:gd name="connsiteX14" fmla="*/ 4051295 w 4106520"/>
              <a:gd name="connsiteY14" fmla="*/ 10695514 h 10695515"/>
              <a:gd name="connsiteX15" fmla="*/ 4051295 w 4106520"/>
              <a:gd name="connsiteY15" fmla="*/ 10695515 h 10695515"/>
              <a:gd name="connsiteX16" fmla="*/ 46547 w 4106520"/>
              <a:gd name="connsiteY16" fmla="*/ 10695515 h 10695515"/>
              <a:gd name="connsiteX17" fmla="*/ 9074 w 4106520"/>
              <a:gd name="connsiteY17" fmla="*/ 10659953 h 10695515"/>
              <a:gd name="connsiteX18" fmla="*/ 9074 w 4106520"/>
              <a:gd name="connsiteY18" fmla="*/ 8213677 h 10695515"/>
              <a:gd name="connsiteX19" fmla="*/ 9074 w 4106520"/>
              <a:gd name="connsiteY19" fmla="*/ 8117697 h 10695515"/>
              <a:gd name="connsiteX0" fmla="*/ 9074 w 4106520"/>
              <a:gd name="connsiteY0" fmla="*/ 8117697 h 10695515"/>
              <a:gd name="connsiteX1" fmla="*/ 9074 w 4106520"/>
              <a:gd name="connsiteY1" fmla="*/ 7295316 h 10695515"/>
              <a:gd name="connsiteX2" fmla="*/ 6337 w 4106520"/>
              <a:gd name="connsiteY2" fmla="*/ 7269284 h 10695515"/>
              <a:gd name="connsiteX3" fmla="*/ 9074 w 4106520"/>
              <a:gd name="connsiteY3" fmla="*/ 7181458 h 10695515"/>
              <a:gd name="connsiteX4" fmla="*/ 5346 w 4106520"/>
              <a:gd name="connsiteY4" fmla="*/ 7168704 h 10695515"/>
              <a:gd name="connsiteX5" fmla="*/ 9074 w 4106520"/>
              <a:gd name="connsiteY5" fmla="*/ 7082840 h 10695515"/>
              <a:gd name="connsiteX6" fmla="*/ 463 w 4106520"/>
              <a:gd name="connsiteY6" fmla="*/ 40543 h 10695515"/>
              <a:gd name="connsiteX7" fmla="*/ 25706 w 4106520"/>
              <a:gd name="connsiteY7" fmla="*/ 4670 h 10695515"/>
              <a:gd name="connsiteX8" fmla="*/ 46561 w 4106520"/>
              <a:gd name="connsiteY8" fmla="*/ 37 h 10695515"/>
              <a:gd name="connsiteX9" fmla="*/ 4068803 w 4106520"/>
              <a:gd name="connsiteY9" fmla="*/ 0 h 10695515"/>
              <a:gd name="connsiteX10" fmla="*/ 4102330 w 4106520"/>
              <a:gd name="connsiteY10" fmla="*/ 33528 h 10695515"/>
              <a:gd name="connsiteX11" fmla="*/ 4102329 w 4106520"/>
              <a:gd name="connsiteY11" fmla="*/ 10662081 h 10695515"/>
              <a:gd name="connsiteX12" fmla="*/ 4068802 w 4106520"/>
              <a:gd name="connsiteY12" fmla="*/ 10695514 h 10695515"/>
              <a:gd name="connsiteX13" fmla="*/ 4051295 w 4106520"/>
              <a:gd name="connsiteY13" fmla="*/ 10695514 h 10695515"/>
              <a:gd name="connsiteX14" fmla="*/ 4051295 w 4106520"/>
              <a:gd name="connsiteY14" fmla="*/ 10695515 h 10695515"/>
              <a:gd name="connsiteX15" fmla="*/ 46547 w 4106520"/>
              <a:gd name="connsiteY15" fmla="*/ 10695515 h 10695515"/>
              <a:gd name="connsiteX16" fmla="*/ 9074 w 4106520"/>
              <a:gd name="connsiteY16" fmla="*/ 10659953 h 10695515"/>
              <a:gd name="connsiteX17" fmla="*/ 9074 w 4106520"/>
              <a:gd name="connsiteY17" fmla="*/ 8213677 h 10695515"/>
              <a:gd name="connsiteX18" fmla="*/ 9074 w 4106520"/>
              <a:gd name="connsiteY18" fmla="*/ 8117697 h 10695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106520" h="10695515">
                <a:moveTo>
                  <a:pt x="9074" y="8117697"/>
                </a:moveTo>
                <a:cubicBezTo>
                  <a:pt x="9074" y="7964637"/>
                  <a:pt x="9530" y="7436718"/>
                  <a:pt x="9074" y="7295316"/>
                </a:cubicBezTo>
                <a:lnTo>
                  <a:pt x="6337" y="7269284"/>
                </a:lnTo>
                <a:cubicBezTo>
                  <a:pt x="7249" y="7240009"/>
                  <a:pt x="8162" y="7210733"/>
                  <a:pt x="9074" y="7181458"/>
                </a:cubicBezTo>
                <a:lnTo>
                  <a:pt x="5346" y="7168704"/>
                </a:lnTo>
                <a:lnTo>
                  <a:pt x="9074" y="7082840"/>
                </a:lnTo>
                <a:cubicBezTo>
                  <a:pt x="8260" y="5894813"/>
                  <a:pt x="-2309" y="1220238"/>
                  <a:pt x="463" y="40543"/>
                </a:cubicBezTo>
                <a:cubicBezTo>
                  <a:pt x="8877" y="19945"/>
                  <a:pt x="11191" y="16628"/>
                  <a:pt x="25706" y="4670"/>
                </a:cubicBezTo>
                <a:lnTo>
                  <a:pt x="46561" y="37"/>
                </a:lnTo>
                <a:lnTo>
                  <a:pt x="4068803" y="0"/>
                </a:lnTo>
                <a:cubicBezTo>
                  <a:pt x="4087300" y="52"/>
                  <a:pt x="4102283" y="15032"/>
                  <a:pt x="4102330" y="33528"/>
                </a:cubicBezTo>
                <a:cubicBezTo>
                  <a:pt x="4107918" y="1810541"/>
                  <a:pt x="4107917" y="8885083"/>
                  <a:pt x="4102329" y="10662081"/>
                </a:cubicBezTo>
                <a:cubicBezTo>
                  <a:pt x="4102224" y="10680541"/>
                  <a:pt x="4087261" y="10695466"/>
                  <a:pt x="4068802" y="10695514"/>
                </a:cubicBezTo>
                <a:lnTo>
                  <a:pt x="4051295" y="10695514"/>
                </a:lnTo>
                <a:lnTo>
                  <a:pt x="4051295" y="10695515"/>
                </a:lnTo>
                <a:lnTo>
                  <a:pt x="46547" y="10695515"/>
                </a:lnTo>
                <a:cubicBezTo>
                  <a:pt x="25857" y="10695403"/>
                  <a:pt x="9128" y="10679532"/>
                  <a:pt x="9074" y="10659953"/>
                </a:cubicBezTo>
                <a:lnTo>
                  <a:pt x="9074" y="8213677"/>
                </a:lnTo>
                <a:lnTo>
                  <a:pt x="9074" y="8117697"/>
                </a:lnTo>
                <a:close/>
              </a:path>
            </a:pathLst>
          </a:custGeom>
          <a:solidFill>
            <a:srgbClr val="FFFFFF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9458" name="Picture 2" descr="Hand drawn summer beach landscape Free Vector">
            <a:extLst>
              <a:ext uri="{FF2B5EF4-FFF2-40B4-BE49-F238E27FC236}">
                <a16:creationId xmlns:a16="http://schemas.microsoft.com/office/drawing/2014/main" id="{AEF47A4E-F38D-47B9-9B3D-DEA50B6909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55977" y="787233"/>
            <a:ext cx="7266754" cy="4832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B04093-1180-4CDB-BDA2-CCC6B0FC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45635" y="3840480"/>
            <a:ext cx="8269356" cy="225628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400"/>
              <a:t>MATURNUWUN</a:t>
            </a: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id="{165B8C92-2D61-44A2-857C-E6980C2A22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87043">
            <a:off x="740665" y="-390458"/>
            <a:ext cx="464589" cy="1890251"/>
          </a:xfrm>
          <a:custGeom>
            <a:avLst/>
            <a:gdLst>
              <a:gd name="connsiteX0" fmla="*/ 0 w 555597"/>
              <a:gd name="connsiteY0" fmla="*/ 83880 h 1999290"/>
              <a:gd name="connsiteX1" fmla="*/ 49282 w 555597"/>
              <a:gd name="connsiteY1" fmla="*/ 71215 h 1999290"/>
              <a:gd name="connsiteX2" fmla="*/ 174397 w 555597"/>
              <a:gd name="connsiteY2" fmla="*/ 45224 h 1999290"/>
              <a:gd name="connsiteX3" fmla="*/ 242049 w 555597"/>
              <a:gd name="connsiteY3" fmla="*/ 54744 h 1999290"/>
              <a:gd name="connsiteX4" fmla="*/ 326503 w 555597"/>
              <a:gd name="connsiteY4" fmla="*/ 39434 h 1999290"/>
              <a:gd name="connsiteX5" fmla="*/ 343350 w 555597"/>
              <a:gd name="connsiteY5" fmla="*/ 40491 h 1999290"/>
              <a:gd name="connsiteX6" fmla="*/ 349790 w 555597"/>
              <a:gd name="connsiteY6" fmla="*/ 52348 h 1999290"/>
              <a:gd name="connsiteX7" fmla="*/ 355722 w 555597"/>
              <a:gd name="connsiteY7" fmla="*/ 54552 h 1999290"/>
              <a:gd name="connsiteX8" fmla="*/ 374741 w 555597"/>
              <a:gd name="connsiteY8" fmla="*/ 39676 h 1999290"/>
              <a:gd name="connsiteX9" fmla="*/ 469664 w 555597"/>
              <a:gd name="connsiteY9" fmla="*/ 48453 h 1999290"/>
              <a:gd name="connsiteX10" fmla="*/ 521607 w 555597"/>
              <a:gd name="connsiteY10" fmla="*/ 10408 h 1999290"/>
              <a:gd name="connsiteX11" fmla="*/ 555597 w 555597"/>
              <a:gd name="connsiteY11" fmla="*/ 0 h 1999290"/>
              <a:gd name="connsiteX12" fmla="*/ 555597 w 555597"/>
              <a:gd name="connsiteY12" fmla="*/ 1995494 h 1999290"/>
              <a:gd name="connsiteX13" fmla="*/ 537215 w 555597"/>
              <a:gd name="connsiteY13" fmla="*/ 1991185 h 1999290"/>
              <a:gd name="connsiteX14" fmla="*/ 479386 w 555597"/>
              <a:gd name="connsiteY14" fmla="*/ 1992931 h 1999290"/>
              <a:gd name="connsiteX15" fmla="*/ 462617 w 555597"/>
              <a:gd name="connsiteY15" fmla="*/ 1999290 h 1999290"/>
              <a:gd name="connsiteX16" fmla="*/ 420522 w 555597"/>
              <a:gd name="connsiteY16" fmla="*/ 1999290 h 1999290"/>
              <a:gd name="connsiteX17" fmla="*/ 382909 w 555597"/>
              <a:gd name="connsiteY17" fmla="*/ 1988738 h 1999290"/>
              <a:gd name="connsiteX18" fmla="*/ 295360 w 555597"/>
              <a:gd name="connsiteY18" fmla="*/ 1977122 h 1999290"/>
              <a:gd name="connsiteX19" fmla="*/ 256969 w 555597"/>
              <a:gd name="connsiteY19" fmla="*/ 1970444 h 1999290"/>
              <a:gd name="connsiteX20" fmla="*/ 227096 w 555597"/>
              <a:gd name="connsiteY20" fmla="*/ 1951548 h 1999290"/>
              <a:gd name="connsiteX21" fmla="*/ 222890 w 555597"/>
              <a:gd name="connsiteY21" fmla="*/ 1935696 h 1999290"/>
              <a:gd name="connsiteX22" fmla="*/ 202274 w 555597"/>
              <a:gd name="connsiteY22" fmla="*/ 1929911 h 1999290"/>
              <a:gd name="connsiteX23" fmla="*/ 197448 w 555597"/>
              <a:gd name="connsiteY23" fmla="*/ 1925621 h 1999290"/>
              <a:gd name="connsiteX24" fmla="*/ 169099 w 555597"/>
              <a:gd name="connsiteY24" fmla="*/ 1903786 h 1999290"/>
              <a:gd name="connsiteX25" fmla="*/ 92344 w 555597"/>
              <a:gd name="connsiteY25" fmla="*/ 1925464 h 1999290"/>
              <a:gd name="connsiteX26" fmla="*/ 11266 w 555597"/>
              <a:gd name="connsiteY26" fmla="*/ 1895947 h 1999290"/>
              <a:gd name="connsiteX27" fmla="*/ 0 w 555597"/>
              <a:gd name="connsiteY27" fmla="*/ 1893933 h 19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5597" h="1999290">
                <a:moveTo>
                  <a:pt x="0" y="83880"/>
                </a:moveTo>
                <a:lnTo>
                  <a:pt x="49282" y="71215"/>
                </a:lnTo>
                <a:cubicBezTo>
                  <a:pt x="91656" y="63184"/>
                  <a:pt x="135655" y="58277"/>
                  <a:pt x="174397" y="45224"/>
                </a:cubicBezTo>
                <a:cubicBezTo>
                  <a:pt x="225837" y="94025"/>
                  <a:pt x="195077" y="47856"/>
                  <a:pt x="242049" y="54744"/>
                </a:cubicBezTo>
                <a:lnTo>
                  <a:pt x="326503" y="39434"/>
                </a:lnTo>
                <a:lnTo>
                  <a:pt x="343350" y="40491"/>
                </a:lnTo>
                <a:lnTo>
                  <a:pt x="349790" y="52348"/>
                </a:lnTo>
                <a:lnTo>
                  <a:pt x="355722" y="54552"/>
                </a:lnTo>
                <a:lnTo>
                  <a:pt x="374741" y="39676"/>
                </a:lnTo>
                <a:cubicBezTo>
                  <a:pt x="402796" y="31662"/>
                  <a:pt x="441033" y="50452"/>
                  <a:pt x="469664" y="48453"/>
                </a:cubicBezTo>
                <a:cubicBezTo>
                  <a:pt x="478380" y="29604"/>
                  <a:pt x="496522" y="19255"/>
                  <a:pt x="521607" y="10408"/>
                </a:cubicBezTo>
                <a:lnTo>
                  <a:pt x="555597" y="0"/>
                </a:lnTo>
                <a:lnTo>
                  <a:pt x="555597" y="1995494"/>
                </a:lnTo>
                <a:lnTo>
                  <a:pt x="537215" y="1991185"/>
                </a:lnTo>
                <a:cubicBezTo>
                  <a:pt x="514565" y="1988101"/>
                  <a:pt x="490837" y="1988688"/>
                  <a:pt x="479386" y="1992931"/>
                </a:cubicBezTo>
                <a:lnTo>
                  <a:pt x="462617" y="1999290"/>
                </a:lnTo>
                <a:lnTo>
                  <a:pt x="420522" y="1999290"/>
                </a:lnTo>
                <a:lnTo>
                  <a:pt x="382909" y="1988738"/>
                </a:lnTo>
                <a:cubicBezTo>
                  <a:pt x="350860" y="1976654"/>
                  <a:pt x="320299" y="1963332"/>
                  <a:pt x="295360" y="1977122"/>
                </a:cubicBezTo>
                <a:cubicBezTo>
                  <a:pt x="281004" y="1978006"/>
                  <a:pt x="268406" y="1975325"/>
                  <a:pt x="256969" y="1970444"/>
                </a:cubicBezTo>
                <a:lnTo>
                  <a:pt x="227096" y="1951548"/>
                </a:lnTo>
                <a:lnTo>
                  <a:pt x="222890" y="1935696"/>
                </a:lnTo>
                <a:lnTo>
                  <a:pt x="202274" y="1929911"/>
                </a:lnTo>
                <a:lnTo>
                  <a:pt x="197448" y="1925621"/>
                </a:lnTo>
                <a:cubicBezTo>
                  <a:pt x="188240" y="1917376"/>
                  <a:pt x="178991" y="1909643"/>
                  <a:pt x="169099" y="1903786"/>
                </a:cubicBezTo>
                <a:cubicBezTo>
                  <a:pt x="158518" y="1969055"/>
                  <a:pt x="83191" y="1864739"/>
                  <a:pt x="92344" y="1925464"/>
                </a:cubicBezTo>
                <a:cubicBezTo>
                  <a:pt x="36140" y="1904645"/>
                  <a:pt x="59596" y="1967908"/>
                  <a:pt x="11266" y="1895947"/>
                </a:cubicBezTo>
                <a:lnTo>
                  <a:pt x="0" y="1893933"/>
                </a:lnTo>
                <a:close/>
              </a:path>
            </a:pathLst>
          </a:custGeom>
          <a:blipFill dpi="0" rotWithShape="1">
            <a:blip r:embed="rId3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grpSp>
        <p:nvGrpSpPr>
          <p:cNvPr id="85" name="Group 84">
            <a:extLst>
              <a:ext uri="{FF2B5EF4-FFF2-40B4-BE49-F238E27FC236}">
                <a16:creationId xmlns:a16="http://schemas.microsoft.com/office/drawing/2014/main" id="{4BD4796F-4D50-4634-A058-0EEBBC75A5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AFCC4C22-47D5-430A-918F-5F0BC92101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88" name="Straight Connector 87">
                <a:extLst>
                  <a:ext uri="{FF2B5EF4-FFF2-40B4-BE49-F238E27FC236}">
                    <a16:creationId xmlns:a16="http://schemas.microsoft.com/office/drawing/2014/main" id="{0E1F53A8-026D-49F9-8C99-4D93566EA214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29F1A894-FB93-4D02-91C3-2E6004FF575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78BEE1C4-1B24-44C9-909C-3C3ACE161B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187458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StreetscapeVTI">
  <a:themeElements>
    <a:clrScheme name="Streetscape2">
      <a:dk1>
        <a:sysClr val="windowText" lastClr="000000"/>
      </a:dk1>
      <a:lt1>
        <a:srgbClr val="FFFFFF"/>
      </a:lt1>
      <a:dk2>
        <a:srgbClr val="191919"/>
      </a:dk2>
      <a:lt2>
        <a:srgbClr val="F3F2EE"/>
      </a:lt2>
      <a:accent1>
        <a:srgbClr val="448885"/>
      </a:accent1>
      <a:accent2>
        <a:srgbClr val="627C58"/>
      </a:accent2>
      <a:accent3>
        <a:srgbClr val="848358"/>
      </a:accent3>
      <a:accent4>
        <a:srgbClr val="547096"/>
      </a:accent4>
      <a:accent5>
        <a:srgbClr val="646464"/>
      </a:accent5>
      <a:accent6>
        <a:srgbClr val="A8A8A8"/>
      </a:accent6>
      <a:hlink>
        <a:srgbClr val="0563C1"/>
      </a:hlink>
      <a:folHlink>
        <a:srgbClr val="954F72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reetscapeVTI" id="{B20F88EA-96D0-4E96-9207-A1488DAC5867}" vid="{3F7E5CFE-E584-4E58-A75E-141AC45B14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97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Consolas</vt:lpstr>
      <vt:lpstr>Franklin Gothic Heavy</vt:lpstr>
      <vt:lpstr>StreetscapeVTI</vt:lpstr>
      <vt:lpstr>Studi Kasus Talent Management</vt:lpstr>
      <vt:lpstr>Studi Kasus Kelompok </vt:lpstr>
      <vt:lpstr>MATURNUWUN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Intrapreneurship</dc:title>
  <dc:creator>yusuf</dc:creator>
  <cp:lastModifiedBy>yusuf mcsn</cp:lastModifiedBy>
  <cp:revision>8</cp:revision>
  <dcterms:created xsi:type="dcterms:W3CDTF">2021-09-26T18:52:49Z</dcterms:created>
  <dcterms:modified xsi:type="dcterms:W3CDTF">2023-09-02T02:53:45Z</dcterms:modified>
</cp:coreProperties>
</file>