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9144000" cy="6858000" type="screen4x3"/>
  <p:notesSz cx="10231438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434234" cy="3548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794919" y="0"/>
            <a:ext cx="4434234" cy="3548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0DA89-9C67-4CE3-B7ED-91B85437C96B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6525"/>
            <a:ext cx="4434234" cy="3548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794919" y="6746525"/>
            <a:ext cx="4434234" cy="35484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74E82-ABD3-4539-8CB0-0056B9FF5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83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6135304-1AF9-4529-86AF-18BB6F90C92A}" type="datetimeFigureOut">
              <a:rPr lang="en-US" smtClean="0"/>
              <a:t>11/21/2018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410F696-B4FA-491D-9C02-490D657846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772400" cy="1470025"/>
          </a:xfrm>
        </p:spPr>
        <p:txBody>
          <a:bodyPr/>
          <a:lstStyle/>
          <a:p>
            <a:r>
              <a:rPr lang="en-US" sz="5400" dirty="0" smtClean="0">
                <a:solidFill>
                  <a:schemeClr val="accent3">
                    <a:lumMod val="50000"/>
                  </a:schemeClr>
                </a:solidFill>
                <a:latin typeface="ACaslon Regular" pitchFamily="18" charset="0"/>
              </a:rPr>
              <a:t>NON LINIER</a:t>
            </a:r>
            <a:endParaRPr lang="en-US" sz="5400" dirty="0">
              <a:solidFill>
                <a:schemeClr val="accent3">
                  <a:lumMod val="50000"/>
                </a:schemeClr>
              </a:solidFill>
              <a:latin typeface="ACaslon Regular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14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077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/>
              <a:t>Permasalahan</a:t>
            </a:r>
            <a:r>
              <a:rPr lang="en-US" sz="3200" dirty="0" smtClean="0"/>
              <a:t> Non Linear Programming </a:t>
            </a:r>
            <a:r>
              <a:rPr lang="en-US" sz="3200" dirty="0" err="1" smtClean="0"/>
              <a:t>ada</a:t>
            </a:r>
            <a:r>
              <a:rPr lang="en-US" sz="3200" dirty="0" smtClean="0"/>
              <a:t> </a:t>
            </a:r>
            <a:r>
              <a:rPr lang="en-US" sz="3200" dirty="0" err="1" smtClean="0"/>
              <a:t>beberapa</a:t>
            </a:r>
            <a:r>
              <a:rPr lang="en-US" sz="3200" dirty="0" smtClean="0"/>
              <a:t> </a:t>
            </a:r>
            <a:r>
              <a:rPr lang="en-US" sz="3200" dirty="0" err="1" smtClean="0"/>
              <a:t>kasus</a:t>
            </a:r>
            <a:endParaRPr lang="en-US" sz="3200" dirty="0" smtClean="0"/>
          </a:p>
          <a:p>
            <a:r>
              <a:rPr lang="en-US" sz="3200" dirty="0" err="1" smtClean="0"/>
              <a:t>Contoh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04800" y="2332037"/>
            <a:ext cx="8229600" cy="36877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Perusahaan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disuplai</a:t>
            </a:r>
            <a:r>
              <a:rPr lang="en-US" dirty="0" smtClean="0"/>
              <a:t>, di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melayani</a:t>
            </a:r>
            <a:r>
              <a:rPr lang="en-US" dirty="0" smtClean="0"/>
              <a:t> 4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toko</a:t>
            </a:r>
            <a:r>
              <a:rPr lang="en-US" dirty="0" smtClean="0"/>
              <a:t> (</a:t>
            </a:r>
            <a:r>
              <a:rPr lang="en-US" dirty="0" err="1" smtClean="0"/>
              <a:t>koordinat</a:t>
            </a:r>
            <a:r>
              <a:rPr lang="en-US" dirty="0" smtClean="0"/>
              <a:t> </a:t>
            </a:r>
            <a:r>
              <a:rPr lang="en-US" i="1" dirty="0"/>
              <a:t>x</a:t>
            </a:r>
            <a:r>
              <a:rPr lang="en-US" i="1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y</a:t>
            </a:r>
            <a:r>
              <a:rPr lang="en-US" i="1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frekuensi</a:t>
            </a:r>
            <a:r>
              <a:rPr lang="en-US" dirty="0" smtClean="0"/>
              <a:t>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pelanggan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tabel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375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170399"/>
              </p:ext>
            </p:extLst>
          </p:nvPr>
        </p:nvGraphicFramePr>
        <p:xfrm>
          <a:off x="1447800" y="1524000"/>
          <a:ext cx="6400801" cy="44196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310"/>
                <a:gridCol w="981962"/>
                <a:gridCol w="981962"/>
                <a:gridCol w="2050567"/>
              </a:tblGrid>
              <a:tr h="821980"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effectLst/>
                        </a:rPr>
                        <a:t>Jenis</a:t>
                      </a:r>
                      <a:r>
                        <a:rPr lang="en-US" sz="3200" baseline="0" dirty="0" smtClean="0">
                          <a:effectLst/>
                        </a:rPr>
                        <a:t> </a:t>
                      </a:r>
                      <a:r>
                        <a:rPr lang="en-US" sz="3200" baseline="0" dirty="0" err="1" smtClean="0">
                          <a:effectLst/>
                        </a:rPr>
                        <a:t>kain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x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y </a:t>
                      </a:r>
                      <a:endParaRPr lang="en-US" sz="3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>
                          <a:effectLst/>
                        </a:rPr>
                        <a:t>frekuensi </a:t>
                      </a:r>
                      <a:endParaRPr lang="en-US" sz="320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41458"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20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</a:t>
                      </a:r>
                      <a:r>
                        <a:rPr lang="en-US" sz="3200" dirty="0" smtClean="0">
                          <a:effectLst/>
                        </a:rPr>
                        <a:t>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3</a:t>
                      </a:r>
                      <a:r>
                        <a:rPr lang="en-US" sz="3200" dirty="0" smtClean="0">
                          <a:effectLst/>
                        </a:rPr>
                        <a:t>00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88205"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B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15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50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2</a:t>
                      </a:r>
                      <a:r>
                        <a:rPr lang="en-US" sz="3200" dirty="0" smtClean="0">
                          <a:effectLst/>
                        </a:rPr>
                        <a:t>50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895996"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C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10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4</a:t>
                      </a:r>
                      <a:r>
                        <a:rPr lang="en-US" sz="3200" dirty="0" smtClean="0">
                          <a:effectLst/>
                        </a:rPr>
                        <a:t>2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3</a:t>
                      </a:r>
                      <a:r>
                        <a:rPr lang="en-US" sz="3200" dirty="0" smtClean="0">
                          <a:effectLst/>
                        </a:rPr>
                        <a:t>00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  <a:tr h="971962"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D</a:t>
                      </a:r>
                      <a:r>
                        <a:rPr lang="en-US" sz="3200" dirty="0" smtClean="0">
                          <a:effectLst/>
                        </a:rPr>
                        <a:t>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effectLst/>
                        </a:rPr>
                        <a:t>3</a:t>
                      </a:r>
                      <a:r>
                        <a:rPr lang="en-US" sz="3200" dirty="0" smtClean="0">
                          <a:effectLst/>
                        </a:rPr>
                        <a:t>2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20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4290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effectLst/>
                        </a:rPr>
                        <a:t>280 </a:t>
                      </a:r>
                      <a:endParaRPr lang="en-US" sz="3200" dirty="0">
                        <a:effectLst/>
                        <a:latin typeface="Arial"/>
                        <a:ea typeface="Times New Roman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52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457200" y="1066800"/>
            <a:ext cx="8229600" cy="39925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T</a:t>
            </a:r>
            <a:r>
              <a:rPr lang="en-US" dirty="0" err="1" smtClean="0"/>
              <a:t>oko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menyuplai</a:t>
            </a:r>
            <a:r>
              <a:rPr lang="en-US" dirty="0" smtClean="0"/>
              <a:t>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keuntungan</a:t>
            </a:r>
            <a:r>
              <a:rPr lang="en-US" dirty="0" smtClean="0"/>
              <a:t> </a:t>
            </a:r>
            <a:r>
              <a:rPr lang="en-US" dirty="0" err="1" smtClean="0"/>
              <a:t>penjualan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kain</a:t>
            </a:r>
            <a:r>
              <a:rPr lang="en-US" dirty="0" smtClean="0"/>
              <a:t> </a:t>
            </a:r>
            <a:r>
              <a:rPr lang="en-US" dirty="0" err="1" smtClean="0"/>
              <a:t>endek</a:t>
            </a:r>
            <a:r>
              <a:rPr lang="en-US" dirty="0" smtClean="0"/>
              <a:t>.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</a:p>
          <a:p>
            <a:pPr marL="0" indent="0">
              <a:buFont typeface="Arial" pitchFamily="34" charset="0"/>
              <a:buNone/>
            </a:pPr>
            <a:r>
              <a:rPr lang="en-US" i="1" dirty="0" smtClean="0"/>
              <a:t>	x </a:t>
            </a:r>
            <a:r>
              <a:rPr lang="en-US" dirty="0" smtClean="0"/>
              <a:t>	:</a:t>
            </a:r>
            <a:r>
              <a:rPr lang="en-US" dirty="0" err="1" smtClean="0"/>
              <a:t>Toko</a:t>
            </a:r>
            <a:r>
              <a:rPr lang="en-US" dirty="0" smtClean="0"/>
              <a:t> 1, </a:t>
            </a:r>
          </a:p>
          <a:p>
            <a:pPr marL="0" indent="0">
              <a:buFont typeface="Arial" pitchFamily="34" charset="0"/>
              <a:buNone/>
            </a:pPr>
            <a:r>
              <a:rPr lang="en-US" i="1" dirty="0" smtClean="0"/>
              <a:t>	y </a:t>
            </a:r>
            <a:r>
              <a:rPr lang="en-US" dirty="0" smtClean="0"/>
              <a:t>	:</a:t>
            </a:r>
            <a:r>
              <a:rPr lang="en-US" dirty="0" err="1" smtClean="0"/>
              <a:t>Toko</a:t>
            </a:r>
            <a:r>
              <a:rPr lang="en-US" dirty="0" smtClean="0"/>
              <a:t> 2, </a:t>
            </a:r>
          </a:p>
          <a:p>
            <a:pPr marL="0" indent="0">
              <a:buFont typeface="Arial" pitchFamily="34" charset="0"/>
              <a:buNone/>
            </a:pPr>
            <a:r>
              <a:rPr lang="en-US" dirty="0" smtClean="0"/>
              <a:t>	</a:t>
            </a: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983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118</TotalTime>
  <Words>97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NON LINIER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ASIH ASUS</dc:creator>
  <cp:lastModifiedBy>acer</cp:lastModifiedBy>
  <cp:revision>7</cp:revision>
  <cp:lastPrinted>2018-10-15T16:32:45Z</cp:lastPrinted>
  <dcterms:created xsi:type="dcterms:W3CDTF">2018-10-14T13:47:53Z</dcterms:created>
  <dcterms:modified xsi:type="dcterms:W3CDTF">2018-11-21T15:45:27Z</dcterms:modified>
</cp:coreProperties>
</file>