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Aslan</a:t>
            </a:r>
            <a:r>
              <a:rPr lang="en-US" dirty="0" smtClean="0"/>
              <a:t>, </a:t>
            </a:r>
            <a:r>
              <a:rPr lang="en-US" dirty="0" err="1" smtClean="0"/>
              <a:t>M.Pd.I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6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6186" t="22235" r="38141" b="28450"/>
          <a:stretch/>
        </p:blipFill>
        <p:spPr bwMode="auto">
          <a:xfrm>
            <a:off x="102293" y="1792936"/>
            <a:ext cx="5963656" cy="5065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14102" t="19954" r="44231" b="26454"/>
          <a:stretch/>
        </p:blipFill>
        <p:spPr bwMode="auto">
          <a:xfrm>
            <a:off x="5928324" y="1792936"/>
            <a:ext cx="6263675" cy="5065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420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622" t="20240" r="41506" b="27309"/>
          <a:stretch/>
        </p:blipFill>
        <p:spPr bwMode="auto">
          <a:xfrm>
            <a:off x="0" y="1908756"/>
            <a:ext cx="5602310" cy="4949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6025" t="20524" r="39584" b="29590"/>
          <a:stretch/>
        </p:blipFill>
        <p:spPr bwMode="auto">
          <a:xfrm>
            <a:off x="5716945" y="1908756"/>
            <a:ext cx="6337680" cy="4839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898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4103" t="23090" r="44070" b="25028"/>
          <a:stretch/>
        </p:blipFill>
        <p:spPr bwMode="auto">
          <a:xfrm>
            <a:off x="139319" y="1905402"/>
            <a:ext cx="5707689" cy="472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6186" t="21949" r="43910" b="31300"/>
          <a:stretch/>
        </p:blipFill>
        <p:spPr bwMode="auto">
          <a:xfrm>
            <a:off x="6094959" y="1905401"/>
            <a:ext cx="5779362" cy="472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932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6347" t="20240" r="42948" b="25884"/>
          <a:stretch/>
        </p:blipFill>
        <p:spPr bwMode="auto">
          <a:xfrm>
            <a:off x="172656" y="1936459"/>
            <a:ext cx="5841777" cy="481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6827" t="25371" r="42468" b="30730"/>
          <a:stretch/>
        </p:blipFill>
        <p:spPr bwMode="auto">
          <a:xfrm>
            <a:off x="6199969" y="1936458"/>
            <a:ext cx="5725867" cy="481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17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6026" t="20524" r="40545" b="27024"/>
          <a:stretch/>
        </p:blipFill>
        <p:spPr bwMode="auto">
          <a:xfrm>
            <a:off x="130331" y="1986118"/>
            <a:ext cx="5884103" cy="4762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7147" t="24230" r="43590" b="32155"/>
          <a:stretch/>
        </p:blipFill>
        <p:spPr bwMode="auto">
          <a:xfrm>
            <a:off x="6204195" y="1986118"/>
            <a:ext cx="5734520" cy="4762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241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103" t="21950" r="42308" b="24744"/>
          <a:stretch/>
        </p:blipFill>
        <p:spPr bwMode="auto">
          <a:xfrm>
            <a:off x="99811" y="1907347"/>
            <a:ext cx="5991895" cy="4841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8109" t="24230" r="43429" b="32155"/>
          <a:stretch/>
        </p:blipFill>
        <p:spPr bwMode="auto">
          <a:xfrm>
            <a:off x="6240888" y="1907347"/>
            <a:ext cx="5826616" cy="4725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77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Pengembangan</a:t>
            </a:r>
            <a:r>
              <a:rPr lang="en-US" dirty="0"/>
              <a:t> multimedia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prosedurnya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marL="457200" indent="-457200" algn="just">
              <a:buAutoNum type="arabicParenR"/>
            </a:pP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endParaRPr lang="en-US" b="1" dirty="0" smtClean="0"/>
          </a:p>
          <a:p>
            <a:pPr algn="just">
              <a:buFontTx/>
              <a:buChar char="-"/>
            </a:pPr>
            <a:r>
              <a:rPr lang="es-ES" dirty="0" err="1" smtClean="0"/>
              <a:t>Identifikasi</a:t>
            </a:r>
            <a:r>
              <a:rPr lang="es-ES" dirty="0" smtClean="0"/>
              <a:t> </a:t>
            </a:r>
            <a:r>
              <a:rPr lang="es-ES" dirty="0" err="1"/>
              <a:t>tujuan</a:t>
            </a:r>
            <a:r>
              <a:rPr lang="es-ES" dirty="0"/>
              <a:t> </a:t>
            </a:r>
            <a:r>
              <a:rPr lang="es-ES" dirty="0" err="1"/>
              <a:t>pembelajaran</a:t>
            </a:r>
            <a:r>
              <a:rPr lang="es-ES" dirty="0"/>
              <a:t> yang </a:t>
            </a:r>
            <a:r>
              <a:rPr lang="es-ES" dirty="0" err="1"/>
              <a:t>jelas</a:t>
            </a:r>
            <a:r>
              <a:rPr lang="es-ES" dirty="0"/>
              <a:t>. </a:t>
            </a:r>
            <a:r>
              <a:rPr lang="es-ES" dirty="0" err="1"/>
              <a:t>Apa</a:t>
            </a:r>
            <a:r>
              <a:rPr lang="es-ES" dirty="0"/>
              <a:t> yang </a:t>
            </a:r>
            <a:r>
              <a:rPr lang="es-ES" dirty="0" err="1"/>
              <a:t>ingin</a:t>
            </a:r>
            <a:r>
              <a:rPr lang="es-ES" dirty="0"/>
              <a:t> </a:t>
            </a:r>
            <a:r>
              <a:rPr lang="es-ES" dirty="0" err="1"/>
              <a:t>dicapai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multimedia </a:t>
            </a:r>
            <a:r>
              <a:rPr lang="es-ES" dirty="0" err="1"/>
              <a:t>ini</a:t>
            </a:r>
            <a:r>
              <a:rPr lang="es-ES" dirty="0" smtClean="0"/>
              <a:t>?</a:t>
            </a:r>
          </a:p>
          <a:p>
            <a:pPr algn="just">
              <a:buFontTx/>
              <a:buChar char="-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,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.</a:t>
            </a:r>
            <a:r>
              <a:rPr lang="en-US" b="1" dirty="0" smtClean="0"/>
              <a:t> </a:t>
            </a:r>
          </a:p>
          <a:p>
            <a:pPr marL="457200" indent="-457200" algn="just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2) </a:t>
            </a:r>
            <a:r>
              <a:rPr lang="en-US" b="1" dirty="0" err="1" smtClean="0"/>
              <a:t>Perencanaan</a:t>
            </a:r>
            <a:endParaRPr lang="en-US" b="1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multimedia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media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(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audio, video, </a:t>
            </a:r>
            <a:r>
              <a:rPr lang="en-US" dirty="0" err="1"/>
              <a:t>animasi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 smtClean="0"/>
              <a:t>.).</a:t>
            </a:r>
          </a:p>
          <a:p>
            <a:pPr algn="just">
              <a:buFontTx/>
              <a:buChar char="-"/>
            </a:pPr>
            <a:r>
              <a:rPr lang="en-US" dirty="0" err="1"/>
              <a:t>Rencanakan</a:t>
            </a:r>
            <a:r>
              <a:rPr lang="en-US" dirty="0"/>
              <a:t> </a:t>
            </a:r>
            <a:r>
              <a:rPr lang="en-US" dirty="0" err="1"/>
              <a:t>interaktivitas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,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simulasi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disertakan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1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3)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 smtClean="0"/>
              <a:t>Konten</a:t>
            </a:r>
            <a:endParaRPr lang="en-US" b="1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kumpulkan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format multimedia yang </a:t>
            </a:r>
            <a:r>
              <a:rPr lang="en-US" dirty="0" err="1"/>
              <a:t>sesuai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video, </a:t>
            </a:r>
            <a:r>
              <a:rPr lang="en-US" dirty="0" err="1"/>
              <a:t>grafik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rekaman</a:t>
            </a:r>
            <a:r>
              <a:rPr lang="en-US" dirty="0"/>
              <a:t> audio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/>
              <a:t>Sertakan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4)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 smtClean="0"/>
              <a:t>Teknologi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multimedia, </a:t>
            </a:r>
            <a:r>
              <a:rPr lang="en-US" dirty="0" err="1"/>
              <a:t>seperti</a:t>
            </a:r>
            <a:r>
              <a:rPr lang="en-US" dirty="0"/>
              <a:t> Adobe Flash, Adobe Captivate, Articulate Storyline,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multimedia dapat </a:t>
            </a:r>
            <a:r>
              <a:rPr lang="en-US" dirty="0" err="1"/>
              <a:t>diakses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desktop, tablet,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ponsel</a:t>
            </a:r>
            <a:r>
              <a:rPr lang="en-US" dirty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5)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Evaluasi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multimedia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 smtClean="0"/>
              <a:t>balik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multimedia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6) </a:t>
            </a:r>
            <a:r>
              <a:rPr lang="en-US" b="1" dirty="0" err="1" smtClean="0"/>
              <a:t>Implementasi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Rilis</a:t>
            </a:r>
            <a:r>
              <a:rPr lang="en-US" dirty="0"/>
              <a:t> multimedia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target,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platform </a:t>
            </a:r>
            <a:r>
              <a:rPr lang="en-US" dirty="0" err="1"/>
              <a:t>pembelajaran</a:t>
            </a:r>
            <a:r>
              <a:rPr lang="en-US" dirty="0"/>
              <a:t> daring,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lain yang </a:t>
            </a:r>
            <a:r>
              <a:rPr lang="en-US" dirty="0" err="1"/>
              <a:t>sesuai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guru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instruktur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multimedia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1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multimedia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</a:t>
            </a:r>
            <a:r>
              <a:rPr lang="en-US" dirty="0" err="1" smtClean="0"/>
              <a:t>siswa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multimedia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audio, video,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, quiz,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Multimedia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pengemasan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memadukan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media (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foto</a:t>
            </a:r>
            <a:r>
              <a:rPr lang="en-US" dirty="0" smtClean="0"/>
              <a:t>, video, </a:t>
            </a:r>
            <a:r>
              <a:rPr lang="en-US" dirty="0" err="1" smtClean="0"/>
              <a:t>animasi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multimedia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guru yang professional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guru.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terciptanya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)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7) </a:t>
            </a:r>
            <a:r>
              <a:rPr lang="en-US" b="1" dirty="0"/>
              <a:t>Monitoring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Pemeliharaan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Pantau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multimedia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kumpulkan</a:t>
            </a:r>
            <a:r>
              <a:rPr lang="en-US" dirty="0"/>
              <a:t> data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Perbarui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perbaiki</a:t>
            </a:r>
            <a:r>
              <a:rPr lang="en-US" dirty="0"/>
              <a:t> multimedia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8) </a:t>
            </a:r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 smtClean="0"/>
              <a:t>Akhir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multimedia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multimedia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9) </a:t>
            </a:r>
            <a:r>
              <a:rPr lang="en-US" b="1" dirty="0" err="1"/>
              <a:t>Revisi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Peningkatan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multimedia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10) </a:t>
            </a:r>
            <a:r>
              <a:rPr lang="en-US" b="1" dirty="0" err="1"/>
              <a:t>Penyebaran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 smtClean="0"/>
              <a:t>Lanjutan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Bagikan</a:t>
            </a:r>
            <a:r>
              <a:rPr lang="en-US" dirty="0"/>
              <a:t> multimedia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dapat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guru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bimbingan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dapat </a:t>
            </a:r>
            <a:r>
              <a:rPr lang="en-US" dirty="0" err="1"/>
              <a:t>memanfaatkannya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3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KUALITAS PEMBELAJARAN MENGGUNAKAN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yang dapat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antusias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457200" indent="-457200" algn="just">
              <a:buAutoNum type="arabicParenR"/>
            </a:pP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yang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keaktifan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.</a:t>
            </a:r>
          </a:p>
          <a:p>
            <a:pPr marL="457200" indent="-457200" algn="just">
              <a:buAutoNum type="arabicParenR"/>
            </a:pP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yang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multimedia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)</a:t>
            </a:r>
          </a:p>
          <a:p>
            <a:pPr marL="457200" indent="-457200" algn="just">
              <a:buAutoNum type="arabicParenR"/>
            </a:pP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Instruksional</a:t>
            </a:r>
            <a:r>
              <a:rPr lang="en-US" b="1" dirty="0"/>
              <a:t> yang </a:t>
            </a:r>
            <a:r>
              <a:rPr lang="en-US" b="1" dirty="0" err="1" smtClean="0"/>
              <a:t>Efektif</a:t>
            </a:r>
            <a:endParaRPr lang="en-US" b="1" dirty="0" smtClean="0"/>
          </a:p>
          <a:p>
            <a:pPr marL="457200" indent="-457200" algn="just">
              <a:buAutoNum type="arabicParenR"/>
            </a:pP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smtClean="0"/>
              <a:t>Media.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video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media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 smtClean="0"/>
              <a:t>.</a:t>
            </a:r>
          </a:p>
          <a:p>
            <a:pPr marL="457200" indent="-457200" algn="just">
              <a:buAutoNum type="arabicParenR"/>
            </a:pPr>
            <a:r>
              <a:rPr lang="en-US" b="1" dirty="0" err="1"/>
              <a:t>Kesesuaian</a:t>
            </a:r>
            <a:r>
              <a:rPr lang="en-US" b="1" dirty="0"/>
              <a:t> Format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Alur</a:t>
            </a:r>
            <a:r>
              <a:rPr lang="en-US" b="1" dirty="0" smtClean="0"/>
              <a:t>. </a:t>
            </a:r>
            <a:r>
              <a:rPr lang="en-US" dirty="0"/>
              <a:t>Multimedia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format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.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video,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yang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KUALITAS PEMBELAJARAN MENGGUNAKAN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7) </a:t>
            </a:r>
            <a:r>
              <a:rPr lang="en-US" b="1" dirty="0" err="1"/>
              <a:t>Interaktivitas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b="1" dirty="0"/>
              <a:t>:</a:t>
            </a:r>
            <a:r>
              <a:rPr lang="en-US" dirty="0"/>
              <a:t> Multimedia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yang dapat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, </a:t>
            </a:r>
            <a:r>
              <a:rPr lang="en-US" dirty="0" err="1"/>
              <a:t>simulasi</a:t>
            </a:r>
            <a:r>
              <a:rPr lang="en-US" dirty="0"/>
              <a:t>,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8) </a:t>
            </a:r>
            <a:r>
              <a:rPr lang="en-US" b="1" dirty="0" err="1"/>
              <a:t>Aksesibilitas</a:t>
            </a:r>
            <a:r>
              <a:rPr lang="en-US" b="1" dirty="0"/>
              <a:t>:</a:t>
            </a:r>
            <a:r>
              <a:rPr lang="en-US" dirty="0"/>
              <a:t> Multimedia </a:t>
            </a:r>
            <a:r>
              <a:rPr lang="en-US" dirty="0" err="1"/>
              <a:t>harus</a:t>
            </a:r>
            <a:r>
              <a:rPr lang="en-US" dirty="0"/>
              <a:t> dapat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multimedia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aksesibilitas</a:t>
            </a:r>
            <a:r>
              <a:rPr lang="en-US" dirty="0"/>
              <a:t> web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dapat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9) </a:t>
            </a:r>
            <a:r>
              <a:rPr lang="en-US" b="1" dirty="0" err="1"/>
              <a:t>Umpan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Evaluasi</a:t>
            </a:r>
            <a:r>
              <a:rPr lang="en-US" b="1" dirty="0"/>
              <a:t>:</a:t>
            </a:r>
            <a:r>
              <a:rPr lang="en-US" dirty="0"/>
              <a:t> Multimedia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guru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0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KUALITAS PEMBELAJARAN MENGGUNAKAN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10) </a:t>
            </a:r>
            <a:r>
              <a:rPr lang="en-US" b="1" dirty="0" err="1"/>
              <a:t>Pemantauan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multimedia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guru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evaluasi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dapat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multimedia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11) </a:t>
            </a:r>
            <a:r>
              <a:rPr lang="en-US" b="1" dirty="0" err="1"/>
              <a:t>Responsif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Siswa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multimedia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dapat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personalisasi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12) </a:t>
            </a:r>
            <a:r>
              <a:rPr lang="en-US" b="1" dirty="0" err="1"/>
              <a:t>Ketahanan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:</a:t>
            </a:r>
            <a:r>
              <a:rPr lang="en-US" dirty="0"/>
              <a:t> Multimedia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dapat </a:t>
            </a:r>
            <a:r>
              <a:rPr lang="en-US" dirty="0" err="1"/>
              <a:t>diakses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platform. </a:t>
            </a:r>
            <a:r>
              <a:rPr lang="en-US" dirty="0" err="1"/>
              <a:t>Pastikan</a:t>
            </a:r>
            <a:r>
              <a:rPr lang="en-US" dirty="0"/>
              <a:t> multimedia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yang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4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KUALITAS PEMBELAJARAN MENGGUNAKAN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13)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:</a:t>
            </a:r>
            <a:r>
              <a:rPr lang="en-US" dirty="0"/>
              <a:t> Multimedia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dapat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multimedia.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5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SEKIAN DAN TERIMA KASIH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9182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797649"/>
          </a:xfrm>
        </p:spPr>
        <p:txBody>
          <a:bodyPr/>
          <a:lstStyle/>
          <a:p>
            <a:r>
              <a:rPr lang="en-US" dirty="0" smtClean="0"/>
              <a:t>Guru </a:t>
            </a:r>
            <a:r>
              <a:rPr lang="en-US" dirty="0" err="1" smtClean="0"/>
              <a:t>vs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guru </a:t>
            </a:r>
            <a:r>
              <a:rPr lang="en-US" dirty="0" err="1" smtClean="0"/>
              <a:t>dan</a:t>
            </a:r>
            <a:r>
              <a:rPr lang="en-US" dirty="0" smtClean="0"/>
              <a:t> media. Guru </a:t>
            </a:r>
            <a:r>
              <a:rPr lang="en-US" dirty="0" err="1" smtClean="0"/>
              <a:t>menggunakan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Diantara</a:t>
            </a:r>
            <a:r>
              <a:rPr lang="en-US" dirty="0" smtClean="0"/>
              <a:t> media yang dapat </a:t>
            </a:r>
            <a:r>
              <a:rPr lang="en-US" dirty="0" err="1" smtClean="0"/>
              <a:t>dijadikan</a:t>
            </a:r>
            <a:r>
              <a:rPr lang="en-US" dirty="0" smtClean="0"/>
              <a:t> proses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en-US" dirty="0" err="1" smtClean="0"/>
              <a:t>Teks</a:t>
            </a:r>
            <a:r>
              <a:rPr lang="en-US" dirty="0" smtClean="0"/>
              <a:t>.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multimedia yang 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, slide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. </a:t>
            </a:r>
          </a:p>
          <a:p>
            <a:pPr marL="457200" indent="-457200" algn="just">
              <a:buAutoNum type="arabicParenR"/>
            </a:pPr>
            <a:r>
              <a:rPr lang="en-US" dirty="0" err="1" smtClean="0"/>
              <a:t>Gambar</a:t>
            </a:r>
            <a:r>
              <a:rPr lang="en-US" dirty="0" smtClean="0"/>
              <a:t>.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mengilustrasikan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, </a:t>
            </a:r>
            <a:r>
              <a:rPr lang="en-US" dirty="0" err="1" smtClean="0"/>
              <a:t>konpep</a:t>
            </a:r>
            <a:r>
              <a:rPr lang="en-US" dirty="0" smtClean="0"/>
              <a:t> visual,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visual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.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dapat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, diagram,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. </a:t>
            </a:r>
          </a:p>
          <a:p>
            <a:pPr marL="457200" indent="-457200" algn="just">
              <a:buAutoNum type="arabicParenR"/>
            </a:pPr>
            <a:r>
              <a:rPr lang="en-US" dirty="0" smtClean="0"/>
              <a:t>Audio. Audio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</a:t>
            </a:r>
            <a:r>
              <a:rPr lang="en-US" dirty="0" err="1" smtClean="0"/>
              <a:t>pidato</a:t>
            </a:r>
            <a:r>
              <a:rPr lang="en-US" dirty="0" smtClean="0"/>
              <a:t>, </a:t>
            </a:r>
            <a:r>
              <a:rPr lang="en-US" dirty="0" err="1" smtClean="0"/>
              <a:t>narasi</a:t>
            </a:r>
            <a:r>
              <a:rPr lang="en-US" dirty="0" smtClean="0"/>
              <a:t>, podcast, </a:t>
            </a:r>
            <a:r>
              <a:rPr lang="en-US" dirty="0" err="1" smtClean="0"/>
              <a:t>atau</a:t>
            </a:r>
            <a:r>
              <a:rPr lang="en-US" dirty="0" smtClean="0"/>
              <a:t> video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pPr marL="457200" indent="-457200" algn="just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Guru </a:t>
            </a:r>
            <a:r>
              <a:rPr lang="en-US" dirty="0" err="1"/>
              <a:t>vs</a:t>
            </a:r>
            <a:r>
              <a:rPr lang="en-US" dirty="0"/>
              <a:t>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4). video. Video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multimedia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5) </a:t>
            </a:r>
            <a:r>
              <a:rPr lang="en-US" dirty="0" err="1" smtClean="0"/>
              <a:t>Animasi</a:t>
            </a:r>
            <a:r>
              <a:rPr lang="en-US" dirty="0" smtClean="0"/>
              <a:t>.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proses,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6) </a:t>
            </a:r>
            <a:r>
              <a:rPr lang="en-US" dirty="0" err="1" smtClean="0"/>
              <a:t>simulasi</a:t>
            </a:r>
            <a:r>
              <a:rPr lang="en-US" dirty="0" smtClean="0"/>
              <a:t>.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virtual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yang </a:t>
            </a:r>
            <a:r>
              <a:rPr lang="en-US" dirty="0" err="1" smtClean="0"/>
              <a:t>mensimulasikan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7) </a:t>
            </a:r>
            <a:r>
              <a:rPr lang="en-US" b="1" dirty="0" err="1"/>
              <a:t>Presentasi</a:t>
            </a:r>
            <a:r>
              <a:rPr lang="en-US" b="1" dirty="0"/>
              <a:t> Multimedia:</a:t>
            </a:r>
            <a:r>
              <a:rPr lang="en-US" dirty="0"/>
              <a:t> Guru dapat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multimedia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PowerPoint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Prezi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audio, </a:t>
            </a:r>
            <a:r>
              <a:rPr lang="en-US" dirty="0" err="1"/>
              <a:t>dan</a:t>
            </a:r>
            <a:r>
              <a:rPr lang="en-US" dirty="0"/>
              <a:t> video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dapat </a:t>
            </a:r>
            <a:r>
              <a:rPr lang="en-US" dirty="0" err="1"/>
              <a:t>dipresentasikan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siswa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8) </a:t>
            </a:r>
            <a:r>
              <a:rPr lang="en-US" b="1" dirty="0" err="1"/>
              <a:t>Permainan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(Educational Games):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multimedia yang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dapat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,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Guru </a:t>
            </a:r>
            <a:r>
              <a:rPr lang="en-US" dirty="0" err="1"/>
              <a:t>vs</a:t>
            </a:r>
            <a:r>
              <a:rPr lang="en-US" dirty="0"/>
              <a:t>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9) </a:t>
            </a:r>
            <a:r>
              <a:rPr lang="en-US" b="1" dirty="0"/>
              <a:t>Lecture Capture (</a:t>
            </a:r>
            <a:r>
              <a:rPr lang="en-US" b="1" dirty="0" err="1"/>
              <a:t>Rekaman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):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multimedia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guru. </a:t>
            </a:r>
            <a:endParaRPr lang="en-US" dirty="0" smtClean="0"/>
          </a:p>
          <a:p>
            <a:pPr algn="just"/>
            <a:r>
              <a:rPr lang="en-US" dirty="0" smtClean="0"/>
              <a:t>10) </a:t>
            </a:r>
            <a:r>
              <a:rPr lang="en-US" b="1" dirty="0"/>
              <a:t>Media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Online:</a:t>
            </a:r>
            <a:r>
              <a:rPr lang="en-US" dirty="0"/>
              <a:t> Guru </a:t>
            </a:r>
            <a:r>
              <a:rPr lang="en-US" dirty="0" err="1"/>
              <a:t>juga</a:t>
            </a:r>
            <a:r>
              <a:rPr lang="en-US" dirty="0"/>
              <a:t> dapat </a:t>
            </a:r>
            <a:r>
              <a:rPr lang="en-US" dirty="0" err="1"/>
              <a:t>memanfaatkan</a:t>
            </a:r>
            <a:r>
              <a:rPr lang="en-US" dirty="0"/>
              <a:t> platform media </a:t>
            </a:r>
            <a:r>
              <a:rPr lang="en-US" dirty="0" err="1"/>
              <a:t>sosial</a:t>
            </a:r>
            <a:r>
              <a:rPr lang="en-US" dirty="0"/>
              <a:t>, forum online,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daring,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kolaboratif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multimedia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11) </a:t>
            </a:r>
            <a:r>
              <a:rPr lang="en-US" b="1" dirty="0"/>
              <a:t>Augmented Reality (AR) </a:t>
            </a:r>
            <a:r>
              <a:rPr lang="en-US" b="1" dirty="0" err="1"/>
              <a:t>dan</a:t>
            </a:r>
            <a:r>
              <a:rPr lang="en-US" b="1" dirty="0"/>
              <a:t> Virtual Reality (VR):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AR </a:t>
            </a:r>
            <a:r>
              <a:rPr lang="en-US" dirty="0" err="1"/>
              <a:t>dan</a:t>
            </a:r>
            <a:r>
              <a:rPr lang="en-US" dirty="0"/>
              <a:t> VR dapat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 dapat </a:t>
            </a:r>
            <a:r>
              <a:rPr lang="en-US" dirty="0" err="1"/>
              <a:t>menggunakan</a:t>
            </a:r>
            <a:r>
              <a:rPr lang="en-US" dirty="0"/>
              <a:t> headset VR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menjelajahi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3D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12) </a:t>
            </a:r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/>
              <a:t>Pembelajaran</a:t>
            </a:r>
            <a:r>
              <a:rPr lang="en-US" b="1" dirty="0"/>
              <a:t> Mobile: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di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multimedia yang </a:t>
            </a:r>
            <a:r>
              <a:rPr lang="en-US" dirty="0" err="1"/>
              <a:t>populer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dapat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05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Manfaaf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Memperjelas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guru</a:t>
            </a:r>
          </a:p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dirty="0" smtClean="0"/>
              <a:t>Dapat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/</a:t>
            </a:r>
            <a:r>
              <a:rPr lang="en-US" dirty="0" err="1" smtClean="0"/>
              <a:t>gairah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/>
          </a:p>
          <a:p>
            <a:r>
              <a:rPr lang="en-US" dirty="0" smtClean="0"/>
              <a:t>Dapat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guru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minatnya</a:t>
            </a:r>
            <a:endParaRPr lang="en-US" dirty="0" smtClean="0"/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dapat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5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KARAKTERISTIK MEDIA</a:t>
            </a:r>
          </a:p>
          <a:p>
            <a:pPr marL="457200" indent="-457200">
              <a:buAutoNum type="arabicPeriod"/>
            </a:pPr>
            <a:r>
              <a:rPr lang="en-US" dirty="0" smtClean="0"/>
              <a:t>Media visual </a:t>
            </a:r>
            <a:r>
              <a:rPr lang="en-US" dirty="0" err="1" smtClean="0"/>
              <a:t>diam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Media visual </a:t>
            </a:r>
            <a:r>
              <a:rPr lang="en-US" dirty="0" err="1" smtClean="0"/>
              <a:t>bergerak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Media audio-visual </a:t>
            </a:r>
            <a:r>
              <a:rPr lang="en-US" dirty="0" err="1" smtClean="0"/>
              <a:t>diam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Media audio-visual </a:t>
            </a:r>
            <a:r>
              <a:rPr lang="en-US" dirty="0" err="1" smtClean="0"/>
              <a:t>bergerak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Multimedia</a:t>
            </a:r>
          </a:p>
          <a:p>
            <a:pPr marL="457200" indent="-457200">
              <a:buAutoNum type="arabicPeriod"/>
            </a:pPr>
            <a:r>
              <a:rPr lang="en-US" dirty="0" smtClean="0"/>
              <a:t>Media </a:t>
            </a:r>
            <a:r>
              <a:rPr lang="en-US" dirty="0" err="1" smtClean="0"/>
              <a:t>cetakan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Media </a:t>
            </a:r>
            <a:r>
              <a:rPr lang="en-US" dirty="0" err="1" smtClean="0"/>
              <a:t>realia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261" t="21950" r="40386" b="29019"/>
          <a:stretch/>
        </p:blipFill>
        <p:spPr bwMode="auto">
          <a:xfrm>
            <a:off x="0" y="1792936"/>
            <a:ext cx="6014434" cy="506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15224" t="23660" r="40385" b="32441"/>
          <a:stretch/>
        </p:blipFill>
        <p:spPr bwMode="auto">
          <a:xfrm>
            <a:off x="5821728" y="1792935"/>
            <a:ext cx="6368190" cy="506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45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multimedia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6346" t="21664" r="42308" b="26454"/>
          <a:stretch/>
        </p:blipFill>
        <p:spPr bwMode="auto">
          <a:xfrm>
            <a:off x="0" y="1792936"/>
            <a:ext cx="6465194" cy="5065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6025" t="26227" r="42628" b="27593"/>
          <a:stretch/>
        </p:blipFill>
        <p:spPr bwMode="auto">
          <a:xfrm>
            <a:off x="6439388" y="1792936"/>
            <a:ext cx="5752612" cy="5065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240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1530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Wingdings</vt:lpstr>
      <vt:lpstr>Banded</vt:lpstr>
      <vt:lpstr>Multimedia pembelajaran interaktif </vt:lpstr>
      <vt:lpstr>Multimedia pembelajaran interaktif </vt:lpstr>
      <vt:lpstr>Guru vs media</vt:lpstr>
      <vt:lpstr>Guru vs media</vt:lpstr>
      <vt:lpstr>Guru vs media</vt:lpstr>
      <vt:lpstr>Manfaaf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Karakteristik media dalam multimedia pembelajaran</vt:lpstr>
      <vt:lpstr>Prosedur pengembangan multimedia interaktif</vt:lpstr>
      <vt:lpstr>Prosedur pengembangan multimedia interaktif</vt:lpstr>
      <vt:lpstr>Prosedur pengembangan multimedia interaktif</vt:lpstr>
      <vt:lpstr>Prosedur pengembangan multimedia interaktif</vt:lpstr>
      <vt:lpstr>Prosedur pengembangan multimedia interaktif</vt:lpstr>
      <vt:lpstr>Prosedur pengembangan multimedia interaktif</vt:lpstr>
      <vt:lpstr>KUALITAS PEMBELAJARAN MENGGUNAKAN MULTIMEDIA</vt:lpstr>
      <vt:lpstr>KUALITAS PEMBELAJARAN MENGGUNAKAN MULTIMEDIA</vt:lpstr>
      <vt:lpstr>KUALITAS PEMBELAJARAN MENGGUNAKAN MULTIMEDIA</vt:lpstr>
      <vt:lpstr>KUALITAS PEMBELAJARAN MENGGUNAKAN MULTIMEDIA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pembelajaran interaktif </dc:title>
  <dc:creator>ASLAN</dc:creator>
  <cp:lastModifiedBy>ASLAN</cp:lastModifiedBy>
  <cp:revision>27</cp:revision>
  <dcterms:created xsi:type="dcterms:W3CDTF">2023-09-20T08:14:07Z</dcterms:created>
  <dcterms:modified xsi:type="dcterms:W3CDTF">2023-09-20T15:24:02Z</dcterms:modified>
</cp:coreProperties>
</file>