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5"/>
  </p:sldMasterIdLst>
  <p:notesMasterIdLst>
    <p:notesMasterId r:id="rId29"/>
  </p:notesMasterIdLst>
  <p:handoutMasterIdLst>
    <p:handoutMasterId r:id="rId30"/>
  </p:handoutMasterIdLst>
  <p:sldIdLst>
    <p:sldId id="504" r:id="rId6"/>
    <p:sldId id="524" r:id="rId7"/>
    <p:sldId id="501" r:id="rId8"/>
    <p:sldId id="515" r:id="rId9"/>
    <p:sldId id="486" r:id="rId10"/>
    <p:sldId id="507" r:id="rId11"/>
    <p:sldId id="516" r:id="rId12"/>
    <p:sldId id="527" r:id="rId13"/>
    <p:sldId id="497" r:id="rId14"/>
    <p:sldId id="528" r:id="rId15"/>
    <p:sldId id="511" r:id="rId16"/>
    <p:sldId id="350" r:id="rId17"/>
    <p:sldId id="508" r:id="rId18"/>
    <p:sldId id="513" r:id="rId19"/>
    <p:sldId id="351" r:id="rId20"/>
    <p:sldId id="509" r:id="rId21"/>
    <p:sldId id="518" r:id="rId22"/>
    <p:sldId id="519" r:id="rId23"/>
    <p:sldId id="471" r:id="rId24"/>
    <p:sldId id="534" r:id="rId25"/>
    <p:sldId id="520" r:id="rId26"/>
    <p:sldId id="522" r:id="rId27"/>
    <p:sldId id="396" r:id="rId28"/>
  </p:sldIdLst>
  <p:sldSz cx="9144000" cy="6400800"/>
  <p:notesSz cx="7077075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CC"/>
    <a:srgbClr val="FF0000"/>
    <a:srgbClr val="FF33CC"/>
    <a:srgbClr val="008000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3" autoAdjust="0"/>
    <p:restoredTop sz="93548" autoAdjust="0"/>
  </p:normalViewPr>
  <p:slideViewPr>
    <p:cSldViewPr>
      <p:cViewPr varScale="1">
        <p:scale>
          <a:sx n="76" d="100"/>
          <a:sy n="76" d="100"/>
        </p:scale>
        <p:origin x="510" y="78"/>
      </p:cViewPr>
      <p:guideLst>
        <p:guide orient="horz" pos="20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B89C9-7689-4A9D-8CEF-5B50CB8F0BDF}" type="doc">
      <dgm:prSet loTypeId="urn:microsoft.com/office/officeart/2005/8/layout/targe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2B8EB3E-442C-4153-BC32-23542AB32031}">
      <dgm:prSet phldrT="[Text]"/>
      <dgm:spPr/>
      <dgm:t>
        <a:bodyPr/>
        <a:lstStyle/>
        <a:p>
          <a:r>
            <a:rPr lang="en-US" b="0" dirty="0" err="1" smtClean="0"/>
            <a:t>Belajar</a:t>
          </a:r>
          <a:r>
            <a:rPr lang="en-US" b="0" dirty="0" smtClean="0"/>
            <a:t> </a:t>
          </a:r>
          <a:r>
            <a:rPr lang="en-US" b="0" dirty="0" err="1" smtClean="0"/>
            <a:t>Tuntas</a:t>
          </a:r>
          <a:endParaRPr lang="en-US" b="0" dirty="0"/>
        </a:p>
      </dgm:t>
    </dgm:pt>
    <dgm:pt modelId="{7EB16372-5EC4-45AC-837D-7FB33D303CF9}" type="parTrans" cxnId="{85E69B7D-FF44-4BC0-9F10-51D4FF21E3F3}">
      <dgm:prSet/>
      <dgm:spPr/>
      <dgm:t>
        <a:bodyPr/>
        <a:lstStyle/>
        <a:p>
          <a:endParaRPr lang="en-US"/>
        </a:p>
      </dgm:t>
    </dgm:pt>
    <dgm:pt modelId="{9E507024-4E6A-443F-B5EF-221F25ACCE0E}" type="sibTrans" cxnId="{85E69B7D-FF44-4BC0-9F10-51D4FF21E3F3}">
      <dgm:prSet/>
      <dgm:spPr/>
      <dgm:t>
        <a:bodyPr/>
        <a:lstStyle/>
        <a:p>
          <a:endParaRPr lang="en-US"/>
        </a:p>
      </dgm:t>
    </dgm:pt>
    <dgm:pt modelId="{E098956B-1A3B-4535-A8CA-BD26F6E587F0}">
      <dgm:prSet phldrT="[Text]"/>
      <dgm:spPr/>
      <dgm:t>
        <a:bodyPr/>
        <a:lstStyle/>
        <a:p>
          <a:r>
            <a:rPr lang="en-US" dirty="0" err="1" smtClean="0"/>
            <a:t>Otentik</a:t>
          </a:r>
          <a:endParaRPr lang="en-US" dirty="0"/>
        </a:p>
      </dgm:t>
    </dgm:pt>
    <dgm:pt modelId="{F3A0AE40-9076-429A-91A7-5DBA9F9DFADC}" type="parTrans" cxnId="{F8E0B8E7-B5F3-42AB-B971-FA2E522D6F47}">
      <dgm:prSet/>
      <dgm:spPr/>
      <dgm:t>
        <a:bodyPr/>
        <a:lstStyle/>
        <a:p>
          <a:endParaRPr lang="en-US"/>
        </a:p>
      </dgm:t>
    </dgm:pt>
    <dgm:pt modelId="{36037F53-D884-45F9-8CD6-E650BB9AEE70}" type="sibTrans" cxnId="{F8E0B8E7-B5F3-42AB-B971-FA2E522D6F47}">
      <dgm:prSet/>
      <dgm:spPr/>
      <dgm:t>
        <a:bodyPr/>
        <a:lstStyle/>
        <a:p>
          <a:endParaRPr lang="en-US"/>
        </a:p>
      </dgm:t>
    </dgm:pt>
    <dgm:pt modelId="{437FD190-6CB7-4649-9DA5-7D4371B47D44}">
      <dgm:prSet phldrT="[Text]"/>
      <dgm:spPr/>
      <dgm:t>
        <a:bodyPr/>
        <a:lstStyle/>
        <a:p>
          <a:r>
            <a:rPr lang="en-US" dirty="0" err="1" smtClean="0"/>
            <a:t>Berkesinambungan</a:t>
          </a:r>
          <a:endParaRPr lang="en-US" dirty="0"/>
        </a:p>
      </dgm:t>
    </dgm:pt>
    <dgm:pt modelId="{3C985998-B517-493C-A8A2-14E39E16E5E3}" type="parTrans" cxnId="{891DA555-7A9D-4D78-8088-A418AECB0F1A}">
      <dgm:prSet/>
      <dgm:spPr/>
      <dgm:t>
        <a:bodyPr/>
        <a:lstStyle/>
        <a:p>
          <a:endParaRPr lang="en-US"/>
        </a:p>
      </dgm:t>
    </dgm:pt>
    <dgm:pt modelId="{E3B205A3-CAAF-4C59-A53E-6D55684F8BA1}" type="sibTrans" cxnId="{891DA555-7A9D-4D78-8088-A418AECB0F1A}">
      <dgm:prSet/>
      <dgm:spPr/>
      <dgm:t>
        <a:bodyPr/>
        <a:lstStyle/>
        <a:p>
          <a:endParaRPr lang="en-US"/>
        </a:p>
      </dgm:t>
    </dgm:pt>
    <dgm:pt modelId="{C2B48D36-CDF5-42AC-869A-D6506F3F5E4E}">
      <dgm:prSet phldrT="[Text]"/>
      <dgm:spPr/>
      <dgm:t>
        <a:bodyPr/>
        <a:lstStyle/>
        <a:p>
          <a:r>
            <a:rPr lang="en-US" dirty="0" err="1" smtClean="0"/>
            <a:t>Berdasarkan</a:t>
          </a:r>
          <a:r>
            <a:rPr lang="en-US" dirty="0" smtClean="0"/>
            <a:t> </a:t>
          </a:r>
          <a:r>
            <a:rPr lang="en-US" dirty="0" err="1" smtClean="0"/>
            <a:t>Acuan</a:t>
          </a:r>
          <a:r>
            <a:rPr lang="en-US" dirty="0" smtClean="0"/>
            <a:t> </a:t>
          </a:r>
          <a:r>
            <a:rPr lang="en-US" dirty="0" err="1" smtClean="0"/>
            <a:t>Kriteria</a:t>
          </a:r>
          <a:endParaRPr lang="en-US" dirty="0"/>
        </a:p>
      </dgm:t>
    </dgm:pt>
    <dgm:pt modelId="{6B2A51B5-C04D-40B2-AACF-437766475ADD}" type="parTrans" cxnId="{BE09B2F0-91B9-4CB9-90B5-2D22F11CC8EC}">
      <dgm:prSet/>
      <dgm:spPr/>
      <dgm:t>
        <a:bodyPr/>
        <a:lstStyle/>
        <a:p>
          <a:endParaRPr lang="en-US"/>
        </a:p>
      </dgm:t>
    </dgm:pt>
    <dgm:pt modelId="{4D3CCAAD-241D-4E80-9C96-B1D2C332B5FB}" type="sibTrans" cxnId="{BE09B2F0-91B9-4CB9-90B5-2D22F11CC8EC}">
      <dgm:prSet/>
      <dgm:spPr/>
      <dgm:t>
        <a:bodyPr/>
        <a:lstStyle/>
        <a:p>
          <a:endParaRPr lang="en-US"/>
        </a:p>
      </dgm:t>
    </dgm:pt>
    <dgm:pt modelId="{0769C7EC-2ADA-42A6-AD3A-40299FE9E0A4}">
      <dgm:prSet phldrT="[Text]"/>
      <dgm:spPr/>
      <dgm:t>
        <a:bodyPr/>
        <a:lstStyle/>
        <a:p>
          <a:r>
            <a:rPr lang="en-US" dirty="0" err="1" smtClean="0"/>
            <a:t>Menggunakan</a:t>
          </a:r>
          <a:r>
            <a:rPr lang="en-US" dirty="0" smtClean="0"/>
            <a:t> </a:t>
          </a:r>
          <a:r>
            <a:rPr lang="en-US" dirty="0" err="1" smtClean="0"/>
            <a:t>Teknik</a:t>
          </a:r>
          <a:r>
            <a:rPr lang="en-US" dirty="0" smtClean="0"/>
            <a:t> </a:t>
          </a:r>
          <a:r>
            <a:rPr lang="en-US" dirty="0" err="1" smtClean="0"/>
            <a:t>Penilaian</a:t>
          </a:r>
          <a:r>
            <a:rPr lang="en-US" dirty="0" smtClean="0"/>
            <a:t> </a:t>
          </a:r>
          <a:r>
            <a:rPr lang="en-US" dirty="0" err="1" smtClean="0"/>
            <a:t>Variasi</a:t>
          </a:r>
          <a:endParaRPr lang="en-US" dirty="0"/>
        </a:p>
      </dgm:t>
    </dgm:pt>
    <dgm:pt modelId="{F4BDA52E-BA53-4537-B6F3-BB41A53FE2B5}" type="parTrans" cxnId="{6A41E564-3F6B-4A2F-9C7B-C77312CC71B6}">
      <dgm:prSet/>
      <dgm:spPr/>
      <dgm:t>
        <a:bodyPr/>
        <a:lstStyle/>
        <a:p>
          <a:endParaRPr lang="en-US"/>
        </a:p>
      </dgm:t>
    </dgm:pt>
    <dgm:pt modelId="{5D472B10-1F9D-4B39-877C-3E7656F50A17}" type="sibTrans" cxnId="{6A41E564-3F6B-4A2F-9C7B-C77312CC71B6}">
      <dgm:prSet/>
      <dgm:spPr/>
      <dgm:t>
        <a:bodyPr/>
        <a:lstStyle/>
        <a:p>
          <a:endParaRPr lang="en-US"/>
        </a:p>
      </dgm:t>
    </dgm:pt>
    <dgm:pt modelId="{52FDD31D-C6EE-4A3F-8A91-C0F985317D90}" type="pres">
      <dgm:prSet presAssocID="{9FBB89C9-7689-4A9D-8CEF-5B50CB8F0BD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B89EB7-5505-4816-8637-7E4DA32687B2}" type="pres">
      <dgm:prSet presAssocID="{72B8EB3E-442C-4153-BC32-23542AB32031}" presName="circle1" presStyleLbl="node1" presStyleIdx="0" presStyleCnt="5"/>
      <dgm:spPr/>
    </dgm:pt>
    <dgm:pt modelId="{E223FECC-A6EF-4FB4-A4C8-CF979852A1AE}" type="pres">
      <dgm:prSet presAssocID="{72B8EB3E-442C-4153-BC32-23542AB32031}" presName="space" presStyleCnt="0"/>
      <dgm:spPr/>
    </dgm:pt>
    <dgm:pt modelId="{50A4B123-765C-4698-9EC6-29EBA0FBDCA9}" type="pres">
      <dgm:prSet presAssocID="{72B8EB3E-442C-4153-BC32-23542AB32031}" presName="rect1" presStyleLbl="alignAcc1" presStyleIdx="0" presStyleCnt="5"/>
      <dgm:spPr/>
      <dgm:t>
        <a:bodyPr/>
        <a:lstStyle/>
        <a:p>
          <a:endParaRPr lang="en-US"/>
        </a:p>
      </dgm:t>
    </dgm:pt>
    <dgm:pt modelId="{4AB1BA71-14DF-42F0-9EDD-9BFFB83BD532}" type="pres">
      <dgm:prSet presAssocID="{E098956B-1A3B-4535-A8CA-BD26F6E587F0}" presName="vertSpace2" presStyleLbl="node1" presStyleIdx="0" presStyleCnt="5"/>
      <dgm:spPr/>
    </dgm:pt>
    <dgm:pt modelId="{25E825D2-8B6C-48D4-87A2-8D8A42D98524}" type="pres">
      <dgm:prSet presAssocID="{E098956B-1A3B-4535-A8CA-BD26F6E587F0}" presName="circle2" presStyleLbl="node1" presStyleIdx="1" presStyleCnt="5"/>
      <dgm:spPr/>
    </dgm:pt>
    <dgm:pt modelId="{B6391F73-6F6C-4D90-ABDD-64A6DF3E6502}" type="pres">
      <dgm:prSet presAssocID="{E098956B-1A3B-4535-A8CA-BD26F6E587F0}" presName="rect2" presStyleLbl="alignAcc1" presStyleIdx="1" presStyleCnt="5"/>
      <dgm:spPr/>
      <dgm:t>
        <a:bodyPr/>
        <a:lstStyle/>
        <a:p>
          <a:endParaRPr lang="en-US"/>
        </a:p>
      </dgm:t>
    </dgm:pt>
    <dgm:pt modelId="{FFF5106D-1D63-4D15-8EA6-BC7B3BBE5C52}" type="pres">
      <dgm:prSet presAssocID="{437FD190-6CB7-4649-9DA5-7D4371B47D44}" presName="vertSpace3" presStyleLbl="node1" presStyleIdx="1" presStyleCnt="5"/>
      <dgm:spPr/>
    </dgm:pt>
    <dgm:pt modelId="{D8BACA2A-1776-43B9-A959-C1F81E7224A8}" type="pres">
      <dgm:prSet presAssocID="{437FD190-6CB7-4649-9DA5-7D4371B47D44}" presName="circle3" presStyleLbl="node1" presStyleIdx="2" presStyleCnt="5"/>
      <dgm:spPr/>
    </dgm:pt>
    <dgm:pt modelId="{5521A029-5BA3-405B-A47A-5A8E112B2149}" type="pres">
      <dgm:prSet presAssocID="{437FD190-6CB7-4649-9DA5-7D4371B47D44}" presName="rect3" presStyleLbl="alignAcc1" presStyleIdx="2" presStyleCnt="5"/>
      <dgm:spPr/>
      <dgm:t>
        <a:bodyPr/>
        <a:lstStyle/>
        <a:p>
          <a:endParaRPr lang="en-US"/>
        </a:p>
      </dgm:t>
    </dgm:pt>
    <dgm:pt modelId="{BA2201A2-D7F7-4324-A3C6-43FA623FB6B2}" type="pres">
      <dgm:prSet presAssocID="{C2B48D36-CDF5-42AC-869A-D6506F3F5E4E}" presName="vertSpace4" presStyleLbl="node1" presStyleIdx="2" presStyleCnt="5"/>
      <dgm:spPr/>
    </dgm:pt>
    <dgm:pt modelId="{AE2AC3FE-AC1D-446E-A0FF-36C57E6B42A4}" type="pres">
      <dgm:prSet presAssocID="{C2B48D36-CDF5-42AC-869A-D6506F3F5E4E}" presName="circle4" presStyleLbl="node1" presStyleIdx="3" presStyleCnt="5"/>
      <dgm:spPr/>
    </dgm:pt>
    <dgm:pt modelId="{DE75D633-C154-47EC-BBDB-A0AA6ABECCF7}" type="pres">
      <dgm:prSet presAssocID="{C2B48D36-CDF5-42AC-869A-D6506F3F5E4E}" presName="rect4" presStyleLbl="alignAcc1" presStyleIdx="3" presStyleCnt="5"/>
      <dgm:spPr/>
      <dgm:t>
        <a:bodyPr/>
        <a:lstStyle/>
        <a:p>
          <a:endParaRPr lang="en-US"/>
        </a:p>
      </dgm:t>
    </dgm:pt>
    <dgm:pt modelId="{E54D91FA-F4E2-41BC-8EE6-60055F2EDE8C}" type="pres">
      <dgm:prSet presAssocID="{0769C7EC-2ADA-42A6-AD3A-40299FE9E0A4}" presName="vertSpace5" presStyleLbl="node1" presStyleIdx="3" presStyleCnt="5"/>
      <dgm:spPr/>
    </dgm:pt>
    <dgm:pt modelId="{699C574E-A532-417F-ADD1-CF036A645712}" type="pres">
      <dgm:prSet presAssocID="{0769C7EC-2ADA-42A6-AD3A-40299FE9E0A4}" presName="circle5" presStyleLbl="node1" presStyleIdx="4" presStyleCnt="5"/>
      <dgm:spPr/>
    </dgm:pt>
    <dgm:pt modelId="{D7BB1F05-AF55-4EE5-8D50-E120DC6EEA75}" type="pres">
      <dgm:prSet presAssocID="{0769C7EC-2ADA-42A6-AD3A-40299FE9E0A4}" presName="rect5" presStyleLbl="alignAcc1" presStyleIdx="4" presStyleCnt="5"/>
      <dgm:spPr/>
      <dgm:t>
        <a:bodyPr/>
        <a:lstStyle/>
        <a:p>
          <a:endParaRPr lang="en-US"/>
        </a:p>
      </dgm:t>
    </dgm:pt>
    <dgm:pt modelId="{9087A103-44E4-4D59-B528-92F0587D4D16}" type="pres">
      <dgm:prSet presAssocID="{72B8EB3E-442C-4153-BC32-23542AB3203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F5F42-EC33-4AE9-822D-7DE6D80E8965}" type="pres">
      <dgm:prSet presAssocID="{E098956B-1A3B-4535-A8CA-BD26F6E587F0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FD695F-11CA-4A44-AE5C-DDD63C977898}" type="pres">
      <dgm:prSet presAssocID="{437FD190-6CB7-4649-9DA5-7D4371B47D44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D7698-CEF6-45E9-8406-CCE384086069}" type="pres">
      <dgm:prSet presAssocID="{C2B48D36-CDF5-42AC-869A-D6506F3F5E4E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AFD67-182C-43AC-851B-64B963592F3F}" type="pres">
      <dgm:prSet presAssocID="{0769C7EC-2ADA-42A6-AD3A-40299FE9E0A4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41E564-3F6B-4A2F-9C7B-C77312CC71B6}" srcId="{9FBB89C9-7689-4A9D-8CEF-5B50CB8F0BDF}" destId="{0769C7EC-2ADA-42A6-AD3A-40299FE9E0A4}" srcOrd="4" destOrd="0" parTransId="{F4BDA52E-BA53-4537-B6F3-BB41A53FE2B5}" sibTransId="{5D472B10-1F9D-4B39-877C-3E7656F50A17}"/>
    <dgm:cxn modelId="{05757A52-E3E5-4812-B9AB-3FB76041B270}" type="presOf" srcId="{0769C7EC-2ADA-42A6-AD3A-40299FE9E0A4}" destId="{D7BB1F05-AF55-4EE5-8D50-E120DC6EEA75}" srcOrd="0" destOrd="0" presId="urn:microsoft.com/office/officeart/2005/8/layout/target3"/>
    <dgm:cxn modelId="{D48CDB4E-A3D0-42FF-85DC-F30FDF2CB542}" type="presOf" srcId="{72B8EB3E-442C-4153-BC32-23542AB32031}" destId="{9087A103-44E4-4D59-B528-92F0587D4D16}" srcOrd="1" destOrd="0" presId="urn:microsoft.com/office/officeart/2005/8/layout/target3"/>
    <dgm:cxn modelId="{9E7E5DB8-296F-40B6-B60D-232893EB6AD4}" type="presOf" srcId="{E098956B-1A3B-4535-A8CA-BD26F6E587F0}" destId="{B6391F73-6F6C-4D90-ABDD-64A6DF3E6502}" srcOrd="0" destOrd="0" presId="urn:microsoft.com/office/officeart/2005/8/layout/target3"/>
    <dgm:cxn modelId="{DCC73A94-F6AC-4576-B225-D5223D79B2BC}" type="presOf" srcId="{72B8EB3E-442C-4153-BC32-23542AB32031}" destId="{50A4B123-765C-4698-9EC6-29EBA0FBDCA9}" srcOrd="0" destOrd="0" presId="urn:microsoft.com/office/officeart/2005/8/layout/target3"/>
    <dgm:cxn modelId="{85E69B7D-FF44-4BC0-9F10-51D4FF21E3F3}" srcId="{9FBB89C9-7689-4A9D-8CEF-5B50CB8F0BDF}" destId="{72B8EB3E-442C-4153-BC32-23542AB32031}" srcOrd="0" destOrd="0" parTransId="{7EB16372-5EC4-45AC-837D-7FB33D303CF9}" sibTransId="{9E507024-4E6A-443F-B5EF-221F25ACCE0E}"/>
    <dgm:cxn modelId="{C74F3F03-4E12-495D-948B-4D37AE793505}" type="presOf" srcId="{9FBB89C9-7689-4A9D-8CEF-5B50CB8F0BDF}" destId="{52FDD31D-C6EE-4A3F-8A91-C0F985317D90}" srcOrd="0" destOrd="0" presId="urn:microsoft.com/office/officeart/2005/8/layout/target3"/>
    <dgm:cxn modelId="{F8E0B8E7-B5F3-42AB-B971-FA2E522D6F47}" srcId="{9FBB89C9-7689-4A9D-8CEF-5B50CB8F0BDF}" destId="{E098956B-1A3B-4535-A8CA-BD26F6E587F0}" srcOrd="1" destOrd="0" parTransId="{F3A0AE40-9076-429A-91A7-5DBA9F9DFADC}" sibTransId="{36037F53-D884-45F9-8CD6-E650BB9AEE70}"/>
    <dgm:cxn modelId="{891DA555-7A9D-4D78-8088-A418AECB0F1A}" srcId="{9FBB89C9-7689-4A9D-8CEF-5B50CB8F0BDF}" destId="{437FD190-6CB7-4649-9DA5-7D4371B47D44}" srcOrd="2" destOrd="0" parTransId="{3C985998-B517-493C-A8A2-14E39E16E5E3}" sibTransId="{E3B205A3-CAAF-4C59-A53E-6D55684F8BA1}"/>
    <dgm:cxn modelId="{4C223C8E-D0ED-4774-AA52-C9FE21F197A4}" type="presOf" srcId="{0769C7EC-2ADA-42A6-AD3A-40299FE9E0A4}" destId="{0B2AFD67-182C-43AC-851B-64B963592F3F}" srcOrd="1" destOrd="0" presId="urn:microsoft.com/office/officeart/2005/8/layout/target3"/>
    <dgm:cxn modelId="{58D8485E-A7D8-42AF-840F-9CD320F11CB7}" type="presOf" srcId="{437FD190-6CB7-4649-9DA5-7D4371B47D44}" destId="{6DFD695F-11CA-4A44-AE5C-DDD63C977898}" srcOrd="1" destOrd="0" presId="urn:microsoft.com/office/officeart/2005/8/layout/target3"/>
    <dgm:cxn modelId="{7F32B607-3BD6-4603-BC8B-0B2FE67D51AD}" type="presOf" srcId="{437FD190-6CB7-4649-9DA5-7D4371B47D44}" destId="{5521A029-5BA3-405B-A47A-5A8E112B2149}" srcOrd="0" destOrd="0" presId="urn:microsoft.com/office/officeart/2005/8/layout/target3"/>
    <dgm:cxn modelId="{BE09B2F0-91B9-4CB9-90B5-2D22F11CC8EC}" srcId="{9FBB89C9-7689-4A9D-8CEF-5B50CB8F0BDF}" destId="{C2B48D36-CDF5-42AC-869A-D6506F3F5E4E}" srcOrd="3" destOrd="0" parTransId="{6B2A51B5-C04D-40B2-AACF-437766475ADD}" sibTransId="{4D3CCAAD-241D-4E80-9C96-B1D2C332B5FB}"/>
    <dgm:cxn modelId="{13301983-ACB7-40AC-B54F-227FE7FD2098}" type="presOf" srcId="{E098956B-1A3B-4535-A8CA-BD26F6E587F0}" destId="{550F5F42-EC33-4AE9-822D-7DE6D80E8965}" srcOrd="1" destOrd="0" presId="urn:microsoft.com/office/officeart/2005/8/layout/target3"/>
    <dgm:cxn modelId="{30F64688-ACC8-44FA-B204-2BA06BAFD6E4}" type="presOf" srcId="{C2B48D36-CDF5-42AC-869A-D6506F3F5E4E}" destId="{DE75D633-C154-47EC-BBDB-A0AA6ABECCF7}" srcOrd="0" destOrd="0" presId="urn:microsoft.com/office/officeart/2005/8/layout/target3"/>
    <dgm:cxn modelId="{FB1CCDED-2B0E-4E3E-A7AE-9A4C0F989339}" type="presOf" srcId="{C2B48D36-CDF5-42AC-869A-D6506F3F5E4E}" destId="{873D7698-CEF6-45E9-8406-CCE384086069}" srcOrd="1" destOrd="0" presId="urn:microsoft.com/office/officeart/2005/8/layout/target3"/>
    <dgm:cxn modelId="{976C6EFE-FC1D-43EA-8C20-2048F54D9BD6}" type="presParOf" srcId="{52FDD31D-C6EE-4A3F-8A91-C0F985317D90}" destId="{11B89EB7-5505-4816-8637-7E4DA32687B2}" srcOrd="0" destOrd="0" presId="urn:microsoft.com/office/officeart/2005/8/layout/target3"/>
    <dgm:cxn modelId="{ECA7999F-4F09-4D5F-98BF-8B32EBA9848A}" type="presParOf" srcId="{52FDD31D-C6EE-4A3F-8A91-C0F985317D90}" destId="{E223FECC-A6EF-4FB4-A4C8-CF979852A1AE}" srcOrd="1" destOrd="0" presId="urn:microsoft.com/office/officeart/2005/8/layout/target3"/>
    <dgm:cxn modelId="{BE3DAECD-83D2-423B-BCDD-E86B9B59A26F}" type="presParOf" srcId="{52FDD31D-C6EE-4A3F-8A91-C0F985317D90}" destId="{50A4B123-765C-4698-9EC6-29EBA0FBDCA9}" srcOrd="2" destOrd="0" presId="urn:microsoft.com/office/officeart/2005/8/layout/target3"/>
    <dgm:cxn modelId="{EB2DEE83-8B1B-494C-B9D8-9CCE6AF43D2E}" type="presParOf" srcId="{52FDD31D-C6EE-4A3F-8A91-C0F985317D90}" destId="{4AB1BA71-14DF-42F0-9EDD-9BFFB83BD532}" srcOrd="3" destOrd="0" presId="urn:microsoft.com/office/officeart/2005/8/layout/target3"/>
    <dgm:cxn modelId="{E02E20CF-6BDD-42C0-8C8F-C2F73C2CFCBE}" type="presParOf" srcId="{52FDD31D-C6EE-4A3F-8A91-C0F985317D90}" destId="{25E825D2-8B6C-48D4-87A2-8D8A42D98524}" srcOrd="4" destOrd="0" presId="urn:microsoft.com/office/officeart/2005/8/layout/target3"/>
    <dgm:cxn modelId="{90D55CD1-96DF-4FEB-B549-29CC746F6277}" type="presParOf" srcId="{52FDD31D-C6EE-4A3F-8A91-C0F985317D90}" destId="{B6391F73-6F6C-4D90-ABDD-64A6DF3E6502}" srcOrd="5" destOrd="0" presId="urn:microsoft.com/office/officeart/2005/8/layout/target3"/>
    <dgm:cxn modelId="{3743AE9C-B78A-41BF-AE9C-A4D5885DFD06}" type="presParOf" srcId="{52FDD31D-C6EE-4A3F-8A91-C0F985317D90}" destId="{FFF5106D-1D63-4D15-8EA6-BC7B3BBE5C52}" srcOrd="6" destOrd="0" presId="urn:microsoft.com/office/officeart/2005/8/layout/target3"/>
    <dgm:cxn modelId="{5E8E211B-78A4-4870-833A-C001F43A4631}" type="presParOf" srcId="{52FDD31D-C6EE-4A3F-8A91-C0F985317D90}" destId="{D8BACA2A-1776-43B9-A959-C1F81E7224A8}" srcOrd="7" destOrd="0" presId="urn:microsoft.com/office/officeart/2005/8/layout/target3"/>
    <dgm:cxn modelId="{B273E419-FE87-4E37-87AD-3E75663DC07B}" type="presParOf" srcId="{52FDD31D-C6EE-4A3F-8A91-C0F985317D90}" destId="{5521A029-5BA3-405B-A47A-5A8E112B2149}" srcOrd="8" destOrd="0" presId="urn:microsoft.com/office/officeart/2005/8/layout/target3"/>
    <dgm:cxn modelId="{62616710-2F3F-411B-8013-835378258CB3}" type="presParOf" srcId="{52FDD31D-C6EE-4A3F-8A91-C0F985317D90}" destId="{BA2201A2-D7F7-4324-A3C6-43FA623FB6B2}" srcOrd="9" destOrd="0" presId="urn:microsoft.com/office/officeart/2005/8/layout/target3"/>
    <dgm:cxn modelId="{4AB194FB-C84A-44B5-9233-CF83324542B5}" type="presParOf" srcId="{52FDD31D-C6EE-4A3F-8A91-C0F985317D90}" destId="{AE2AC3FE-AC1D-446E-A0FF-36C57E6B42A4}" srcOrd="10" destOrd="0" presId="urn:microsoft.com/office/officeart/2005/8/layout/target3"/>
    <dgm:cxn modelId="{C725F6BD-91B8-44A4-A7A9-ADC11C07F6BF}" type="presParOf" srcId="{52FDD31D-C6EE-4A3F-8A91-C0F985317D90}" destId="{DE75D633-C154-47EC-BBDB-A0AA6ABECCF7}" srcOrd="11" destOrd="0" presId="urn:microsoft.com/office/officeart/2005/8/layout/target3"/>
    <dgm:cxn modelId="{5FE2D4D2-77F8-47B0-A519-2CEAAB65D791}" type="presParOf" srcId="{52FDD31D-C6EE-4A3F-8A91-C0F985317D90}" destId="{E54D91FA-F4E2-41BC-8EE6-60055F2EDE8C}" srcOrd="12" destOrd="0" presId="urn:microsoft.com/office/officeart/2005/8/layout/target3"/>
    <dgm:cxn modelId="{047D7B43-F5E2-44BB-9303-4275D3E150C3}" type="presParOf" srcId="{52FDD31D-C6EE-4A3F-8A91-C0F985317D90}" destId="{699C574E-A532-417F-ADD1-CF036A645712}" srcOrd="13" destOrd="0" presId="urn:microsoft.com/office/officeart/2005/8/layout/target3"/>
    <dgm:cxn modelId="{678670B2-5B3E-4200-8B8C-94982F9EEB62}" type="presParOf" srcId="{52FDD31D-C6EE-4A3F-8A91-C0F985317D90}" destId="{D7BB1F05-AF55-4EE5-8D50-E120DC6EEA75}" srcOrd="14" destOrd="0" presId="urn:microsoft.com/office/officeart/2005/8/layout/target3"/>
    <dgm:cxn modelId="{C9861963-96D7-456F-B0C5-7088163A56BB}" type="presParOf" srcId="{52FDD31D-C6EE-4A3F-8A91-C0F985317D90}" destId="{9087A103-44E4-4D59-B528-92F0587D4D16}" srcOrd="15" destOrd="0" presId="urn:microsoft.com/office/officeart/2005/8/layout/target3"/>
    <dgm:cxn modelId="{AC3C7C44-883A-49B9-8E24-E52EB6B2964B}" type="presParOf" srcId="{52FDD31D-C6EE-4A3F-8A91-C0F985317D90}" destId="{550F5F42-EC33-4AE9-822D-7DE6D80E8965}" srcOrd="16" destOrd="0" presId="urn:microsoft.com/office/officeart/2005/8/layout/target3"/>
    <dgm:cxn modelId="{DA78E462-D326-48D9-B75F-B4DFC110EF8A}" type="presParOf" srcId="{52FDD31D-C6EE-4A3F-8A91-C0F985317D90}" destId="{6DFD695F-11CA-4A44-AE5C-DDD63C977898}" srcOrd="17" destOrd="0" presId="urn:microsoft.com/office/officeart/2005/8/layout/target3"/>
    <dgm:cxn modelId="{4A34F0E5-B850-4A4F-A9EE-FC58E52A4639}" type="presParOf" srcId="{52FDD31D-C6EE-4A3F-8A91-C0F985317D90}" destId="{873D7698-CEF6-45E9-8406-CCE384086069}" srcOrd="18" destOrd="0" presId="urn:microsoft.com/office/officeart/2005/8/layout/target3"/>
    <dgm:cxn modelId="{D6933AA4-5A87-4111-B907-F13CB31A0C83}" type="presParOf" srcId="{52FDD31D-C6EE-4A3F-8A91-C0F985317D90}" destId="{0B2AFD67-182C-43AC-851B-64B963592F3F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DE743-5E56-4752-A148-0769AD1144BB}" type="doc">
      <dgm:prSet loTypeId="urn:microsoft.com/office/officeart/2005/8/layout/cycle8" loCatId="cycle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C0107D92-D295-4E2D-8667-2A9851568A29}">
      <dgm:prSet phldrT="[Text]"/>
      <dgm:spPr>
        <a:solidFill>
          <a:srgbClr val="CC0000"/>
        </a:solidFill>
      </dgm:spPr>
      <dgm:t>
        <a:bodyPr/>
        <a:lstStyle/>
        <a:p>
          <a:r>
            <a:rPr lang="en-US" dirty="0" err="1" smtClean="0"/>
            <a:t>Pengetahuan</a:t>
          </a:r>
          <a:endParaRPr lang="en-US" dirty="0"/>
        </a:p>
      </dgm:t>
    </dgm:pt>
    <dgm:pt modelId="{02548234-84D2-4B77-A46D-EDA3BCDAC748}" type="parTrans" cxnId="{A52BB32D-DEC8-4837-A340-ECBCFD82A0E4}">
      <dgm:prSet/>
      <dgm:spPr/>
      <dgm:t>
        <a:bodyPr/>
        <a:lstStyle/>
        <a:p>
          <a:endParaRPr lang="en-US"/>
        </a:p>
      </dgm:t>
    </dgm:pt>
    <dgm:pt modelId="{7AD04878-7465-4102-90A9-DD3E808893CD}" type="sibTrans" cxnId="{A52BB32D-DEC8-4837-A340-ECBCFD82A0E4}">
      <dgm:prSet/>
      <dgm:spPr/>
      <dgm:t>
        <a:bodyPr/>
        <a:lstStyle/>
        <a:p>
          <a:endParaRPr lang="en-US"/>
        </a:p>
      </dgm:t>
    </dgm:pt>
    <dgm:pt modelId="{97D038B9-08FF-4C3C-82BD-475C655ACA37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err="1" smtClean="0"/>
            <a:t>Keterampilan</a:t>
          </a:r>
          <a:endParaRPr lang="en-US" dirty="0"/>
        </a:p>
      </dgm:t>
    </dgm:pt>
    <dgm:pt modelId="{62E2E241-404D-4FE0-8058-83EC85A3EB66}" type="parTrans" cxnId="{86E3F6FC-6092-4BF6-B712-828EE71D4203}">
      <dgm:prSet/>
      <dgm:spPr/>
      <dgm:t>
        <a:bodyPr/>
        <a:lstStyle/>
        <a:p>
          <a:endParaRPr lang="en-US"/>
        </a:p>
      </dgm:t>
    </dgm:pt>
    <dgm:pt modelId="{7993196F-E523-42D9-BB64-35FA370FA2C9}" type="sibTrans" cxnId="{86E3F6FC-6092-4BF6-B712-828EE71D4203}">
      <dgm:prSet/>
      <dgm:spPr/>
      <dgm:t>
        <a:bodyPr/>
        <a:lstStyle/>
        <a:p>
          <a:endParaRPr lang="en-US"/>
        </a:p>
      </dgm:t>
    </dgm:pt>
    <dgm:pt modelId="{156F02A8-E2F9-4842-BA5D-CF69E4AC07AA}">
      <dgm:prSet phldrT="[Text]"/>
      <dgm:spPr>
        <a:solidFill>
          <a:srgbClr val="0033CC"/>
        </a:solidFill>
      </dgm:spPr>
      <dgm:t>
        <a:bodyPr/>
        <a:lstStyle/>
        <a:p>
          <a:r>
            <a:rPr lang="en-US" dirty="0" err="1" smtClean="0"/>
            <a:t>Sikap</a:t>
          </a:r>
          <a:endParaRPr lang="en-US" dirty="0"/>
        </a:p>
      </dgm:t>
    </dgm:pt>
    <dgm:pt modelId="{B21F588C-7785-46C5-86AA-206B271A489F}" type="parTrans" cxnId="{9F7B9081-AE3B-41A5-83D8-6CB9D8BA752C}">
      <dgm:prSet/>
      <dgm:spPr/>
      <dgm:t>
        <a:bodyPr/>
        <a:lstStyle/>
        <a:p>
          <a:endParaRPr lang="en-US"/>
        </a:p>
      </dgm:t>
    </dgm:pt>
    <dgm:pt modelId="{1A45746D-2D4A-4BFA-9F3E-C4CEDA7559ED}" type="sibTrans" cxnId="{9F7B9081-AE3B-41A5-83D8-6CB9D8BA752C}">
      <dgm:prSet/>
      <dgm:spPr/>
      <dgm:t>
        <a:bodyPr/>
        <a:lstStyle/>
        <a:p>
          <a:endParaRPr lang="en-US"/>
        </a:p>
      </dgm:t>
    </dgm:pt>
    <dgm:pt modelId="{CE3531AF-4823-4584-9339-37CFFC9C3264}" type="pres">
      <dgm:prSet presAssocID="{298DE743-5E56-4752-A148-0769AD1144B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91EFFC-1D79-46C6-BB55-6C8D488EB7AA}" type="pres">
      <dgm:prSet presAssocID="{298DE743-5E56-4752-A148-0769AD1144BB}" presName="wedge1" presStyleLbl="node1" presStyleIdx="0" presStyleCnt="3"/>
      <dgm:spPr/>
      <dgm:t>
        <a:bodyPr/>
        <a:lstStyle/>
        <a:p>
          <a:endParaRPr lang="en-US"/>
        </a:p>
      </dgm:t>
    </dgm:pt>
    <dgm:pt modelId="{B45AF5A9-B979-4827-9152-51BF1D041B4D}" type="pres">
      <dgm:prSet presAssocID="{298DE743-5E56-4752-A148-0769AD1144BB}" presName="dummy1a" presStyleCnt="0"/>
      <dgm:spPr/>
      <dgm:t>
        <a:bodyPr/>
        <a:lstStyle/>
        <a:p>
          <a:endParaRPr lang="en-US"/>
        </a:p>
      </dgm:t>
    </dgm:pt>
    <dgm:pt modelId="{AB4AE5F8-00E6-4EFA-80E9-A5976F7FBDB3}" type="pres">
      <dgm:prSet presAssocID="{298DE743-5E56-4752-A148-0769AD1144BB}" presName="dummy1b" presStyleCnt="0"/>
      <dgm:spPr/>
      <dgm:t>
        <a:bodyPr/>
        <a:lstStyle/>
        <a:p>
          <a:endParaRPr lang="en-US"/>
        </a:p>
      </dgm:t>
    </dgm:pt>
    <dgm:pt modelId="{8E767C68-59CC-45D7-9A66-A3B420777E79}" type="pres">
      <dgm:prSet presAssocID="{298DE743-5E56-4752-A148-0769AD1144B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1AD6A-C338-4C0A-9498-00A98F90A690}" type="pres">
      <dgm:prSet presAssocID="{298DE743-5E56-4752-A148-0769AD1144BB}" presName="wedge2" presStyleLbl="node1" presStyleIdx="1" presStyleCnt="3"/>
      <dgm:spPr/>
      <dgm:t>
        <a:bodyPr/>
        <a:lstStyle/>
        <a:p>
          <a:endParaRPr lang="en-US"/>
        </a:p>
      </dgm:t>
    </dgm:pt>
    <dgm:pt modelId="{4DB1EB5C-5EB3-41E0-A43D-CA99C35C1809}" type="pres">
      <dgm:prSet presAssocID="{298DE743-5E56-4752-A148-0769AD1144BB}" presName="dummy2a" presStyleCnt="0"/>
      <dgm:spPr/>
      <dgm:t>
        <a:bodyPr/>
        <a:lstStyle/>
        <a:p>
          <a:endParaRPr lang="en-US"/>
        </a:p>
      </dgm:t>
    </dgm:pt>
    <dgm:pt modelId="{A2ED735D-36AD-48F2-8400-0D04467FF520}" type="pres">
      <dgm:prSet presAssocID="{298DE743-5E56-4752-A148-0769AD1144BB}" presName="dummy2b" presStyleCnt="0"/>
      <dgm:spPr/>
      <dgm:t>
        <a:bodyPr/>
        <a:lstStyle/>
        <a:p>
          <a:endParaRPr lang="en-US"/>
        </a:p>
      </dgm:t>
    </dgm:pt>
    <dgm:pt modelId="{0377C12A-BBB1-44C1-9B72-AF9AFF082DEA}" type="pres">
      <dgm:prSet presAssocID="{298DE743-5E56-4752-A148-0769AD1144B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566EA-1AB9-498D-AFC9-413106937D7A}" type="pres">
      <dgm:prSet presAssocID="{298DE743-5E56-4752-A148-0769AD1144BB}" presName="wedge3" presStyleLbl="node1" presStyleIdx="2" presStyleCnt="3"/>
      <dgm:spPr/>
      <dgm:t>
        <a:bodyPr/>
        <a:lstStyle/>
        <a:p>
          <a:endParaRPr lang="en-US"/>
        </a:p>
      </dgm:t>
    </dgm:pt>
    <dgm:pt modelId="{19F4C10C-DE97-4579-881E-03CCB859ED84}" type="pres">
      <dgm:prSet presAssocID="{298DE743-5E56-4752-A148-0769AD1144BB}" presName="dummy3a" presStyleCnt="0"/>
      <dgm:spPr/>
      <dgm:t>
        <a:bodyPr/>
        <a:lstStyle/>
        <a:p>
          <a:endParaRPr lang="en-US"/>
        </a:p>
      </dgm:t>
    </dgm:pt>
    <dgm:pt modelId="{77493C00-F672-4BA1-9245-EBCEDD7C0447}" type="pres">
      <dgm:prSet presAssocID="{298DE743-5E56-4752-A148-0769AD1144BB}" presName="dummy3b" presStyleCnt="0"/>
      <dgm:spPr/>
      <dgm:t>
        <a:bodyPr/>
        <a:lstStyle/>
        <a:p>
          <a:endParaRPr lang="en-US"/>
        </a:p>
      </dgm:t>
    </dgm:pt>
    <dgm:pt modelId="{AA5C6C46-B5F6-411E-BF2D-F9771FDFC4D2}" type="pres">
      <dgm:prSet presAssocID="{298DE743-5E56-4752-A148-0769AD1144B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9729A-9AD3-45F5-9EE2-AA1FCE953943}" type="pres">
      <dgm:prSet presAssocID="{7AD04878-7465-4102-90A9-DD3E808893CD}" presName="arrowWedge1" presStyleLbl="fgSibTrans2D1" presStyleIdx="0" presStyleCnt="3"/>
      <dgm:spPr/>
      <dgm:t>
        <a:bodyPr/>
        <a:lstStyle/>
        <a:p>
          <a:endParaRPr lang="en-US"/>
        </a:p>
      </dgm:t>
    </dgm:pt>
    <dgm:pt modelId="{302E5230-2524-4C5E-BCDB-49C92A10D6D2}" type="pres">
      <dgm:prSet presAssocID="{7993196F-E523-42D9-BB64-35FA370FA2C9}" presName="arrowWedge2" presStyleLbl="fgSibTrans2D1" presStyleIdx="1" presStyleCnt="3"/>
      <dgm:spPr/>
      <dgm:t>
        <a:bodyPr/>
        <a:lstStyle/>
        <a:p>
          <a:endParaRPr lang="en-US"/>
        </a:p>
      </dgm:t>
    </dgm:pt>
    <dgm:pt modelId="{A7EB1F68-3A82-4541-BEA3-974DEA47FC97}" type="pres">
      <dgm:prSet presAssocID="{1A45746D-2D4A-4BFA-9F3E-C4CEDA7559ED}" presName="arrowWedge3" presStyleLbl="fgSibTrans2D1" presStyleIdx="2" presStyleCnt="3"/>
      <dgm:spPr/>
      <dgm:t>
        <a:bodyPr/>
        <a:lstStyle/>
        <a:p>
          <a:endParaRPr lang="en-US"/>
        </a:p>
      </dgm:t>
    </dgm:pt>
  </dgm:ptLst>
  <dgm:cxnLst>
    <dgm:cxn modelId="{679DD3BC-0EE2-49D2-8C6E-49C792254F28}" type="presOf" srcId="{298DE743-5E56-4752-A148-0769AD1144BB}" destId="{CE3531AF-4823-4584-9339-37CFFC9C3264}" srcOrd="0" destOrd="0" presId="urn:microsoft.com/office/officeart/2005/8/layout/cycle8"/>
    <dgm:cxn modelId="{A52BB32D-DEC8-4837-A340-ECBCFD82A0E4}" srcId="{298DE743-5E56-4752-A148-0769AD1144BB}" destId="{C0107D92-D295-4E2D-8667-2A9851568A29}" srcOrd="0" destOrd="0" parTransId="{02548234-84D2-4B77-A46D-EDA3BCDAC748}" sibTransId="{7AD04878-7465-4102-90A9-DD3E808893CD}"/>
    <dgm:cxn modelId="{9F7B9081-AE3B-41A5-83D8-6CB9D8BA752C}" srcId="{298DE743-5E56-4752-A148-0769AD1144BB}" destId="{156F02A8-E2F9-4842-BA5D-CF69E4AC07AA}" srcOrd="2" destOrd="0" parTransId="{B21F588C-7785-46C5-86AA-206B271A489F}" sibTransId="{1A45746D-2D4A-4BFA-9F3E-C4CEDA7559ED}"/>
    <dgm:cxn modelId="{4F1AAE2A-7229-4AB0-B198-0621A1FE57BA}" type="presOf" srcId="{156F02A8-E2F9-4842-BA5D-CF69E4AC07AA}" destId="{5E4566EA-1AB9-498D-AFC9-413106937D7A}" srcOrd="0" destOrd="0" presId="urn:microsoft.com/office/officeart/2005/8/layout/cycle8"/>
    <dgm:cxn modelId="{86E3F6FC-6092-4BF6-B712-828EE71D4203}" srcId="{298DE743-5E56-4752-A148-0769AD1144BB}" destId="{97D038B9-08FF-4C3C-82BD-475C655ACA37}" srcOrd="1" destOrd="0" parTransId="{62E2E241-404D-4FE0-8058-83EC85A3EB66}" sibTransId="{7993196F-E523-42D9-BB64-35FA370FA2C9}"/>
    <dgm:cxn modelId="{DA7F7B86-AE81-4103-B93C-2D37DFF527F2}" type="presOf" srcId="{C0107D92-D295-4E2D-8667-2A9851568A29}" destId="{CC91EFFC-1D79-46C6-BB55-6C8D488EB7AA}" srcOrd="0" destOrd="0" presId="urn:microsoft.com/office/officeart/2005/8/layout/cycle8"/>
    <dgm:cxn modelId="{EA753D62-71F9-4563-B216-74B7F483476B}" type="presOf" srcId="{97D038B9-08FF-4C3C-82BD-475C655ACA37}" destId="{0377C12A-BBB1-44C1-9B72-AF9AFF082DEA}" srcOrd="1" destOrd="0" presId="urn:microsoft.com/office/officeart/2005/8/layout/cycle8"/>
    <dgm:cxn modelId="{B7F60102-2BBD-416E-BCF7-F0C64AC51F68}" type="presOf" srcId="{156F02A8-E2F9-4842-BA5D-CF69E4AC07AA}" destId="{AA5C6C46-B5F6-411E-BF2D-F9771FDFC4D2}" srcOrd="1" destOrd="0" presId="urn:microsoft.com/office/officeart/2005/8/layout/cycle8"/>
    <dgm:cxn modelId="{49E10DB3-9D73-45FE-B25D-F234252B57E1}" type="presOf" srcId="{97D038B9-08FF-4C3C-82BD-475C655ACA37}" destId="{5E11AD6A-C338-4C0A-9498-00A98F90A690}" srcOrd="0" destOrd="0" presId="urn:microsoft.com/office/officeart/2005/8/layout/cycle8"/>
    <dgm:cxn modelId="{F812709A-F4CD-47D7-BC6F-8EF8EFCCE631}" type="presOf" srcId="{C0107D92-D295-4E2D-8667-2A9851568A29}" destId="{8E767C68-59CC-45D7-9A66-A3B420777E79}" srcOrd="1" destOrd="0" presId="urn:microsoft.com/office/officeart/2005/8/layout/cycle8"/>
    <dgm:cxn modelId="{DB0FAD25-7BA5-48E1-94BC-8CC4D44DDE8F}" type="presParOf" srcId="{CE3531AF-4823-4584-9339-37CFFC9C3264}" destId="{CC91EFFC-1D79-46C6-BB55-6C8D488EB7AA}" srcOrd="0" destOrd="0" presId="urn:microsoft.com/office/officeart/2005/8/layout/cycle8"/>
    <dgm:cxn modelId="{20A6CD3F-4BA9-4239-9A34-56348D4BC4F0}" type="presParOf" srcId="{CE3531AF-4823-4584-9339-37CFFC9C3264}" destId="{B45AF5A9-B979-4827-9152-51BF1D041B4D}" srcOrd="1" destOrd="0" presId="urn:microsoft.com/office/officeart/2005/8/layout/cycle8"/>
    <dgm:cxn modelId="{02455A93-6DDA-40E0-844F-1D15B0E5AD7B}" type="presParOf" srcId="{CE3531AF-4823-4584-9339-37CFFC9C3264}" destId="{AB4AE5F8-00E6-4EFA-80E9-A5976F7FBDB3}" srcOrd="2" destOrd="0" presId="urn:microsoft.com/office/officeart/2005/8/layout/cycle8"/>
    <dgm:cxn modelId="{0AC957EA-C8CA-4E2E-9F57-B2FB3A450A73}" type="presParOf" srcId="{CE3531AF-4823-4584-9339-37CFFC9C3264}" destId="{8E767C68-59CC-45D7-9A66-A3B420777E79}" srcOrd="3" destOrd="0" presId="urn:microsoft.com/office/officeart/2005/8/layout/cycle8"/>
    <dgm:cxn modelId="{EFA8F7BA-164C-48F5-AF1B-210878722D8A}" type="presParOf" srcId="{CE3531AF-4823-4584-9339-37CFFC9C3264}" destId="{5E11AD6A-C338-4C0A-9498-00A98F90A690}" srcOrd="4" destOrd="0" presId="urn:microsoft.com/office/officeart/2005/8/layout/cycle8"/>
    <dgm:cxn modelId="{6C006D36-6B6E-4313-BE90-C8072199E1E2}" type="presParOf" srcId="{CE3531AF-4823-4584-9339-37CFFC9C3264}" destId="{4DB1EB5C-5EB3-41E0-A43D-CA99C35C1809}" srcOrd="5" destOrd="0" presId="urn:microsoft.com/office/officeart/2005/8/layout/cycle8"/>
    <dgm:cxn modelId="{B9091C05-686D-4858-8508-D129F4C0F04B}" type="presParOf" srcId="{CE3531AF-4823-4584-9339-37CFFC9C3264}" destId="{A2ED735D-36AD-48F2-8400-0D04467FF520}" srcOrd="6" destOrd="0" presId="urn:microsoft.com/office/officeart/2005/8/layout/cycle8"/>
    <dgm:cxn modelId="{65FA9360-B1AA-4963-9C77-81639DDBC300}" type="presParOf" srcId="{CE3531AF-4823-4584-9339-37CFFC9C3264}" destId="{0377C12A-BBB1-44C1-9B72-AF9AFF082DEA}" srcOrd="7" destOrd="0" presId="urn:microsoft.com/office/officeart/2005/8/layout/cycle8"/>
    <dgm:cxn modelId="{B2E40A71-9A22-4962-806B-3FEA1F262A12}" type="presParOf" srcId="{CE3531AF-4823-4584-9339-37CFFC9C3264}" destId="{5E4566EA-1AB9-498D-AFC9-413106937D7A}" srcOrd="8" destOrd="0" presId="urn:microsoft.com/office/officeart/2005/8/layout/cycle8"/>
    <dgm:cxn modelId="{589A8084-1882-49C1-AEBA-7005E559F3D5}" type="presParOf" srcId="{CE3531AF-4823-4584-9339-37CFFC9C3264}" destId="{19F4C10C-DE97-4579-881E-03CCB859ED84}" srcOrd="9" destOrd="0" presId="urn:microsoft.com/office/officeart/2005/8/layout/cycle8"/>
    <dgm:cxn modelId="{59BD9475-200A-4E79-9985-ABEAF7593C99}" type="presParOf" srcId="{CE3531AF-4823-4584-9339-37CFFC9C3264}" destId="{77493C00-F672-4BA1-9245-EBCEDD7C0447}" srcOrd="10" destOrd="0" presId="urn:microsoft.com/office/officeart/2005/8/layout/cycle8"/>
    <dgm:cxn modelId="{A772F990-A93B-4A9A-8ABB-AC764933D445}" type="presParOf" srcId="{CE3531AF-4823-4584-9339-37CFFC9C3264}" destId="{AA5C6C46-B5F6-411E-BF2D-F9771FDFC4D2}" srcOrd="11" destOrd="0" presId="urn:microsoft.com/office/officeart/2005/8/layout/cycle8"/>
    <dgm:cxn modelId="{9AF7C9F5-F68A-492D-BCBA-A3B244125DAD}" type="presParOf" srcId="{CE3531AF-4823-4584-9339-37CFFC9C3264}" destId="{04C9729A-9AD3-45F5-9EE2-AA1FCE953943}" srcOrd="12" destOrd="0" presId="urn:microsoft.com/office/officeart/2005/8/layout/cycle8"/>
    <dgm:cxn modelId="{07958EB4-26E6-4FDE-841E-6111F61682BB}" type="presParOf" srcId="{CE3531AF-4823-4584-9339-37CFFC9C3264}" destId="{302E5230-2524-4C5E-BCDB-49C92A10D6D2}" srcOrd="13" destOrd="0" presId="urn:microsoft.com/office/officeart/2005/8/layout/cycle8"/>
    <dgm:cxn modelId="{68FF22D2-A870-46E6-8A54-1F10B67D07F0}" type="presParOf" srcId="{CE3531AF-4823-4584-9339-37CFFC9C3264}" destId="{A7EB1F68-3A82-4541-BEA3-974DEA47FC9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58BD1D-D6D4-4EE1-8686-B0A8D6305492}" type="doc">
      <dgm:prSet loTypeId="urn:microsoft.com/office/officeart/2005/8/layout/cycle4#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60C27-A684-44FC-ADEB-E6A177F9D712}">
      <dgm:prSet phldrT="[Text]" custT="1"/>
      <dgm:spPr/>
      <dgm:t>
        <a:bodyPr/>
        <a:lstStyle/>
        <a:p>
          <a:r>
            <a:rPr lang="en-US" sz="2000" dirty="0" smtClean="0">
              <a:latin typeface="Agency FB" pitchFamily="34" charset="0"/>
            </a:rPr>
            <a:t>OBSERVASI</a:t>
          </a:r>
          <a:endParaRPr lang="en-US" sz="2000" dirty="0">
            <a:latin typeface="Agency FB" pitchFamily="34" charset="0"/>
          </a:endParaRPr>
        </a:p>
      </dgm:t>
    </dgm:pt>
    <dgm:pt modelId="{EF39CAA3-1615-4963-8012-3BF55E8C4D17}" type="parTrans" cxnId="{5900C4B7-28F1-4071-9701-A9FB30524539}">
      <dgm:prSet/>
      <dgm:spPr/>
      <dgm:t>
        <a:bodyPr/>
        <a:lstStyle/>
        <a:p>
          <a:endParaRPr lang="en-US"/>
        </a:p>
      </dgm:t>
    </dgm:pt>
    <dgm:pt modelId="{45FC7734-85A1-43C9-A01A-93AE4FD3DD2A}" type="sibTrans" cxnId="{5900C4B7-28F1-4071-9701-A9FB30524539}">
      <dgm:prSet/>
      <dgm:spPr/>
      <dgm:t>
        <a:bodyPr/>
        <a:lstStyle/>
        <a:p>
          <a:endParaRPr lang="en-US"/>
        </a:p>
      </dgm:t>
    </dgm:pt>
    <dgm:pt modelId="{09988960-5121-43DD-AF99-ECD539A66520}">
      <dgm:prSet phldrT="[Text]" custT="1"/>
      <dgm:spPr/>
      <dgm:t>
        <a:bodyPr/>
        <a:lstStyle/>
        <a:p>
          <a:r>
            <a:rPr lang="en-US" sz="2000" dirty="0" smtClean="0">
              <a:latin typeface="Agency FB" pitchFamily="34" charset="0"/>
            </a:rPr>
            <a:t>PENILAIAN DIRI</a:t>
          </a:r>
          <a:endParaRPr lang="en-US" sz="2000" dirty="0">
            <a:latin typeface="Agency FB" pitchFamily="34" charset="0"/>
          </a:endParaRPr>
        </a:p>
      </dgm:t>
    </dgm:pt>
    <dgm:pt modelId="{14021914-B492-4778-A4C3-344B5E449468}" type="parTrans" cxnId="{D23799D5-B138-442A-874B-A72B18BFC763}">
      <dgm:prSet/>
      <dgm:spPr/>
      <dgm:t>
        <a:bodyPr/>
        <a:lstStyle/>
        <a:p>
          <a:endParaRPr lang="en-US"/>
        </a:p>
      </dgm:t>
    </dgm:pt>
    <dgm:pt modelId="{6BA0EC20-B3AF-42E8-B409-196F7216AE69}" type="sibTrans" cxnId="{D23799D5-B138-442A-874B-A72B18BFC763}">
      <dgm:prSet/>
      <dgm:spPr/>
      <dgm:t>
        <a:bodyPr/>
        <a:lstStyle/>
        <a:p>
          <a:endParaRPr lang="en-US"/>
        </a:p>
      </dgm:t>
    </dgm:pt>
    <dgm:pt modelId="{037B6D9D-1D4A-4DCA-B48E-A5EB279DE96D}">
      <dgm:prSet phldrT="[Text]" custT="1"/>
      <dgm:spPr/>
      <dgm:t>
        <a:bodyPr/>
        <a:lstStyle/>
        <a:p>
          <a:r>
            <a:rPr lang="en-US" sz="2000" dirty="0" smtClean="0">
              <a:latin typeface="Agency FB" pitchFamily="34" charset="0"/>
            </a:rPr>
            <a:t>JURNAL</a:t>
          </a:r>
          <a:endParaRPr lang="en-US" sz="2000" dirty="0">
            <a:latin typeface="Agency FB" pitchFamily="34" charset="0"/>
          </a:endParaRPr>
        </a:p>
      </dgm:t>
    </dgm:pt>
    <dgm:pt modelId="{3BDBB10A-E32D-4874-B6FB-491D5291A08C}" type="parTrans" cxnId="{273203F8-506E-442F-A42A-670DB9987BBA}">
      <dgm:prSet/>
      <dgm:spPr/>
      <dgm:t>
        <a:bodyPr/>
        <a:lstStyle/>
        <a:p>
          <a:endParaRPr lang="en-US"/>
        </a:p>
      </dgm:t>
    </dgm:pt>
    <dgm:pt modelId="{E78B2E96-2EFA-40BE-89CD-06DFAC60ED1A}" type="sibTrans" cxnId="{273203F8-506E-442F-A42A-670DB9987BBA}">
      <dgm:prSet/>
      <dgm:spPr/>
      <dgm:t>
        <a:bodyPr/>
        <a:lstStyle/>
        <a:p>
          <a:endParaRPr lang="en-US"/>
        </a:p>
      </dgm:t>
    </dgm:pt>
    <dgm:pt modelId="{2754DE0A-EF42-4468-B575-12FF29EEE397}">
      <dgm:prSet phldrT="[Text]" custT="1"/>
      <dgm:spPr/>
      <dgm:t>
        <a:bodyPr/>
        <a:lstStyle/>
        <a:p>
          <a:r>
            <a:rPr lang="en-US" sz="2000" dirty="0" smtClean="0">
              <a:latin typeface="Agency FB" pitchFamily="34" charset="0"/>
            </a:rPr>
            <a:t>PENILAIAN ANTAR SISWA</a:t>
          </a:r>
          <a:endParaRPr lang="en-US" sz="2000" dirty="0">
            <a:latin typeface="Agency FB" pitchFamily="34" charset="0"/>
          </a:endParaRPr>
        </a:p>
      </dgm:t>
    </dgm:pt>
    <dgm:pt modelId="{FD7F857F-211B-4754-9C2A-96A40D694D51}" type="parTrans" cxnId="{2536385D-69A0-446E-8DE6-23DB782AACA1}">
      <dgm:prSet/>
      <dgm:spPr/>
      <dgm:t>
        <a:bodyPr/>
        <a:lstStyle/>
        <a:p>
          <a:endParaRPr lang="en-US"/>
        </a:p>
      </dgm:t>
    </dgm:pt>
    <dgm:pt modelId="{4D6E5FD2-E970-460A-AB21-6DDF6005ABA9}" type="sibTrans" cxnId="{2536385D-69A0-446E-8DE6-23DB782AACA1}">
      <dgm:prSet/>
      <dgm:spPr/>
      <dgm:t>
        <a:bodyPr/>
        <a:lstStyle/>
        <a:p>
          <a:endParaRPr lang="en-US"/>
        </a:p>
      </dgm:t>
    </dgm:pt>
    <dgm:pt modelId="{7984540E-A121-497B-9FFC-48D20305D04C}" type="pres">
      <dgm:prSet presAssocID="{E858BD1D-D6D4-4EE1-8686-B0A8D630549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FCBC1D-C855-415F-9217-3EBC385D29AD}" type="pres">
      <dgm:prSet presAssocID="{E858BD1D-D6D4-4EE1-8686-B0A8D6305492}" presName="children" presStyleCnt="0"/>
      <dgm:spPr/>
      <dgm:t>
        <a:bodyPr/>
        <a:lstStyle/>
        <a:p>
          <a:endParaRPr lang="en-US"/>
        </a:p>
      </dgm:t>
    </dgm:pt>
    <dgm:pt modelId="{2E2ED403-43DB-47FE-BA43-184426649BD6}" type="pres">
      <dgm:prSet presAssocID="{E858BD1D-D6D4-4EE1-8686-B0A8D6305492}" presName="childPlaceholder" presStyleCnt="0"/>
      <dgm:spPr/>
      <dgm:t>
        <a:bodyPr/>
        <a:lstStyle/>
        <a:p>
          <a:endParaRPr lang="en-US"/>
        </a:p>
      </dgm:t>
    </dgm:pt>
    <dgm:pt modelId="{E01C0FDF-7B86-4A90-81DB-4BD860F02653}" type="pres">
      <dgm:prSet presAssocID="{E858BD1D-D6D4-4EE1-8686-B0A8D6305492}" presName="circle" presStyleCnt="0"/>
      <dgm:spPr/>
      <dgm:t>
        <a:bodyPr/>
        <a:lstStyle/>
        <a:p>
          <a:endParaRPr lang="en-US"/>
        </a:p>
      </dgm:t>
    </dgm:pt>
    <dgm:pt modelId="{D2BD46B3-8283-45AE-B270-9FFEF02E8D24}" type="pres">
      <dgm:prSet presAssocID="{E858BD1D-D6D4-4EE1-8686-B0A8D6305492}" presName="quadrant1" presStyleLbl="node1" presStyleIdx="0" presStyleCnt="4" custScaleX="1642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9642D-9800-40C7-9017-E278D015D081}" type="pres">
      <dgm:prSet presAssocID="{E858BD1D-D6D4-4EE1-8686-B0A8D6305492}" presName="quadrant2" presStyleLbl="node1" presStyleIdx="1" presStyleCnt="4" custScaleX="159871" custLinFactNeighborX="61597" custLinFactNeighborY="4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231963-CFEC-4C70-99A1-B53DB0F349B8}" type="pres">
      <dgm:prSet presAssocID="{E858BD1D-D6D4-4EE1-8686-B0A8D6305492}" presName="quadrant3" presStyleLbl="node1" presStyleIdx="2" presStyleCnt="4" custScaleX="156889" custLinFactNeighborX="60468" custLinFactNeighborY="-1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38A3B6-956F-4DCF-9AB4-C4C967CFB44D}" type="pres">
      <dgm:prSet presAssocID="{E858BD1D-D6D4-4EE1-8686-B0A8D6305492}" presName="quadrant4" presStyleLbl="node1" presStyleIdx="3" presStyleCnt="4" custScaleX="1690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4264D-A5D9-4970-A59D-70A77220E3CA}" type="pres">
      <dgm:prSet presAssocID="{E858BD1D-D6D4-4EE1-8686-B0A8D6305492}" presName="quadrantPlaceholder" presStyleCnt="0"/>
      <dgm:spPr/>
      <dgm:t>
        <a:bodyPr/>
        <a:lstStyle/>
        <a:p>
          <a:endParaRPr lang="en-US"/>
        </a:p>
      </dgm:t>
    </dgm:pt>
    <dgm:pt modelId="{E1BEF419-2A38-40C3-9721-D5F23BC28FF9}" type="pres">
      <dgm:prSet presAssocID="{E858BD1D-D6D4-4EE1-8686-B0A8D6305492}" presName="center1" presStyleLbl="fgShp" presStyleIdx="0" presStyleCnt="2"/>
      <dgm:spPr/>
      <dgm:t>
        <a:bodyPr/>
        <a:lstStyle/>
        <a:p>
          <a:endParaRPr lang="en-US"/>
        </a:p>
      </dgm:t>
    </dgm:pt>
    <dgm:pt modelId="{94096AEC-19BA-4B16-A31E-97A1C79FE30E}" type="pres">
      <dgm:prSet presAssocID="{E858BD1D-D6D4-4EE1-8686-B0A8D6305492}" presName="center2" presStyleLbl="fgShp" presStyleIdx="1" presStyleCnt="2"/>
      <dgm:spPr/>
      <dgm:t>
        <a:bodyPr/>
        <a:lstStyle/>
        <a:p>
          <a:endParaRPr lang="en-US"/>
        </a:p>
      </dgm:t>
    </dgm:pt>
  </dgm:ptLst>
  <dgm:cxnLst>
    <dgm:cxn modelId="{273203F8-506E-442F-A42A-670DB9987BBA}" srcId="{E858BD1D-D6D4-4EE1-8686-B0A8D6305492}" destId="{037B6D9D-1D4A-4DCA-B48E-A5EB279DE96D}" srcOrd="2" destOrd="0" parTransId="{3BDBB10A-E32D-4874-B6FB-491D5291A08C}" sibTransId="{E78B2E96-2EFA-40BE-89CD-06DFAC60ED1A}"/>
    <dgm:cxn modelId="{93B1E241-37B2-486A-B006-F23E98F0B8DD}" type="presOf" srcId="{F2A60C27-A684-44FC-ADEB-E6A177F9D712}" destId="{D2BD46B3-8283-45AE-B270-9FFEF02E8D24}" srcOrd="0" destOrd="0" presId="urn:microsoft.com/office/officeart/2005/8/layout/cycle4#2"/>
    <dgm:cxn modelId="{318C9E43-B891-4A9E-841D-4910C4C5C5AB}" type="presOf" srcId="{09988960-5121-43DD-AF99-ECD539A66520}" destId="{A5D9642D-9800-40C7-9017-E278D015D081}" srcOrd="0" destOrd="0" presId="urn:microsoft.com/office/officeart/2005/8/layout/cycle4#2"/>
    <dgm:cxn modelId="{600D350F-EF4E-4150-8E2A-8EF91F0E2787}" type="presOf" srcId="{037B6D9D-1D4A-4DCA-B48E-A5EB279DE96D}" destId="{07231963-CFEC-4C70-99A1-B53DB0F349B8}" srcOrd="0" destOrd="0" presId="urn:microsoft.com/office/officeart/2005/8/layout/cycle4#2"/>
    <dgm:cxn modelId="{06485D64-BF9C-4B1E-85FA-6E99D2A77104}" type="presOf" srcId="{E858BD1D-D6D4-4EE1-8686-B0A8D6305492}" destId="{7984540E-A121-497B-9FFC-48D20305D04C}" srcOrd="0" destOrd="0" presId="urn:microsoft.com/office/officeart/2005/8/layout/cycle4#2"/>
    <dgm:cxn modelId="{5900C4B7-28F1-4071-9701-A9FB30524539}" srcId="{E858BD1D-D6D4-4EE1-8686-B0A8D6305492}" destId="{F2A60C27-A684-44FC-ADEB-E6A177F9D712}" srcOrd="0" destOrd="0" parTransId="{EF39CAA3-1615-4963-8012-3BF55E8C4D17}" sibTransId="{45FC7734-85A1-43C9-A01A-93AE4FD3DD2A}"/>
    <dgm:cxn modelId="{AE2A2652-B749-4675-B82C-EEF1071C7D1E}" type="presOf" srcId="{2754DE0A-EF42-4468-B575-12FF29EEE397}" destId="{6A38A3B6-956F-4DCF-9AB4-C4C967CFB44D}" srcOrd="0" destOrd="0" presId="urn:microsoft.com/office/officeart/2005/8/layout/cycle4#2"/>
    <dgm:cxn modelId="{2536385D-69A0-446E-8DE6-23DB782AACA1}" srcId="{E858BD1D-D6D4-4EE1-8686-B0A8D6305492}" destId="{2754DE0A-EF42-4468-B575-12FF29EEE397}" srcOrd="3" destOrd="0" parTransId="{FD7F857F-211B-4754-9C2A-96A40D694D51}" sibTransId="{4D6E5FD2-E970-460A-AB21-6DDF6005ABA9}"/>
    <dgm:cxn modelId="{D23799D5-B138-442A-874B-A72B18BFC763}" srcId="{E858BD1D-D6D4-4EE1-8686-B0A8D6305492}" destId="{09988960-5121-43DD-AF99-ECD539A66520}" srcOrd="1" destOrd="0" parTransId="{14021914-B492-4778-A4C3-344B5E449468}" sibTransId="{6BA0EC20-B3AF-42E8-B409-196F7216AE69}"/>
    <dgm:cxn modelId="{E7F68050-7917-40FA-9656-690A6DFD9D2C}" type="presParOf" srcId="{7984540E-A121-497B-9FFC-48D20305D04C}" destId="{46FCBC1D-C855-415F-9217-3EBC385D29AD}" srcOrd="0" destOrd="0" presId="urn:microsoft.com/office/officeart/2005/8/layout/cycle4#2"/>
    <dgm:cxn modelId="{AD944A15-02B5-4B46-A704-5F596709FD02}" type="presParOf" srcId="{46FCBC1D-C855-415F-9217-3EBC385D29AD}" destId="{2E2ED403-43DB-47FE-BA43-184426649BD6}" srcOrd="0" destOrd="0" presId="urn:microsoft.com/office/officeart/2005/8/layout/cycle4#2"/>
    <dgm:cxn modelId="{5FF297E1-35F9-4E2B-9CC9-915EFFA49208}" type="presParOf" srcId="{7984540E-A121-497B-9FFC-48D20305D04C}" destId="{E01C0FDF-7B86-4A90-81DB-4BD860F02653}" srcOrd="1" destOrd="0" presId="urn:microsoft.com/office/officeart/2005/8/layout/cycle4#2"/>
    <dgm:cxn modelId="{EF67FD39-04B4-410A-B9A6-363942686662}" type="presParOf" srcId="{E01C0FDF-7B86-4A90-81DB-4BD860F02653}" destId="{D2BD46B3-8283-45AE-B270-9FFEF02E8D24}" srcOrd="0" destOrd="0" presId="urn:microsoft.com/office/officeart/2005/8/layout/cycle4#2"/>
    <dgm:cxn modelId="{F8CAA0C0-D501-4948-9633-63B0F227E60C}" type="presParOf" srcId="{E01C0FDF-7B86-4A90-81DB-4BD860F02653}" destId="{A5D9642D-9800-40C7-9017-E278D015D081}" srcOrd="1" destOrd="0" presId="urn:microsoft.com/office/officeart/2005/8/layout/cycle4#2"/>
    <dgm:cxn modelId="{1CFDA74F-BE0C-49CB-B341-EB1B9BA02FC8}" type="presParOf" srcId="{E01C0FDF-7B86-4A90-81DB-4BD860F02653}" destId="{07231963-CFEC-4C70-99A1-B53DB0F349B8}" srcOrd="2" destOrd="0" presId="urn:microsoft.com/office/officeart/2005/8/layout/cycle4#2"/>
    <dgm:cxn modelId="{B16EAC8B-8D70-4CA4-8F15-ABACDAA42358}" type="presParOf" srcId="{E01C0FDF-7B86-4A90-81DB-4BD860F02653}" destId="{6A38A3B6-956F-4DCF-9AB4-C4C967CFB44D}" srcOrd="3" destOrd="0" presId="urn:microsoft.com/office/officeart/2005/8/layout/cycle4#2"/>
    <dgm:cxn modelId="{E7A649D2-28F7-47A1-A1EC-935739B65077}" type="presParOf" srcId="{E01C0FDF-7B86-4A90-81DB-4BD860F02653}" destId="{BEA4264D-A5D9-4970-A59D-70A77220E3CA}" srcOrd="4" destOrd="0" presId="urn:microsoft.com/office/officeart/2005/8/layout/cycle4#2"/>
    <dgm:cxn modelId="{6EE3204D-A84C-41C8-A617-AA249614E95E}" type="presParOf" srcId="{7984540E-A121-497B-9FFC-48D20305D04C}" destId="{E1BEF419-2A38-40C3-9721-D5F23BC28FF9}" srcOrd="2" destOrd="0" presId="urn:microsoft.com/office/officeart/2005/8/layout/cycle4#2"/>
    <dgm:cxn modelId="{F7401BA5-9DAC-42D5-8B83-5B42B907100B}" type="presParOf" srcId="{7984540E-A121-497B-9FFC-48D20305D04C}" destId="{94096AEC-19BA-4B16-A31E-97A1C79FE30E}" srcOrd="3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6F890F-2DCF-41E8-8C10-92C67F7A74AD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3AC810C3-E6E8-4928-A8EA-B19E697F4CCA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Tes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Lisan</a:t>
          </a:r>
          <a:endParaRPr lang="en-US" dirty="0">
            <a:solidFill>
              <a:schemeClr val="tx1"/>
            </a:solidFill>
          </a:endParaRPr>
        </a:p>
      </dgm:t>
    </dgm:pt>
    <dgm:pt modelId="{78F9491A-7EDF-4394-99F3-6A003B178592}" type="parTrans" cxnId="{4389C308-07C5-462C-85E9-37B5849BA4F8}">
      <dgm:prSet/>
      <dgm:spPr/>
      <dgm:t>
        <a:bodyPr/>
        <a:lstStyle/>
        <a:p>
          <a:endParaRPr lang="en-US"/>
        </a:p>
      </dgm:t>
    </dgm:pt>
    <dgm:pt modelId="{E987C3E2-66D1-4580-8348-200C5DBE23EE}" type="sibTrans" cxnId="{4389C308-07C5-462C-85E9-37B5849BA4F8}">
      <dgm:prSet/>
      <dgm:spPr/>
      <dgm:t>
        <a:bodyPr/>
        <a:lstStyle/>
        <a:p>
          <a:endParaRPr lang="en-US"/>
        </a:p>
      </dgm:t>
    </dgm:pt>
    <dgm:pt modelId="{18380437-4DDF-45EB-82E0-14C9D0E9EB3A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Penugasan</a:t>
          </a:r>
          <a:endParaRPr lang="en-US" dirty="0">
            <a:solidFill>
              <a:schemeClr val="tx1"/>
            </a:solidFill>
          </a:endParaRPr>
        </a:p>
      </dgm:t>
    </dgm:pt>
    <dgm:pt modelId="{D50D6C36-8646-4F96-9B04-A12C6476DC2B}" type="parTrans" cxnId="{4ABB2C2C-53EA-4A51-AFA1-AD025FCB9B3E}">
      <dgm:prSet/>
      <dgm:spPr/>
      <dgm:t>
        <a:bodyPr/>
        <a:lstStyle/>
        <a:p>
          <a:endParaRPr lang="en-US"/>
        </a:p>
      </dgm:t>
    </dgm:pt>
    <dgm:pt modelId="{79DE4A47-4E5A-464B-9C98-1482C67E36AA}" type="sibTrans" cxnId="{4ABB2C2C-53EA-4A51-AFA1-AD025FCB9B3E}">
      <dgm:prSet/>
      <dgm:spPr/>
      <dgm:t>
        <a:bodyPr/>
        <a:lstStyle/>
        <a:p>
          <a:endParaRPr lang="en-US"/>
        </a:p>
      </dgm:t>
    </dgm:pt>
    <dgm:pt modelId="{B064689E-7810-4129-92A3-65E3E2B962F9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Tes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Tertulis</a:t>
          </a:r>
          <a:endParaRPr lang="en-US" dirty="0">
            <a:solidFill>
              <a:schemeClr val="tx1"/>
            </a:solidFill>
          </a:endParaRPr>
        </a:p>
      </dgm:t>
    </dgm:pt>
    <dgm:pt modelId="{8E854F17-6203-4412-A0B8-1FFD287540F5}" type="parTrans" cxnId="{280A8607-EFBD-4D7F-B127-1A141A8F1C7A}">
      <dgm:prSet/>
      <dgm:spPr/>
      <dgm:t>
        <a:bodyPr/>
        <a:lstStyle/>
        <a:p>
          <a:endParaRPr lang="en-US"/>
        </a:p>
      </dgm:t>
    </dgm:pt>
    <dgm:pt modelId="{8FEED2D3-CF85-437D-8360-671FE921D13E}" type="sibTrans" cxnId="{280A8607-EFBD-4D7F-B127-1A141A8F1C7A}">
      <dgm:prSet/>
      <dgm:spPr/>
      <dgm:t>
        <a:bodyPr/>
        <a:lstStyle/>
        <a:p>
          <a:endParaRPr lang="en-US"/>
        </a:p>
      </dgm:t>
    </dgm:pt>
    <dgm:pt modelId="{061BB3D7-F065-4123-A485-1CD0966A57B7}" type="pres">
      <dgm:prSet presAssocID="{976F890F-2DCF-41E8-8C10-92C67F7A74AD}" presName="compositeShape" presStyleCnt="0">
        <dgm:presLayoutVars>
          <dgm:chMax val="7"/>
          <dgm:dir/>
          <dgm:resizeHandles val="exact"/>
        </dgm:presLayoutVars>
      </dgm:prSet>
      <dgm:spPr/>
    </dgm:pt>
    <dgm:pt modelId="{EBB6E17D-1D76-4191-BB76-D8FE749134F8}" type="pres">
      <dgm:prSet presAssocID="{976F890F-2DCF-41E8-8C10-92C67F7A74AD}" presName="wedge1" presStyleLbl="node1" presStyleIdx="0" presStyleCnt="3" custLinFactNeighborX="-112" custLinFactNeighborY="-1731"/>
      <dgm:spPr/>
      <dgm:t>
        <a:bodyPr/>
        <a:lstStyle/>
        <a:p>
          <a:endParaRPr lang="en-US"/>
        </a:p>
      </dgm:t>
    </dgm:pt>
    <dgm:pt modelId="{DB383F05-913E-494C-B39C-86EA1D5DF2B4}" type="pres">
      <dgm:prSet presAssocID="{976F890F-2DCF-41E8-8C10-92C67F7A74AD}" presName="dummy1a" presStyleCnt="0"/>
      <dgm:spPr/>
    </dgm:pt>
    <dgm:pt modelId="{FE2408A7-8D6B-4673-9CC3-A82272B79C93}" type="pres">
      <dgm:prSet presAssocID="{976F890F-2DCF-41E8-8C10-92C67F7A74AD}" presName="dummy1b" presStyleCnt="0"/>
      <dgm:spPr/>
    </dgm:pt>
    <dgm:pt modelId="{1ED51CC4-C9DA-4B14-8F60-07748014307A}" type="pres">
      <dgm:prSet presAssocID="{976F890F-2DCF-41E8-8C10-92C67F7A74A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C75AE-EF4A-41C9-A39F-DD9BADD845FC}" type="pres">
      <dgm:prSet presAssocID="{976F890F-2DCF-41E8-8C10-92C67F7A74AD}" presName="wedge2" presStyleLbl="node1" presStyleIdx="1" presStyleCnt="3"/>
      <dgm:spPr/>
      <dgm:t>
        <a:bodyPr/>
        <a:lstStyle/>
        <a:p>
          <a:endParaRPr lang="en-US"/>
        </a:p>
      </dgm:t>
    </dgm:pt>
    <dgm:pt modelId="{3D29674E-E01E-4FD6-92F4-088EB5870CD0}" type="pres">
      <dgm:prSet presAssocID="{976F890F-2DCF-41E8-8C10-92C67F7A74AD}" presName="dummy2a" presStyleCnt="0"/>
      <dgm:spPr/>
    </dgm:pt>
    <dgm:pt modelId="{A657DAA1-A4E4-4573-A4B5-9B50AB645FB1}" type="pres">
      <dgm:prSet presAssocID="{976F890F-2DCF-41E8-8C10-92C67F7A74AD}" presName="dummy2b" presStyleCnt="0"/>
      <dgm:spPr/>
    </dgm:pt>
    <dgm:pt modelId="{48D8B49A-C1D8-4608-AE26-97897683CD9C}" type="pres">
      <dgm:prSet presAssocID="{976F890F-2DCF-41E8-8C10-92C67F7A74A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E1C5A9-F168-4470-BB32-C86049851C20}" type="pres">
      <dgm:prSet presAssocID="{976F890F-2DCF-41E8-8C10-92C67F7A74AD}" presName="wedge3" presStyleLbl="node1" presStyleIdx="2" presStyleCnt="3"/>
      <dgm:spPr/>
      <dgm:t>
        <a:bodyPr/>
        <a:lstStyle/>
        <a:p>
          <a:endParaRPr lang="en-US"/>
        </a:p>
      </dgm:t>
    </dgm:pt>
    <dgm:pt modelId="{F41337B7-5167-4AB3-8795-3DA5412AF07E}" type="pres">
      <dgm:prSet presAssocID="{976F890F-2DCF-41E8-8C10-92C67F7A74AD}" presName="dummy3a" presStyleCnt="0"/>
      <dgm:spPr/>
    </dgm:pt>
    <dgm:pt modelId="{ED08D304-0CB4-43A4-9186-12A3B31BD145}" type="pres">
      <dgm:prSet presAssocID="{976F890F-2DCF-41E8-8C10-92C67F7A74AD}" presName="dummy3b" presStyleCnt="0"/>
      <dgm:spPr/>
    </dgm:pt>
    <dgm:pt modelId="{EC70B3D8-D330-4C52-9098-D9C766F3FB6E}" type="pres">
      <dgm:prSet presAssocID="{976F890F-2DCF-41E8-8C10-92C67F7A74A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763365-EB76-41E1-9EB9-AFD0EA44C2DE}" type="pres">
      <dgm:prSet presAssocID="{E987C3E2-66D1-4580-8348-200C5DBE23EE}" presName="arrowWedge1" presStyleLbl="fgSibTrans2D1" presStyleIdx="0" presStyleCnt="3"/>
      <dgm:spPr/>
    </dgm:pt>
    <dgm:pt modelId="{359680A1-CA03-4E52-9087-4C0CDDDB1762}" type="pres">
      <dgm:prSet presAssocID="{79DE4A47-4E5A-464B-9C98-1482C67E36AA}" presName="arrowWedge2" presStyleLbl="fgSibTrans2D1" presStyleIdx="1" presStyleCnt="3"/>
      <dgm:spPr/>
    </dgm:pt>
    <dgm:pt modelId="{D7301A76-D1A8-42AD-BD72-3D264C0BCC19}" type="pres">
      <dgm:prSet presAssocID="{8FEED2D3-CF85-437D-8360-671FE921D13E}" presName="arrowWedge3" presStyleLbl="fgSibTrans2D1" presStyleIdx="2" presStyleCnt="3"/>
      <dgm:spPr/>
    </dgm:pt>
  </dgm:ptLst>
  <dgm:cxnLst>
    <dgm:cxn modelId="{ECCC8AEB-C761-4437-9D76-0F87D72C69C4}" type="presOf" srcId="{B064689E-7810-4129-92A3-65E3E2B962F9}" destId="{61E1C5A9-F168-4470-BB32-C86049851C20}" srcOrd="0" destOrd="0" presId="urn:microsoft.com/office/officeart/2005/8/layout/cycle8"/>
    <dgm:cxn modelId="{865BEF21-B1F8-4481-9168-2201D9314CC4}" type="presOf" srcId="{18380437-4DDF-45EB-82E0-14C9D0E9EB3A}" destId="{CAFC75AE-EF4A-41C9-A39F-DD9BADD845FC}" srcOrd="0" destOrd="0" presId="urn:microsoft.com/office/officeart/2005/8/layout/cycle8"/>
    <dgm:cxn modelId="{4389C308-07C5-462C-85E9-37B5849BA4F8}" srcId="{976F890F-2DCF-41E8-8C10-92C67F7A74AD}" destId="{3AC810C3-E6E8-4928-A8EA-B19E697F4CCA}" srcOrd="0" destOrd="0" parTransId="{78F9491A-7EDF-4394-99F3-6A003B178592}" sibTransId="{E987C3E2-66D1-4580-8348-200C5DBE23EE}"/>
    <dgm:cxn modelId="{280A8607-EFBD-4D7F-B127-1A141A8F1C7A}" srcId="{976F890F-2DCF-41E8-8C10-92C67F7A74AD}" destId="{B064689E-7810-4129-92A3-65E3E2B962F9}" srcOrd="2" destOrd="0" parTransId="{8E854F17-6203-4412-A0B8-1FFD287540F5}" sibTransId="{8FEED2D3-CF85-437D-8360-671FE921D13E}"/>
    <dgm:cxn modelId="{4ABB2C2C-53EA-4A51-AFA1-AD025FCB9B3E}" srcId="{976F890F-2DCF-41E8-8C10-92C67F7A74AD}" destId="{18380437-4DDF-45EB-82E0-14C9D0E9EB3A}" srcOrd="1" destOrd="0" parTransId="{D50D6C36-8646-4F96-9B04-A12C6476DC2B}" sibTransId="{79DE4A47-4E5A-464B-9C98-1482C67E36AA}"/>
    <dgm:cxn modelId="{EFC716F0-8901-4605-B056-30DDCF9BA100}" type="presOf" srcId="{3AC810C3-E6E8-4928-A8EA-B19E697F4CCA}" destId="{1ED51CC4-C9DA-4B14-8F60-07748014307A}" srcOrd="1" destOrd="0" presId="urn:microsoft.com/office/officeart/2005/8/layout/cycle8"/>
    <dgm:cxn modelId="{D07FBC8B-DD5B-47F0-B9BE-320FE896D6D7}" type="presOf" srcId="{B064689E-7810-4129-92A3-65E3E2B962F9}" destId="{EC70B3D8-D330-4C52-9098-D9C766F3FB6E}" srcOrd="1" destOrd="0" presId="urn:microsoft.com/office/officeart/2005/8/layout/cycle8"/>
    <dgm:cxn modelId="{783A106C-34B8-46D8-A490-33134ED71751}" type="presOf" srcId="{3AC810C3-E6E8-4928-A8EA-B19E697F4CCA}" destId="{EBB6E17D-1D76-4191-BB76-D8FE749134F8}" srcOrd="0" destOrd="0" presId="urn:microsoft.com/office/officeart/2005/8/layout/cycle8"/>
    <dgm:cxn modelId="{C48D4FFC-558E-41EF-BB1F-0AF4A60C3952}" type="presOf" srcId="{976F890F-2DCF-41E8-8C10-92C67F7A74AD}" destId="{061BB3D7-F065-4123-A485-1CD0966A57B7}" srcOrd="0" destOrd="0" presId="urn:microsoft.com/office/officeart/2005/8/layout/cycle8"/>
    <dgm:cxn modelId="{743D8F6A-39A0-4D87-BC02-D819DC2A13B5}" type="presOf" srcId="{18380437-4DDF-45EB-82E0-14C9D0E9EB3A}" destId="{48D8B49A-C1D8-4608-AE26-97897683CD9C}" srcOrd="1" destOrd="0" presId="urn:microsoft.com/office/officeart/2005/8/layout/cycle8"/>
    <dgm:cxn modelId="{A05EFECE-335A-48CB-A6C8-0314C42BFCC7}" type="presParOf" srcId="{061BB3D7-F065-4123-A485-1CD0966A57B7}" destId="{EBB6E17D-1D76-4191-BB76-D8FE749134F8}" srcOrd="0" destOrd="0" presId="urn:microsoft.com/office/officeart/2005/8/layout/cycle8"/>
    <dgm:cxn modelId="{08267740-2A60-48A8-A28E-A012A91150D1}" type="presParOf" srcId="{061BB3D7-F065-4123-A485-1CD0966A57B7}" destId="{DB383F05-913E-494C-B39C-86EA1D5DF2B4}" srcOrd="1" destOrd="0" presId="urn:microsoft.com/office/officeart/2005/8/layout/cycle8"/>
    <dgm:cxn modelId="{1C7A0077-87A3-4AD9-A6E0-AA45B800AEFC}" type="presParOf" srcId="{061BB3D7-F065-4123-A485-1CD0966A57B7}" destId="{FE2408A7-8D6B-4673-9CC3-A82272B79C93}" srcOrd="2" destOrd="0" presId="urn:microsoft.com/office/officeart/2005/8/layout/cycle8"/>
    <dgm:cxn modelId="{843FCD7F-3C95-49E5-9320-8C6AFD9D7591}" type="presParOf" srcId="{061BB3D7-F065-4123-A485-1CD0966A57B7}" destId="{1ED51CC4-C9DA-4B14-8F60-07748014307A}" srcOrd="3" destOrd="0" presId="urn:microsoft.com/office/officeart/2005/8/layout/cycle8"/>
    <dgm:cxn modelId="{549C7719-6080-4121-8757-8942635DA890}" type="presParOf" srcId="{061BB3D7-F065-4123-A485-1CD0966A57B7}" destId="{CAFC75AE-EF4A-41C9-A39F-DD9BADD845FC}" srcOrd="4" destOrd="0" presId="urn:microsoft.com/office/officeart/2005/8/layout/cycle8"/>
    <dgm:cxn modelId="{DC07C956-5BA5-4642-AC2E-5F08C1774BD7}" type="presParOf" srcId="{061BB3D7-F065-4123-A485-1CD0966A57B7}" destId="{3D29674E-E01E-4FD6-92F4-088EB5870CD0}" srcOrd="5" destOrd="0" presId="urn:microsoft.com/office/officeart/2005/8/layout/cycle8"/>
    <dgm:cxn modelId="{57F10E57-4494-4638-8A24-8A7601DB006E}" type="presParOf" srcId="{061BB3D7-F065-4123-A485-1CD0966A57B7}" destId="{A657DAA1-A4E4-4573-A4B5-9B50AB645FB1}" srcOrd="6" destOrd="0" presId="urn:microsoft.com/office/officeart/2005/8/layout/cycle8"/>
    <dgm:cxn modelId="{EDCF7351-F2D5-4154-873C-AA5EC1D6BB9C}" type="presParOf" srcId="{061BB3D7-F065-4123-A485-1CD0966A57B7}" destId="{48D8B49A-C1D8-4608-AE26-97897683CD9C}" srcOrd="7" destOrd="0" presId="urn:microsoft.com/office/officeart/2005/8/layout/cycle8"/>
    <dgm:cxn modelId="{84C00773-D814-4939-BB93-CDC820B017FD}" type="presParOf" srcId="{061BB3D7-F065-4123-A485-1CD0966A57B7}" destId="{61E1C5A9-F168-4470-BB32-C86049851C20}" srcOrd="8" destOrd="0" presId="urn:microsoft.com/office/officeart/2005/8/layout/cycle8"/>
    <dgm:cxn modelId="{5ADC1AEA-168D-4270-A3A7-85AA25EB3FB8}" type="presParOf" srcId="{061BB3D7-F065-4123-A485-1CD0966A57B7}" destId="{F41337B7-5167-4AB3-8795-3DA5412AF07E}" srcOrd="9" destOrd="0" presId="urn:microsoft.com/office/officeart/2005/8/layout/cycle8"/>
    <dgm:cxn modelId="{BA990DD3-1147-49F7-BCC5-7AEE68CEBAF5}" type="presParOf" srcId="{061BB3D7-F065-4123-A485-1CD0966A57B7}" destId="{ED08D304-0CB4-43A4-9186-12A3B31BD145}" srcOrd="10" destOrd="0" presId="urn:microsoft.com/office/officeart/2005/8/layout/cycle8"/>
    <dgm:cxn modelId="{A78349F9-436B-48EA-B8A9-69E4D43F443D}" type="presParOf" srcId="{061BB3D7-F065-4123-A485-1CD0966A57B7}" destId="{EC70B3D8-D330-4C52-9098-D9C766F3FB6E}" srcOrd="11" destOrd="0" presId="urn:microsoft.com/office/officeart/2005/8/layout/cycle8"/>
    <dgm:cxn modelId="{E047A40E-A750-45F3-87B2-D29EAE3E2E52}" type="presParOf" srcId="{061BB3D7-F065-4123-A485-1CD0966A57B7}" destId="{53763365-EB76-41E1-9EB9-AFD0EA44C2DE}" srcOrd="12" destOrd="0" presId="urn:microsoft.com/office/officeart/2005/8/layout/cycle8"/>
    <dgm:cxn modelId="{67E0076C-E40A-42CF-83AC-F57DE64F8BA9}" type="presParOf" srcId="{061BB3D7-F065-4123-A485-1CD0966A57B7}" destId="{359680A1-CA03-4E52-9087-4C0CDDDB1762}" srcOrd="13" destOrd="0" presId="urn:microsoft.com/office/officeart/2005/8/layout/cycle8"/>
    <dgm:cxn modelId="{B87C7D98-9084-44A6-9912-DE6B35E8E409}" type="presParOf" srcId="{061BB3D7-F065-4123-A485-1CD0966A57B7}" destId="{D7301A76-D1A8-42AD-BD72-3D264C0BCC1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C35B3D-D2EF-43C8-88D3-8AE70B845AAD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383214B-9404-4E68-9AF9-5C03CEE957B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400" dirty="0" smtClean="0"/>
            <a:t>TES PRAKTIK</a:t>
          </a:r>
          <a:endParaRPr lang="en-US" sz="2400" dirty="0"/>
        </a:p>
      </dgm:t>
    </dgm:pt>
    <dgm:pt modelId="{5F184BE6-68B7-404A-84C8-2687F3B827C8}" type="parTrans" cxnId="{E6364448-7B40-4E92-B8F0-EA8BA19A25A5}">
      <dgm:prSet/>
      <dgm:spPr/>
      <dgm:t>
        <a:bodyPr/>
        <a:lstStyle/>
        <a:p>
          <a:endParaRPr lang="en-US"/>
        </a:p>
      </dgm:t>
    </dgm:pt>
    <dgm:pt modelId="{585BF05A-B2DD-4667-853A-E0F70EAD8E23}" type="sibTrans" cxnId="{E6364448-7B40-4E92-B8F0-EA8BA19A25A5}">
      <dgm:prSet/>
      <dgm:spPr/>
      <dgm:t>
        <a:bodyPr/>
        <a:lstStyle/>
        <a:p>
          <a:endParaRPr lang="en-US"/>
        </a:p>
      </dgm:t>
    </dgm:pt>
    <dgm:pt modelId="{4DC7D0F1-8181-4477-A723-1B08EC85AD5B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dirty="0" smtClean="0"/>
            <a:t>PROJEK</a:t>
          </a:r>
          <a:endParaRPr lang="en-US" sz="2400" dirty="0"/>
        </a:p>
      </dgm:t>
    </dgm:pt>
    <dgm:pt modelId="{47C9FF11-8E8F-4F6C-AD19-C7BFFAE6DA15}" type="parTrans" cxnId="{DDDA42E9-1E2B-4BFA-8657-138D7F16EE84}">
      <dgm:prSet/>
      <dgm:spPr/>
      <dgm:t>
        <a:bodyPr/>
        <a:lstStyle/>
        <a:p>
          <a:endParaRPr lang="en-US"/>
        </a:p>
      </dgm:t>
    </dgm:pt>
    <dgm:pt modelId="{2AFBD191-0AB9-44E4-9094-7D02EC640BF7}" type="sibTrans" cxnId="{DDDA42E9-1E2B-4BFA-8657-138D7F16EE84}">
      <dgm:prSet/>
      <dgm:spPr/>
      <dgm:t>
        <a:bodyPr/>
        <a:lstStyle/>
        <a:p>
          <a:endParaRPr lang="en-US"/>
        </a:p>
      </dgm:t>
    </dgm:pt>
    <dgm:pt modelId="{5AA50ED2-A584-42CE-86A7-50B646CA9268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400" dirty="0" smtClean="0"/>
            <a:t>PORTOFOLIO</a:t>
          </a:r>
          <a:endParaRPr lang="en-US" sz="2400" dirty="0"/>
        </a:p>
      </dgm:t>
    </dgm:pt>
    <dgm:pt modelId="{77AC9CC9-4C3B-4D83-839D-B8E1D8F6DC30}" type="parTrans" cxnId="{49737459-94DC-4E3A-9807-1DB8B3C83B9D}">
      <dgm:prSet/>
      <dgm:spPr/>
      <dgm:t>
        <a:bodyPr/>
        <a:lstStyle/>
        <a:p>
          <a:endParaRPr lang="en-US"/>
        </a:p>
      </dgm:t>
    </dgm:pt>
    <dgm:pt modelId="{E6C59FFA-F121-49F6-A5F3-83B0F2A86AE0}" type="sibTrans" cxnId="{49737459-94DC-4E3A-9807-1DB8B3C83B9D}">
      <dgm:prSet/>
      <dgm:spPr/>
      <dgm:t>
        <a:bodyPr/>
        <a:lstStyle/>
        <a:p>
          <a:endParaRPr lang="en-US"/>
        </a:p>
      </dgm:t>
    </dgm:pt>
    <dgm:pt modelId="{6EEF4837-A34A-4D52-9D0D-A96125B947DA}" type="pres">
      <dgm:prSet presAssocID="{7AC35B3D-D2EF-43C8-88D3-8AE70B845AAD}" presName="compositeShape" presStyleCnt="0">
        <dgm:presLayoutVars>
          <dgm:dir/>
          <dgm:resizeHandles/>
        </dgm:presLayoutVars>
      </dgm:prSet>
      <dgm:spPr/>
    </dgm:pt>
    <dgm:pt modelId="{653C28FA-5220-43F5-A043-4032AC15B098}" type="pres">
      <dgm:prSet presAssocID="{7AC35B3D-D2EF-43C8-88D3-8AE70B845AAD}" presName="pyramid" presStyleLbl="node1" presStyleIdx="0" presStyleCnt="1" custLinFactNeighborX="-1365"/>
      <dgm:spPr>
        <a:solidFill>
          <a:schemeClr val="accent6">
            <a:lumMod val="50000"/>
          </a:schemeClr>
        </a:solidFill>
      </dgm:spPr>
    </dgm:pt>
    <dgm:pt modelId="{02FA4B17-84BF-4397-84B8-A6BBD588C53D}" type="pres">
      <dgm:prSet presAssocID="{7AC35B3D-D2EF-43C8-88D3-8AE70B845AAD}" presName="theList" presStyleCnt="0"/>
      <dgm:spPr/>
    </dgm:pt>
    <dgm:pt modelId="{529F2EFE-E1E6-4DA6-9775-E21B63530460}" type="pres">
      <dgm:prSet presAssocID="{9383214B-9404-4E68-9AF9-5C03CEE957B7}" presName="aNode" presStyleLbl="fgAcc1" presStyleIdx="0" presStyleCnt="3" custLinFactNeighborX="-1399" custLinFactNeighborY="1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F6E9E-9F11-47C7-9ACA-6BF5FFFF7DE0}" type="pres">
      <dgm:prSet presAssocID="{9383214B-9404-4E68-9AF9-5C03CEE957B7}" presName="aSpace" presStyleCnt="0"/>
      <dgm:spPr/>
    </dgm:pt>
    <dgm:pt modelId="{C3A7F866-4781-42C0-B060-948E7146E024}" type="pres">
      <dgm:prSet presAssocID="{4DC7D0F1-8181-4477-A723-1B08EC85AD5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C40FC8-2F2E-4607-880F-8CDE846B8526}" type="pres">
      <dgm:prSet presAssocID="{4DC7D0F1-8181-4477-A723-1B08EC85AD5B}" presName="aSpace" presStyleCnt="0"/>
      <dgm:spPr/>
    </dgm:pt>
    <dgm:pt modelId="{D9188D73-C9BE-4567-BC5B-36EAC001904D}" type="pres">
      <dgm:prSet presAssocID="{5AA50ED2-A584-42CE-86A7-50B646CA926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E97FA-3361-40C0-B6E2-97B6406727A5}" type="pres">
      <dgm:prSet presAssocID="{5AA50ED2-A584-42CE-86A7-50B646CA9268}" presName="aSpace" presStyleCnt="0"/>
      <dgm:spPr/>
    </dgm:pt>
  </dgm:ptLst>
  <dgm:cxnLst>
    <dgm:cxn modelId="{5ACFE2D8-E30A-4CFA-A691-F77A6AAEC59B}" type="presOf" srcId="{5AA50ED2-A584-42CE-86A7-50B646CA9268}" destId="{D9188D73-C9BE-4567-BC5B-36EAC001904D}" srcOrd="0" destOrd="0" presId="urn:microsoft.com/office/officeart/2005/8/layout/pyramid2"/>
    <dgm:cxn modelId="{DDDA42E9-1E2B-4BFA-8657-138D7F16EE84}" srcId="{7AC35B3D-D2EF-43C8-88D3-8AE70B845AAD}" destId="{4DC7D0F1-8181-4477-A723-1B08EC85AD5B}" srcOrd="1" destOrd="0" parTransId="{47C9FF11-8E8F-4F6C-AD19-C7BFFAE6DA15}" sibTransId="{2AFBD191-0AB9-44E4-9094-7D02EC640BF7}"/>
    <dgm:cxn modelId="{BEB786DA-DEDD-4188-82B0-CA427B3619D5}" type="presOf" srcId="{9383214B-9404-4E68-9AF9-5C03CEE957B7}" destId="{529F2EFE-E1E6-4DA6-9775-E21B63530460}" srcOrd="0" destOrd="0" presId="urn:microsoft.com/office/officeart/2005/8/layout/pyramid2"/>
    <dgm:cxn modelId="{C8DB56F9-BD28-473F-93E8-23616C754A78}" type="presOf" srcId="{7AC35B3D-D2EF-43C8-88D3-8AE70B845AAD}" destId="{6EEF4837-A34A-4D52-9D0D-A96125B947DA}" srcOrd="0" destOrd="0" presId="urn:microsoft.com/office/officeart/2005/8/layout/pyramid2"/>
    <dgm:cxn modelId="{49737459-94DC-4E3A-9807-1DB8B3C83B9D}" srcId="{7AC35B3D-D2EF-43C8-88D3-8AE70B845AAD}" destId="{5AA50ED2-A584-42CE-86A7-50B646CA9268}" srcOrd="2" destOrd="0" parTransId="{77AC9CC9-4C3B-4D83-839D-B8E1D8F6DC30}" sibTransId="{E6C59FFA-F121-49F6-A5F3-83B0F2A86AE0}"/>
    <dgm:cxn modelId="{69F9EDA3-9BCF-4483-8C9B-00D58C53EAA4}" type="presOf" srcId="{4DC7D0F1-8181-4477-A723-1B08EC85AD5B}" destId="{C3A7F866-4781-42C0-B060-948E7146E024}" srcOrd="0" destOrd="0" presId="urn:microsoft.com/office/officeart/2005/8/layout/pyramid2"/>
    <dgm:cxn modelId="{E6364448-7B40-4E92-B8F0-EA8BA19A25A5}" srcId="{7AC35B3D-D2EF-43C8-88D3-8AE70B845AAD}" destId="{9383214B-9404-4E68-9AF9-5C03CEE957B7}" srcOrd="0" destOrd="0" parTransId="{5F184BE6-68B7-404A-84C8-2687F3B827C8}" sibTransId="{585BF05A-B2DD-4667-853A-E0F70EAD8E23}"/>
    <dgm:cxn modelId="{5A6124B3-21D3-4EB8-AE76-8E9034299DB2}" type="presParOf" srcId="{6EEF4837-A34A-4D52-9D0D-A96125B947DA}" destId="{653C28FA-5220-43F5-A043-4032AC15B098}" srcOrd="0" destOrd="0" presId="urn:microsoft.com/office/officeart/2005/8/layout/pyramid2"/>
    <dgm:cxn modelId="{CB18DED6-C999-4BEC-9750-578A24845522}" type="presParOf" srcId="{6EEF4837-A34A-4D52-9D0D-A96125B947DA}" destId="{02FA4B17-84BF-4397-84B8-A6BBD588C53D}" srcOrd="1" destOrd="0" presId="urn:microsoft.com/office/officeart/2005/8/layout/pyramid2"/>
    <dgm:cxn modelId="{69469CC5-9814-4AC6-8783-DD8FE154B32C}" type="presParOf" srcId="{02FA4B17-84BF-4397-84B8-A6BBD588C53D}" destId="{529F2EFE-E1E6-4DA6-9775-E21B63530460}" srcOrd="0" destOrd="0" presId="urn:microsoft.com/office/officeart/2005/8/layout/pyramid2"/>
    <dgm:cxn modelId="{046F9336-338C-4AD3-A440-7C57DA25007F}" type="presParOf" srcId="{02FA4B17-84BF-4397-84B8-A6BBD588C53D}" destId="{76FF6E9E-9F11-47C7-9ACA-6BF5FFFF7DE0}" srcOrd="1" destOrd="0" presId="urn:microsoft.com/office/officeart/2005/8/layout/pyramid2"/>
    <dgm:cxn modelId="{F03A1CE4-1062-498F-8CA9-290B39AEB707}" type="presParOf" srcId="{02FA4B17-84BF-4397-84B8-A6BBD588C53D}" destId="{C3A7F866-4781-42C0-B060-948E7146E024}" srcOrd="2" destOrd="0" presId="urn:microsoft.com/office/officeart/2005/8/layout/pyramid2"/>
    <dgm:cxn modelId="{0ADEFFA8-39C3-4B44-A113-E25941388C0A}" type="presParOf" srcId="{02FA4B17-84BF-4397-84B8-A6BBD588C53D}" destId="{3CC40FC8-2F2E-4607-880F-8CDE846B8526}" srcOrd="3" destOrd="0" presId="urn:microsoft.com/office/officeart/2005/8/layout/pyramid2"/>
    <dgm:cxn modelId="{5B711634-4316-4510-B619-6622FD70B2D0}" type="presParOf" srcId="{02FA4B17-84BF-4397-84B8-A6BBD588C53D}" destId="{D9188D73-C9BE-4567-BC5B-36EAC001904D}" srcOrd="4" destOrd="0" presId="urn:microsoft.com/office/officeart/2005/8/layout/pyramid2"/>
    <dgm:cxn modelId="{191F10B1-98DB-43E6-9299-8F33C73E4A95}" type="presParOf" srcId="{02FA4B17-84BF-4397-84B8-A6BBD588C53D}" destId="{C92E97FA-3361-40C0-B6E2-97B6406727A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89EB7-5505-4816-8637-7E4DA32687B2}">
      <dsp:nvSpPr>
        <dsp:cNvPr id="0" name=""/>
        <dsp:cNvSpPr/>
      </dsp:nvSpPr>
      <dsp:spPr>
        <a:xfrm>
          <a:off x="0" y="0"/>
          <a:ext cx="4228677" cy="422867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4B123-765C-4698-9EC6-29EBA0FBDCA9}">
      <dsp:nvSpPr>
        <dsp:cNvPr id="0" name=""/>
        <dsp:cNvSpPr/>
      </dsp:nvSpPr>
      <dsp:spPr>
        <a:xfrm>
          <a:off x="2114338" y="0"/>
          <a:ext cx="6115261" cy="42286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kern="1200" dirty="0" err="1" smtClean="0"/>
            <a:t>Belajar</a:t>
          </a:r>
          <a:r>
            <a:rPr lang="en-US" sz="2600" b="0" kern="1200" dirty="0" smtClean="0"/>
            <a:t> </a:t>
          </a:r>
          <a:r>
            <a:rPr lang="en-US" sz="2600" b="0" kern="1200" dirty="0" err="1" smtClean="0"/>
            <a:t>Tuntas</a:t>
          </a:r>
          <a:endParaRPr lang="en-US" sz="2600" b="0" kern="1200" dirty="0"/>
        </a:p>
      </dsp:txBody>
      <dsp:txXfrm>
        <a:off x="2114338" y="0"/>
        <a:ext cx="6115261" cy="676588"/>
      </dsp:txXfrm>
    </dsp:sp>
    <dsp:sp modelId="{25E825D2-8B6C-48D4-87A2-8D8A42D98524}">
      <dsp:nvSpPr>
        <dsp:cNvPr id="0" name=""/>
        <dsp:cNvSpPr/>
      </dsp:nvSpPr>
      <dsp:spPr>
        <a:xfrm>
          <a:off x="444011" y="676588"/>
          <a:ext cx="3340654" cy="334065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284339"/>
            <a:satOff val="-1172"/>
            <a:lumOff val="-2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91F73-6F6C-4D90-ABDD-64A6DF3E6502}">
      <dsp:nvSpPr>
        <dsp:cNvPr id="0" name=""/>
        <dsp:cNvSpPr/>
      </dsp:nvSpPr>
      <dsp:spPr>
        <a:xfrm>
          <a:off x="2114338" y="676588"/>
          <a:ext cx="6115261" cy="3340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84339"/>
              <a:satOff val="-1172"/>
              <a:lumOff val="-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Otentik</a:t>
          </a:r>
          <a:endParaRPr lang="en-US" sz="2600" kern="1200" dirty="0"/>
        </a:p>
      </dsp:txBody>
      <dsp:txXfrm>
        <a:off x="2114338" y="676588"/>
        <a:ext cx="6115261" cy="676588"/>
      </dsp:txXfrm>
    </dsp:sp>
    <dsp:sp modelId="{D8BACA2A-1776-43B9-A959-C1F81E7224A8}">
      <dsp:nvSpPr>
        <dsp:cNvPr id="0" name=""/>
        <dsp:cNvSpPr/>
      </dsp:nvSpPr>
      <dsp:spPr>
        <a:xfrm>
          <a:off x="888022" y="1353176"/>
          <a:ext cx="2452632" cy="245263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1A029-5BA3-405B-A47A-5A8E112B2149}">
      <dsp:nvSpPr>
        <dsp:cNvPr id="0" name=""/>
        <dsp:cNvSpPr/>
      </dsp:nvSpPr>
      <dsp:spPr>
        <a:xfrm>
          <a:off x="2114338" y="1353176"/>
          <a:ext cx="6115261" cy="24526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568678"/>
              <a:satOff val="-2344"/>
              <a:lumOff val="-4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Berkesinambungan</a:t>
          </a:r>
          <a:endParaRPr lang="en-US" sz="2600" kern="1200" dirty="0"/>
        </a:p>
      </dsp:txBody>
      <dsp:txXfrm>
        <a:off x="2114338" y="1353176"/>
        <a:ext cx="6115261" cy="676588"/>
      </dsp:txXfrm>
    </dsp:sp>
    <dsp:sp modelId="{AE2AC3FE-AC1D-446E-A0FF-36C57E6B42A4}">
      <dsp:nvSpPr>
        <dsp:cNvPr id="0" name=""/>
        <dsp:cNvSpPr/>
      </dsp:nvSpPr>
      <dsp:spPr>
        <a:xfrm>
          <a:off x="1332033" y="2029764"/>
          <a:ext cx="1564610" cy="15646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853018"/>
            <a:satOff val="-3517"/>
            <a:lumOff val="-7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5D633-C154-47EC-BBDB-A0AA6ABECCF7}">
      <dsp:nvSpPr>
        <dsp:cNvPr id="0" name=""/>
        <dsp:cNvSpPr/>
      </dsp:nvSpPr>
      <dsp:spPr>
        <a:xfrm>
          <a:off x="2114338" y="2029764"/>
          <a:ext cx="6115261" cy="15646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853018"/>
              <a:satOff val="-3517"/>
              <a:lumOff val="-7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Berdasarkan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Acuan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Kriteria</a:t>
          </a:r>
          <a:endParaRPr lang="en-US" sz="2600" kern="1200" dirty="0"/>
        </a:p>
      </dsp:txBody>
      <dsp:txXfrm>
        <a:off x="2114338" y="2029764"/>
        <a:ext cx="6115261" cy="676588"/>
      </dsp:txXfrm>
    </dsp:sp>
    <dsp:sp modelId="{699C574E-A532-417F-ADD1-CF036A645712}">
      <dsp:nvSpPr>
        <dsp:cNvPr id="0" name=""/>
        <dsp:cNvSpPr/>
      </dsp:nvSpPr>
      <dsp:spPr>
        <a:xfrm>
          <a:off x="1776044" y="2706353"/>
          <a:ext cx="676588" cy="67658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B1F05-AF55-4EE5-8D50-E120DC6EEA75}">
      <dsp:nvSpPr>
        <dsp:cNvPr id="0" name=""/>
        <dsp:cNvSpPr/>
      </dsp:nvSpPr>
      <dsp:spPr>
        <a:xfrm>
          <a:off x="2114338" y="2706353"/>
          <a:ext cx="6115261" cy="6765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137357"/>
              <a:satOff val="-4689"/>
              <a:lumOff val="-9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err="1" smtClean="0"/>
            <a:t>Menggunakan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Teknik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Penilaian</a:t>
          </a:r>
          <a:r>
            <a:rPr lang="en-US" sz="2600" kern="1200" dirty="0" smtClean="0"/>
            <a:t> </a:t>
          </a:r>
          <a:r>
            <a:rPr lang="en-US" sz="2600" kern="1200" dirty="0" err="1" smtClean="0"/>
            <a:t>Variasi</a:t>
          </a:r>
          <a:endParaRPr lang="en-US" sz="2600" kern="1200" dirty="0"/>
        </a:p>
      </dsp:txBody>
      <dsp:txXfrm>
        <a:off x="2114338" y="2706353"/>
        <a:ext cx="6115261" cy="676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1EFFC-1D79-46C6-BB55-6C8D488EB7AA}">
      <dsp:nvSpPr>
        <dsp:cNvPr id="0" name=""/>
        <dsp:cNvSpPr/>
      </dsp:nvSpPr>
      <dsp:spPr>
        <a:xfrm>
          <a:off x="2167278" y="314350"/>
          <a:ext cx="4062374" cy="4062374"/>
        </a:xfrm>
        <a:prstGeom prst="pie">
          <a:avLst>
            <a:gd name="adj1" fmla="val 16200000"/>
            <a:gd name="adj2" fmla="val 1800000"/>
          </a:avLst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Pengetahuan</a:t>
          </a:r>
          <a:endParaRPr lang="en-US" sz="1900" kern="1200" dirty="0"/>
        </a:p>
      </dsp:txBody>
      <dsp:txXfrm>
        <a:off x="4308246" y="1175186"/>
        <a:ext cx="1450848" cy="1209040"/>
      </dsp:txXfrm>
    </dsp:sp>
    <dsp:sp modelId="{5E11AD6A-C338-4C0A-9498-00A98F90A690}">
      <dsp:nvSpPr>
        <dsp:cNvPr id="0" name=""/>
        <dsp:cNvSpPr/>
      </dsp:nvSpPr>
      <dsp:spPr>
        <a:xfrm>
          <a:off x="2083612" y="459435"/>
          <a:ext cx="4062374" cy="4062374"/>
        </a:xfrm>
        <a:prstGeom prst="pie">
          <a:avLst>
            <a:gd name="adj1" fmla="val 1800000"/>
            <a:gd name="adj2" fmla="val 90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Keterampilan</a:t>
          </a:r>
          <a:endParaRPr lang="en-US" sz="1900" kern="1200" dirty="0"/>
        </a:p>
      </dsp:txBody>
      <dsp:txXfrm>
        <a:off x="3050844" y="3095142"/>
        <a:ext cx="2176272" cy="1063955"/>
      </dsp:txXfrm>
    </dsp:sp>
    <dsp:sp modelId="{5E4566EA-1AB9-498D-AFC9-413106937D7A}">
      <dsp:nvSpPr>
        <dsp:cNvPr id="0" name=""/>
        <dsp:cNvSpPr/>
      </dsp:nvSpPr>
      <dsp:spPr>
        <a:xfrm>
          <a:off x="1999947" y="314350"/>
          <a:ext cx="4062374" cy="4062374"/>
        </a:xfrm>
        <a:prstGeom prst="pie">
          <a:avLst>
            <a:gd name="adj1" fmla="val 9000000"/>
            <a:gd name="adj2" fmla="val 16200000"/>
          </a:avLst>
        </a:prstGeom>
        <a:solidFill>
          <a:srgbClr val="0033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Sikap</a:t>
          </a:r>
          <a:endParaRPr lang="en-US" sz="1900" kern="1200" dirty="0"/>
        </a:p>
      </dsp:txBody>
      <dsp:txXfrm>
        <a:off x="2470505" y="1175186"/>
        <a:ext cx="1450848" cy="1209040"/>
      </dsp:txXfrm>
    </dsp:sp>
    <dsp:sp modelId="{04C9729A-9AD3-45F5-9EE2-AA1FCE953943}">
      <dsp:nvSpPr>
        <dsp:cNvPr id="0" name=""/>
        <dsp:cNvSpPr/>
      </dsp:nvSpPr>
      <dsp:spPr>
        <a:xfrm>
          <a:off x="1916133" y="62870"/>
          <a:ext cx="4565335" cy="456533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2E5230-2524-4C5E-BCDB-49C92A10D6D2}">
      <dsp:nvSpPr>
        <dsp:cNvPr id="0" name=""/>
        <dsp:cNvSpPr/>
      </dsp:nvSpPr>
      <dsp:spPr>
        <a:xfrm>
          <a:off x="1832132" y="207698"/>
          <a:ext cx="4565335" cy="456533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7EB1F68-3A82-4541-BEA3-974DEA47FC97}">
      <dsp:nvSpPr>
        <dsp:cNvPr id="0" name=""/>
        <dsp:cNvSpPr/>
      </dsp:nvSpPr>
      <dsp:spPr>
        <a:xfrm>
          <a:off x="1748131" y="62870"/>
          <a:ext cx="4565335" cy="456533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D46B3-8283-45AE-B270-9FFEF02E8D24}">
      <dsp:nvSpPr>
        <dsp:cNvPr id="0" name=""/>
        <dsp:cNvSpPr/>
      </dsp:nvSpPr>
      <dsp:spPr>
        <a:xfrm>
          <a:off x="1352490" y="241034"/>
          <a:ext cx="3007207" cy="1831017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gency FB" pitchFamily="34" charset="0"/>
            </a:rPr>
            <a:t>OBSERVASI</a:t>
          </a:r>
          <a:endParaRPr lang="en-US" sz="2000" kern="1200" dirty="0">
            <a:latin typeface="Agency FB" pitchFamily="34" charset="0"/>
          </a:endParaRPr>
        </a:p>
      </dsp:txBody>
      <dsp:txXfrm>
        <a:off x="2233281" y="777326"/>
        <a:ext cx="2126416" cy="1294725"/>
      </dsp:txXfrm>
    </dsp:sp>
    <dsp:sp modelId="{A5D9642D-9800-40C7-9017-E278D015D081}">
      <dsp:nvSpPr>
        <dsp:cNvPr id="0" name=""/>
        <dsp:cNvSpPr/>
      </dsp:nvSpPr>
      <dsp:spPr>
        <a:xfrm rot="5400000">
          <a:off x="4984028" y="-299197"/>
          <a:ext cx="1831017" cy="2927265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gency FB" pitchFamily="34" charset="0"/>
            </a:rPr>
            <a:t>PENILAIAN DIRI</a:t>
          </a:r>
          <a:endParaRPr lang="en-US" sz="2000" kern="1200" dirty="0">
            <a:latin typeface="Agency FB" pitchFamily="34" charset="0"/>
          </a:endParaRPr>
        </a:p>
      </dsp:txBody>
      <dsp:txXfrm rot="-5400000">
        <a:off x="4435904" y="785219"/>
        <a:ext cx="2069889" cy="1294725"/>
      </dsp:txXfrm>
    </dsp:sp>
    <dsp:sp modelId="{07231963-CFEC-4C70-99A1-B53DB0F349B8}">
      <dsp:nvSpPr>
        <dsp:cNvPr id="0" name=""/>
        <dsp:cNvSpPr/>
      </dsp:nvSpPr>
      <dsp:spPr>
        <a:xfrm rot="10800000">
          <a:off x="4442532" y="2153915"/>
          <a:ext cx="2872664" cy="1831017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gency FB" pitchFamily="34" charset="0"/>
            </a:rPr>
            <a:t>JURNAL</a:t>
          </a:r>
          <a:endParaRPr lang="en-US" sz="2000" kern="1200" dirty="0">
            <a:latin typeface="Agency FB" pitchFamily="34" charset="0"/>
          </a:endParaRPr>
        </a:p>
      </dsp:txBody>
      <dsp:txXfrm rot="10800000">
        <a:off x="4442532" y="2153915"/>
        <a:ext cx="2031280" cy="1294725"/>
      </dsp:txXfrm>
    </dsp:sp>
    <dsp:sp modelId="{6A38A3B6-956F-4DCF-9AB4-C4C967CFB44D}">
      <dsp:nvSpPr>
        <dsp:cNvPr id="0" name=""/>
        <dsp:cNvSpPr/>
      </dsp:nvSpPr>
      <dsp:spPr>
        <a:xfrm rot="16200000">
          <a:off x="1940585" y="1524521"/>
          <a:ext cx="1831017" cy="309522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gency FB" pitchFamily="34" charset="0"/>
            </a:rPr>
            <a:t>PENILAIAN ANTAR SISWA</a:t>
          </a:r>
          <a:endParaRPr lang="en-US" sz="2000" kern="1200" dirty="0">
            <a:latin typeface="Agency FB" pitchFamily="34" charset="0"/>
          </a:endParaRPr>
        </a:p>
      </dsp:txBody>
      <dsp:txXfrm rot="5400000">
        <a:off x="2215052" y="2156624"/>
        <a:ext cx="2188654" cy="1294725"/>
      </dsp:txXfrm>
    </dsp:sp>
    <dsp:sp modelId="{E1BEF419-2A38-40C3-9721-D5F23BC28FF9}">
      <dsp:nvSpPr>
        <dsp:cNvPr id="0" name=""/>
        <dsp:cNvSpPr/>
      </dsp:nvSpPr>
      <dsp:spPr>
        <a:xfrm>
          <a:off x="3455806" y="1733757"/>
          <a:ext cx="632187" cy="549728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94096AEC-19BA-4B16-A31E-97A1C79FE30E}">
      <dsp:nvSpPr>
        <dsp:cNvPr id="0" name=""/>
        <dsp:cNvSpPr/>
      </dsp:nvSpPr>
      <dsp:spPr>
        <a:xfrm rot="10800000">
          <a:off x="3455806" y="1945191"/>
          <a:ext cx="632187" cy="549728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6E17D-1D76-4191-BB76-D8FE749134F8}">
      <dsp:nvSpPr>
        <dsp:cNvPr id="0" name=""/>
        <dsp:cNvSpPr/>
      </dsp:nvSpPr>
      <dsp:spPr>
        <a:xfrm>
          <a:off x="2407933" y="213377"/>
          <a:ext cx="3552088" cy="3552088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solidFill>
                <a:schemeClr val="tx1"/>
              </a:solidFill>
            </a:rPr>
            <a:t>Tes</a:t>
          </a:r>
          <a:r>
            <a:rPr lang="en-US" sz="2900" kern="1200" dirty="0" smtClean="0">
              <a:solidFill>
                <a:schemeClr val="tx1"/>
              </a:solidFill>
            </a:rPr>
            <a:t> </a:t>
          </a:r>
          <a:r>
            <a:rPr lang="en-US" sz="2900" kern="1200" dirty="0" err="1" smtClean="0">
              <a:solidFill>
                <a:schemeClr val="tx1"/>
              </a:solidFill>
            </a:rPr>
            <a:t>Lisan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4279968" y="966081"/>
        <a:ext cx="1268603" cy="1057169"/>
      </dsp:txXfrm>
    </dsp:sp>
    <dsp:sp modelId="{CAFC75AE-EF4A-41C9-A39F-DD9BADD845FC}">
      <dsp:nvSpPr>
        <dsp:cNvPr id="0" name=""/>
        <dsp:cNvSpPr/>
      </dsp:nvSpPr>
      <dsp:spPr>
        <a:xfrm>
          <a:off x="2338755" y="401724"/>
          <a:ext cx="3552088" cy="3552088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solidFill>
                <a:schemeClr val="tx1"/>
              </a:solidFill>
            </a:rPr>
            <a:t>Penugasan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184491" y="2706353"/>
        <a:ext cx="1902904" cy="930308"/>
      </dsp:txXfrm>
    </dsp:sp>
    <dsp:sp modelId="{61E1C5A9-F168-4470-BB32-C86049851C20}">
      <dsp:nvSpPr>
        <dsp:cNvPr id="0" name=""/>
        <dsp:cNvSpPr/>
      </dsp:nvSpPr>
      <dsp:spPr>
        <a:xfrm>
          <a:off x="2265599" y="274864"/>
          <a:ext cx="3552088" cy="3552088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solidFill>
                <a:schemeClr val="tx1"/>
              </a:solidFill>
            </a:rPr>
            <a:t>Tes</a:t>
          </a:r>
          <a:r>
            <a:rPr lang="en-US" sz="2900" kern="1200" dirty="0" smtClean="0">
              <a:solidFill>
                <a:schemeClr val="tx1"/>
              </a:solidFill>
            </a:rPr>
            <a:t> </a:t>
          </a:r>
          <a:r>
            <a:rPr lang="en-US" sz="2900" kern="1200" dirty="0" err="1" smtClean="0">
              <a:solidFill>
                <a:schemeClr val="tx1"/>
              </a:solidFill>
            </a:rPr>
            <a:t>Tertulis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677049" y="1027568"/>
        <a:ext cx="1268603" cy="1057169"/>
      </dsp:txXfrm>
    </dsp:sp>
    <dsp:sp modelId="{53763365-EB76-41E1-9EB9-AFD0EA44C2DE}">
      <dsp:nvSpPr>
        <dsp:cNvPr id="0" name=""/>
        <dsp:cNvSpPr/>
      </dsp:nvSpPr>
      <dsp:spPr>
        <a:xfrm>
          <a:off x="2188335" y="-6513"/>
          <a:ext cx="3991871" cy="399187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9680A1-CA03-4E52-9087-4C0CDDDB1762}">
      <dsp:nvSpPr>
        <dsp:cNvPr id="0" name=""/>
        <dsp:cNvSpPr/>
      </dsp:nvSpPr>
      <dsp:spPr>
        <a:xfrm>
          <a:off x="2118864" y="181608"/>
          <a:ext cx="3991871" cy="399187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301A76-D1A8-42AD-BD72-3D264C0BCC19}">
      <dsp:nvSpPr>
        <dsp:cNvPr id="0" name=""/>
        <dsp:cNvSpPr/>
      </dsp:nvSpPr>
      <dsp:spPr>
        <a:xfrm>
          <a:off x="2045415" y="54972"/>
          <a:ext cx="3991871" cy="399187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C28FA-5220-43F5-A043-4032AC15B098}">
      <dsp:nvSpPr>
        <dsp:cNvPr id="0" name=""/>
        <dsp:cNvSpPr/>
      </dsp:nvSpPr>
      <dsp:spPr>
        <a:xfrm>
          <a:off x="1625589" y="0"/>
          <a:ext cx="4228677" cy="4228677"/>
        </a:xfrm>
        <a:prstGeom prst="triangl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F2EFE-E1E6-4DA6-9775-E21B63530460}">
      <dsp:nvSpPr>
        <dsp:cNvPr id="0" name=""/>
        <dsp:cNvSpPr/>
      </dsp:nvSpPr>
      <dsp:spPr>
        <a:xfrm>
          <a:off x="3759195" y="426720"/>
          <a:ext cx="2748640" cy="1001007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TES PRAKTIK</a:t>
          </a:r>
          <a:endParaRPr lang="en-US" sz="2400" kern="1200" dirty="0"/>
        </a:p>
      </dsp:txBody>
      <dsp:txXfrm>
        <a:off x="3808060" y="475585"/>
        <a:ext cx="2650910" cy="903277"/>
      </dsp:txXfrm>
    </dsp:sp>
    <dsp:sp modelId="{C3A7F866-4781-42C0-B060-948E7146E024}">
      <dsp:nvSpPr>
        <dsp:cNvPr id="0" name=""/>
        <dsp:cNvSpPr/>
      </dsp:nvSpPr>
      <dsp:spPr>
        <a:xfrm>
          <a:off x="3797649" y="1551271"/>
          <a:ext cx="2748640" cy="1001007"/>
        </a:xfrm>
        <a:prstGeom prst="round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PROJEK</a:t>
          </a:r>
          <a:endParaRPr lang="en-US" sz="2400" kern="1200" dirty="0"/>
        </a:p>
      </dsp:txBody>
      <dsp:txXfrm>
        <a:off x="3846514" y="1600136"/>
        <a:ext cx="2650910" cy="903277"/>
      </dsp:txXfrm>
    </dsp:sp>
    <dsp:sp modelId="{D9188D73-C9BE-4567-BC5B-36EAC001904D}">
      <dsp:nvSpPr>
        <dsp:cNvPr id="0" name=""/>
        <dsp:cNvSpPr/>
      </dsp:nvSpPr>
      <dsp:spPr>
        <a:xfrm>
          <a:off x="3797649" y="2677405"/>
          <a:ext cx="2748640" cy="1001007"/>
        </a:xfrm>
        <a:prstGeom prst="round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PORTOFOLIO</a:t>
          </a:r>
          <a:endParaRPr lang="en-US" sz="2400" kern="1200" dirty="0"/>
        </a:p>
      </dsp:txBody>
      <dsp:txXfrm>
        <a:off x="3846514" y="2726270"/>
        <a:ext cx="2650910" cy="903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6233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213" tIns="42606" rIns="85213" bIns="4260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0A25033-21B5-4511-8DEB-30CBE024C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82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>
            <a:lvl1pPr defTabSz="90095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>
            <a:lvl1pPr algn="r" defTabSz="90095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81038"/>
            <a:ext cx="486410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13238"/>
            <a:ext cx="5661025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b" anchorCtr="0" compatLnSpc="1">
            <a:prstTxWarp prst="textNoShape">
              <a:avLst/>
            </a:prstTxWarp>
          </a:bodyPr>
          <a:lstStyle>
            <a:lvl1pPr defTabSz="90095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6233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78" tIns="45040" rIns="90078" bIns="45040" numCol="1" anchor="b" anchorCtr="0" compatLnSpc="1">
            <a:prstTxWarp prst="textNoShape">
              <a:avLst/>
            </a:prstTxWarp>
          </a:bodyPr>
          <a:lstStyle>
            <a:lvl1pPr algn="r" defTabSz="900950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1E7D56B-B8CE-476A-A7FB-8E1FDB639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22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7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00113">
              <a:defRPr/>
            </a:pPr>
            <a:fld id="{5A9594D9-4AA7-4F8B-86C9-2BB4DAD42E8A}" type="slidenum">
              <a:rPr lang="en-US" smtClean="0">
                <a:latin typeface="Arial" pitchFamily="34" charset="0"/>
              </a:rPr>
              <a:pPr defTabSz="900113"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04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43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0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85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029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81038"/>
            <a:ext cx="4864100" cy="3405187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2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 userDrawn="1"/>
        </p:nvSpPr>
        <p:spPr bwMode="auto">
          <a:xfrm>
            <a:off x="0" y="5956300"/>
            <a:ext cx="9144000" cy="4445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5" name="Picture 3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8" y="6022975"/>
            <a:ext cx="304800" cy="28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1"/>
          <p:cNvSpPr>
            <a:spLocks noChangeArrowheads="1"/>
          </p:cNvSpPr>
          <p:nvPr userDrawn="1"/>
        </p:nvSpPr>
        <p:spPr bwMode="auto">
          <a:xfrm>
            <a:off x="6011864" y="5956300"/>
            <a:ext cx="3132137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7" name="Text Box 32"/>
          <p:cNvSpPr txBox="1">
            <a:spLocks noChangeArrowheads="1"/>
          </p:cNvSpPr>
          <p:nvPr userDrawn="1"/>
        </p:nvSpPr>
        <p:spPr bwMode="auto">
          <a:xfrm>
            <a:off x="468313" y="6064462"/>
            <a:ext cx="5256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rgbClr val="FFFFFF"/>
                </a:solidFill>
                <a:latin typeface="Arial" charset="0"/>
                <a:cs typeface="+mn-cs"/>
              </a:rPr>
              <a:t>Sosialisasi KTSP</a:t>
            </a:r>
          </a:p>
        </p:txBody>
      </p:sp>
      <p:pic>
        <p:nvPicPr>
          <p:cNvPr id="8" name="Picture 33" descr="backward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6" y="6022975"/>
            <a:ext cx="360363" cy="33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4" descr="backward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75688" y="6022975"/>
            <a:ext cx="360362" cy="33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2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93520"/>
            <a:ext cx="7772400" cy="170688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802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27120"/>
            <a:ext cx="6400800" cy="163576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5827395"/>
            <a:ext cx="2133600" cy="4267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7FBFF-A7AF-48E5-AA8E-8EA1A5738D1E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649A-6D58-4BA2-BD5E-9E8B39A6BDB5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9292"/>
            <a:ext cx="2057400" cy="54629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9292"/>
            <a:ext cx="6019800" cy="54629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F8228-9162-4816-8A4F-B2378878804C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292"/>
            <a:ext cx="8229600" cy="1063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93520"/>
            <a:ext cx="8229600" cy="422867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1AD30-1701-4E3F-A9F5-9474F087C1A4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292"/>
            <a:ext cx="8229600" cy="1063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93520"/>
            <a:ext cx="8229600" cy="422867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52026-642F-4B91-BF8D-E88831FE1EFF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E9D43-B487-450E-8A0F-FA1652D72709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13107"/>
            <a:ext cx="7772400" cy="12712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2932"/>
            <a:ext cx="7772400" cy="1400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3F07E-7548-460A-8C15-197DD7E46B8E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3520"/>
            <a:ext cx="4038600" cy="42286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3520"/>
            <a:ext cx="4038600" cy="42286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00165-71FF-4CF3-A3C0-0F801656FBE7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6329"/>
            <a:ext cx="82296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2772"/>
            <a:ext cx="4040188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9883"/>
            <a:ext cx="4040188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32772"/>
            <a:ext cx="4041775" cy="5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29883"/>
            <a:ext cx="4041775" cy="36878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8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C938-0BF8-4163-B17D-9D249FCCB663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B119-105E-4208-8944-CA0067636B81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1D6F-0A6B-4AF1-91F8-EEE72B842807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54847"/>
            <a:ext cx="3008313" cy="10845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4847"/>
            <a:ext cx="5111750" cy="54629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339427"/>
            <a:ext cx="3008313" cy="43783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A75E-4AEE-4DCD-A663-A6D671A8D815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80560"/>
            <a:ext cx="5486400" cy="5289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71923"/>
            <a:ext cx="5486400" cy="3840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09515"/>
            <a:ext cx="5486400" cy="751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68C39-AB2D-40BC-A2A6-F70BBF2CE042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0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59292"/>
            <a:ext cx="8229600" cy="10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700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93520"/>
            <a:ext cx="8229600" cy="4228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700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31840"/>
            <a:ext cx="2895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Departemen Pendidikan Nasional Materi 6 - Silabus Cipete 10112006</a:t>
            </a:r>
          </a:p>
        </p:txBody>
      </p:sp>
      <p:sp>
        <p:nvSpPr>
          <p:cNvPr id="12700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831840"/>
            <a:ext cx="2133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F3650C67-F3B9-4376-9476-761ABD3CECCA}" type="datetime1">
              <a:rPr lang="en-US"/>
              <a:pPr>
                <a:defRPr/>
              </a:pPr>
              <a:t>11/12/2023</a:t>
            </a:fld>
            <a:endParaRPr lang="en-US"/>
          </a:p>
        </p:txBody>
      </p:sp>
      <p:sp>
        <p:nvSpPr>
          <p:cNvPr id="127005" name="Rectangle 29"/>
          <p:cNvSpPr>
            <a:spLocks noChangeArrowheads="1"/>
          </p:cNvSpPr>
          <p:nvPr userDrawn="1"/>
        </p:nvSpPr>
        <p:spPr bwMode="auto">
          <a:xfrm>
            <a:off x="0" y="5956300"/>
            <a:ext cx="9144000" cy="4445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1031" name="Picture 30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0488" y="6022975"/>
            <a:ext cx="304800" cy="28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007" name="Rectangle 31"/>
          <p:cNvSpPr>
            <a:spLocks noChangeArrowheads="1"/>
          </p:cNvSpPr>
          <p:nvPr userDrawn="1"/>
        </p:nvSpPr>
        <p:spPr bwMode="auto">
          <a:xfrm>
            <a:off x="6011864" y="5956300"/>
            <a:ext cx="3132137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27008" name="Text Box 32"/>
          <p:cNvSpPr txBox="1">
            <a:spLocks noChangeArrowheads="1"/>
          </p:cNvSpPr>
          <p:nvPr userDrawn="1"/>
        </p:nvSpPr>
        <p:spPr bwMode="auto">
          <a:xfrm>
            <a:off x="468313" y="6064462"/>
            <a:ext cx="5256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rgbClr val="FFFFFF"/>
                </a:solidFill>
                <a:latin typeface="Arial" charset="0"/>
                <a:cs typeface="+mn-cs"/>
              </a:rPr>
              <a:t>Sosialisasi KTSP</a:t>
            </a:r>
          </a:p>
        </p:txBody>
      </p:sp>
      <p:pic>
        <p:nvPicPr>
          <p:cNvPr id="1034" name="Picture 33" descr="backward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156326" y="6022975"/>
            <a:ext cx="360363" cy="33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4" descr="backward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675688" y="6022975"/>
            <a:ext cx="360362" cy="33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PENILAIAN%20KOMPETENSI%20PENGETAHUAN_FALATEHAN.docx" TargetMode="External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hyperlink" Target="PENILAIAN%20KOMPETENSI%20KETRAMPILAN%20_FALATEH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slide" Target="slide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6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PENILAIAN%20KOMPETENSI%20SIKAP_FALATEHAN.docx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7171" name="Rectangle 10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2465493"/>
            <a:ext cx="9144000" cy="11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4400" b="1" dirty="0" smtClean="0">
                <a:solidFill>
                  <a:srgbClr val="376092"/>
                </a:solidFill>
                <a:latin typeface="Bernard MT Condensed" pitchFamily="18" charset="0"/>
              </a:rPr>
              <a:t>EVALUASI HASIL BELAJAR SISWA</a:t>
            </a:r>
            <a:endParaRPr lang="id-ID" sz="4400" b="1" dirty="0">
              <a:solidFill>
                <a:srgbClr val="E46C0A"/>
              </a:solidFill>
              <a:latin typeface="Bernard MT Condensed" pitchFamily="18" charset="0"/>
            </a:endParaRPr>
          </a:p>
        </p:txBody>
      </p:sp>
      <p:pic>
        <p:nvPicPr>
          <p:cNvPr id="7174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7176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68960"/>
            <a:ext cx="8229600" cy="594148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Lembar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Pengamatan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Sikap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20986"/>
              </p:ext>
            </p:extLst>
          </p:nvPr>
        </p:nvGraphicFramePr>
        <p:xfrm>
          <a:off x="457201" y="2346960"/>
          <a:ext cx="8270695" cy="263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2987040"/>
                <a:gridCol w="457200"/>
                <a:gridCol w="574495"/>
                <a:gridCol w="533400"/>
                <a:gridCol w="533400"/>
                <a:gridCol w="533400"/>
                <a:gridCol w="457200"/>
                <a:gridCol w="548640"/>
                <a:gridCol w="822960"/>
              </a:tblGrid>
              <a:tr h="346117"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Nama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baseline="0" dirty="0" err="1" smtClean="0">
                          <a:solidFill>
                            <a:schemeClr val="tx1"/>
                          </a:solidFill>
                        </a:rPr>
                        <a:t>Siswa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Sikap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Keterangan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930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Jujur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Disiplin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Tanggung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baseline="0" dirty="0" err="1" smtClean="0">
                          <a:solidFill>
                            <a:schemeClr val="tx1"/>
                          </a:solidFill>
                        </a:rPr>
                        <a:t>Jawab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Toleransi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Gotong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baseline="0" dirty="0" err="1" smtClean="0">
                          <a:solidFill>
                            <a:schemeClr val="tx1"/>
                          </a:solidFill>
                        </a:rPr>
                        <a:t>Royong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Santun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Percaya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Diri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vert="vert27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46117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17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T="42672" marB="42672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609600" y="1280160"/>
            <a:ext cx="3657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Kelas                : …………………</a:t>
            </a:r>
          </a:p>
          <a:p>
            <a:pPr eaLnBrk="0" hangingPunct="0"/>
            <a:r>
              <a:rPr lang="en-US"/>
              <a:t>Hari, Tanggal    : …………………</a:t>
            </a:r>
          </a:p>
          <a:p>
            <a:pPr eaLnBrk="0" hangingPunct="0"/>
            <a:r>
              <a:rPr lang="en-US"/>
              <a:t>Materi Pokok    : …………………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28678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6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97840"/>
            <a:ext cx="8229600" cy="807508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Contoh</a:t>
            </a:r>
            <a:r>
              <a:rPr lang="en-US" sz="3200" b="1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Pengolahan</a:t>
            </a:r>
            <a:r>
              <a:rPr lang="en-US" sz="3200" b="1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Rapor</a:t>
            </a:r>
            <a:endParaRPr lang="en-US" sz="3200" b="1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1" y="1422400"/>
          <a:ext cx="8458201" cy="1995342"/>
        </p:xfrm>
        <a:graphic>
          <a:graphicData uri="http://schemas.openxmlformats.org/drawingml/2006/table">
            <a:tbl>
              <a:tblPr/>
              <a:tblGrid>
                <a:gridCol w="1261303"/>
                <a:gridCol w="549602"/>
                <a:gridCol w="549602"/>
                <a:gridCol w="549602"/>
                <a:gridCol w="549602"/>
                <a:gridCol w="620954"/>
                <a:gridCol w="620954"/>
                <a:gridCol w="595885"/>
                <a:gridCol w="595885"/>
                <a:gridCol w="539959"/>
                <a:gridCol w="526462"/>
                <a:gridCol w="674951"/>
                <a:gridCol w="823440"/>
              </a:tblGrid>
              <a:tr h="33255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Sikap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Skor</a:t>
                      </a:r>
                      <a:r>
                        <a:rPr lang="en-US" sz="15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Akhir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Rata-Rata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Nilai Akhir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Jujur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2.78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2.33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Disiplin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B+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Percaya</a:t>
                      </a:r>
                      <a:r>
                        <a:rPr lang="en-US" sz="15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Diri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3.6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5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57">
                <a:tc gridSpan="1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latin typeface="Calibri"/>
                          <a:ea typeface="Calibri"/>
                          <a:cs typeface="Times New Roman"/>
                        </a:rPr>
                        <a:t>Skor</a:t>
                      </a:r>
                      <a:r>
                        <a:rPr lang="en-US" sz="15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5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Akhir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2.88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777" name="Rectangle 7"/>
          <p:cNvSpPr>
            <a:spLocks noChangeArrowheads="1"/>
          </p:cNvSpPr>
          <p:nvPr/>
        </p:nvSpPr>
        <p:spPr bwMode="auto">
          <a:xfrm>
            <a:off x="304800" y="4124960"/>
            <a:ext cx="8458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Deskresi Catatan :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Menunjukkan sikap baik dalam kejujuran, kedisiplinan, dan percaya diri.</a:t>
            </a:r>
          </a:p>
        </p:txBody>
      </p:sp>
      <p:pic>
        <p:nvPicPr>
          <p:cNvPr id="29778" name="Picture 2" descr="http://t1.gstatic.com/images?q=tbn:ANd9GcRvc3czLbQt6DqLgQZTv8s_t3OdlXd0QpNtT-1c1cDNbmxxGcwEcNGPLrM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29780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30723" name="Rectangle 10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2465493"/>
            <a:ext cx="9144000" cy="11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4000" b="1" dirty="0" err="1">
                <a:solidFill>
                  <a:srgbClr val="376092"/>
                </a:solidFill>
                <a:latin typeface="Algerian" pitchFamily="82" charset="0"/>
              </a:rPr>
              <a:t>Penilaian</a:t>
            </a:r>
            <a:r>
              <a:rPr lang="en-US" sz="4000" b="1" dirty="0">
                <a:solidFill>
                  <a:srgbClr val="376092"/>
                </a:solidFill>
                <a:latin typeface="Algerian" pitchFamily="82" charset="0"/>
              </a:rPr>
              <a:t>  </a:t>
            </a:r>
            <a:r>
              <a:rPr lang="en-US" sz="4000" b="1" dirty="0" err="1">
                <a:solidFill>
                  <a:srgbClr val="376092"/>
                </a:solidFill>
                <a:latin typeface="Algerian" pitchFamily="82" charset="0"/>
              </a:rPr>
              <a:t>Kompetensi</a:t>
            </a:r>
            <a:r>
              <a:rPr lang="en-US" sz="4000" b="1" dirty="0">
                <a:solidFill>
                  <a:srgbClr val="376092"/>
                </a:solidFill>
                <a:latin typeface="Algerian" pitchFamily="82" charset="0"/>
              </a:rPr>
              <a:t> </a:t>
            </a:r>
            <a:r>
              <a:rPr lang="en-US" sz="4000" b="1" dirty="0" err="1">
                <a:solidFill>
                  <a:srgbClr val="E46C0A"/>
                </a:solidFill>
                <a:latin typeface="Algerian" pitchFamily="82" charset="0"/>
              </a:rPr>
              <a:t>Pengetahuan</a:t>
            </a:r>
            <a:endParaRPr lang="id-ID" sz="4000" b="1" dirty="0">
              <a:solidFill>
                <a:srgbClr val="E46C0A"/>
              </a:solidFill>
              <a:latin typeface="Algerian" pitchFamily="82" charset="0"/>
            </a:endParaRPr>
          </a:p>
        </p:txBody>
      </p:sp>
      <p:pic>
        <p:nvPicPr>
          <p:cNvPr id="30726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0728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40081"/>
            <a:ext cx="8229600" cy="56896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Teknik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Instrumen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Penilaian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44216416"/>
              </p:ext>
            </p:extLst>
          </p:nvPr>
        </p:nvGraphicFramePr>
        <p:xfrm>
          <a:off x="533400" y="1564640"/>
          <a:ext cx="8229600" cy="293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048000"/>
                <a:gridCol w="3429000"/>
              </a:tblGrid>
              <a:tr h="659304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>
                          <a:solidFill>
                            <a:schemeClr val="tx1"/>
                          </a:solidFill>
                        </a:rPr>
                        <a:t>Kompetensi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>
                          <a:solidFill>
                            <a:schemeClr val="tx1"/>
                          </a:solidFill>
                        </a:rPr>
                        <a:t>Teknik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err="1" smtClean="0">
                          <a:solidFill>
                            <a:schemeClr val="tx1"/>
                          </a:solidFill>
                        </a:rPr>
                        <a:t>Bentuk</a:t>
                      </a: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900" dirty="0" err="1" smtClean="0">
                          <a:solidFill>
                            <a:schemeClr val="tx1"/>
                          </a:solidFill>
                        </a:rPr>
                        <a:t>Instrumen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38784">
                <a:tc rowSpan="3"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Pengetahuan</a:t>
                      </a:r>
                      <a:endParaRPr lang="en-US" sz="1900" dirty="0"/>
                    </a:p>
                  </a:txBody>
                  <a:tcPr marT="42672" marB="42672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Tes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Tulis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PG, </a:t>
                      </a:r>
                      <a:r>
                        <a:rPr lang="en-US" sz="1900" dirty="0" err="1" smtClean="0"/>
                        <a:t>Isian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Jawaban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singkat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menjodohkan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benar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salah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uraian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9304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Tes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Lisan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Daftar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pertanyaan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9304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Penugasan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Lembar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penugasan</a:t>
                      </a:r>
                      <a:r>
                        <a:rPr lang="en-US" sz="1900" baseline="0" dirty="0" smtClean="0"/>
                        <a:t> (PR, </a:t>
                      </a:r>
                      <a:r>
                        <a:rPr lang="en-US" sz="1900" baseline="0" dirty="0" err="1" smtClean="0"/>
                        <a:t>kliping</a:t>
                      </a:r>
                      <a:r>
                        <a:rPr lang="en-US" sz="1900" baseline="0" dirty="0" smtClean="0"/>
                        <a:t>)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1768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Contoh</a:t>
            </a:r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Instrumen</a:t>
            </a:r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 </a:t>
            </a:r>
            <a:br>
              <a:rPr lang="en-US" sz="2800" dirty="0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</a:br>
            <a:r>
              <a:rPr lang="en-US" sz="2800" dirty="0" err="1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Penilaian</a:t>
            </a:r>
            <a:r>
              <a:rPr lang="en-US" sz="2800" dirty="0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lgerian" pitchFamily="82" charset="0"/>
                <a:hlinkClick r:id="rId3" action="ppaction://hlinkfile"/>
              </a:rPr>
              <a:t>Pengetahuan</a:t>
            </a:r>
            <a:endParaRPr lang="en-US" sz="2800" dirty="0">
              <a:solidFill>
                <a:schemeClr val="bg1"/>
              </a:solidFill>
              <a:latin typeface="Algerian" pitchFamily="82" charset="0"/>
              <a:hlinkClick r:id="rId3" action="ppaction://hlinkfile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288405"/>
              </p:ext>
            </p:extLst>
          </p:nvPr>
        </p:nvGraphicFramePr>
        <p:xfrm>
          <a:off x="457200" y="1493520"/>
          <a:ext cx="8229600" cy="4228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2300288" y="1219413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/>
              <a:t>Sesuai Mata Pelajaran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2774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34819" name="Rectangle 10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0" y="2465493"/>
            <a:ext cx="9144000" cy="11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4400" b="1" dirty="0" err="1">
                <a:solidFill>
                  <a:srgbClr val="376092"/>
                </a:solidFill>
                <a:latin typeface="Algerian" pitchFamily="82" charset="0"/>
              </a:rPr>
              <a:t>Penilaian</a:t>
            </a:r>
            <a:r>
              <a:rPr lang="id-ID" sz="4400" b="1" dirty="0">
                <a:solidFill>
                  <a:srgbClr val="376092"/>
                </a:solidFill>
                <a:latin typeface="Algerian" pitchFamily="82" charset="0"/>
              </a:rPr>
              <a:t> </a:t>
            </a:r>
            <a:r>
              <a:rPr lang="en-US" sz="4400" b="1" dirty="0" err="1">
                <a:solidFill>
                  <a:srgbClr val="376092"/>
                </a:solidFill>
                <a:latin typeface="Algerian" pitchFamily="82" charset="0"/>
              </a:rPr>
              <a:t>Kompetensi</a:t>
            </a:r>
            <a:r>
              <a:rPr lang="en-US" sz="4400" b="1" dirty="0">
                <a:solidFill>
                  <a:srgbClr val="376092"/>
                </a:solidFill>
                <a:latin typeface="Algerian" pitchFamily="82" charset="0"/>
              </a:rPr>
              <a:t> </a:t>
            </a:r>
            <a:r>
              <a:rPr lang="en-US" sz="4400" b="1" dirty="0" err="1">
                <a:solidFill>
                  <a:srgbClr val="E46C0A"/>
                </a:solidFill>
                <a:latin typeface="Algerian" pitchFamily="82" charset="0"/>
              </a:rPr>
              <a:t>Keterampilan</a:t>
            </a:r>
            <a:endParaRPr lang="id-ID" sz="4400" b="1" dirty="0">
              <a:solidFill>
                <a:srgbClr val="E46C0A"/>
              </a:solidFill>
              <a:latin typeface="Algerian" pitchFamily="82" charset="0"/>
            </a:endParaRPr>
          </a:p>
        </p:txBody>
      </p:sp>
      <p:pic>
        <p:nvPicPr>
          <p:cNvPr id="34822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4824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0221"/>
            <a:ext cx="8229600" cy="810471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  <a:effectLst/>
              </a:rPr>
              <a:t>TEKNIK DAN INSTRUMEN PENILAIAN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15352337"/>
              </p:ext>
            </p:extLst>
          </p:nvPr>
        </p:nvGraphicFramePr>
        <p:xfrm>
          <a:off x="457200" y="1675766"/>
          <a:ext cx="8229600" cy="426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129"/>
                <a:gridCol w="2151529"/>
                <a:gridCol w="2420471"/>
                <a:gridCol w="2420471"/>
              </a:tblGrid>
              <a:tr h="914651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err="1" smtClean="0">
                          <a:solidFill>
                            <a:schemeClr val="tx1"/>
                          </a:solidFill>
                        </a:rPr>
                        <a:t>Kompetensi</a:t>
                      </a:r>
                      <a:endParaRPr lang="en-US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err="1" smtClean="0">
                          <a:solidFill>
                            <a:schemeClr val="tx1"/>
                          </a:solidFill>
                        </a:rPr>
                        <a:t>Teknik</a:t>
                      </a:r>
                      <a:endParaRPr lang="en-US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err="1" smtClean="0">
                          <a:solidFill>
                            <a:schemeClr val="tx1"/>
                          </a:solidFill>
                        </a:rPr>
                        <a:t>Bentuk</a:t>
                      </a:r>
                      <a:r>
                        <a:rPr lang="en-US" sz="1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900" b="0" dirty="0" err="1" smtClean="0">
                          <a:solidFill>
                            <a:schemeClr val="tx1"/>
                          </a:solidFill>
                        </a:rPr>
                        <a:t>Instrumen</a:t>
                      </a:r>
                      <a:endParaRPr lang="en-US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err="1" smtClean="0">
                          <a:solidFill>
                            <a:schemeClr val="tx1"/>
                          </a:solidFill>
                        </a:rPr>
                        <a:t>Contoh</a:t>
                      </a:r>
                      <a:endParaRPr lang="en-US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482971">
                <a:tc rowSpan="3"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Keteram-pilan</a:t>
                      </a:r>
                      <a:endParaRPr lang="en-US" sz="1900" dirty="0"/>
                    </a:p>
                  </a:txBody>
                  <a:tcPr marT="42672" marB="42672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Tes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Praktik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Daftar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cek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skala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penilaian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Bermain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peran</a:t>
                      </a:r>
                      <a:r>
                        <a:rPr lang="en-US" sz="1900" dirty="0" smtClean="0"/>
                        <a:t>, IPA,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Shalat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Olah</a:t>
                      </a:r>
                      <a:r>
                        <a:rPr lang="en-US" sz="1900" baseline="0" dirty="0" smtClean="0"/>
                        <a:t> raga, </a:t>
                      </a:r>
                      <a:r>
                        <a:rPr lang="en-US" sz="1900" baseline="0" dirty="0" err="1" smtClean="0"/>
                        <a:t>Membaca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Menyanyi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14651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Projek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/>
                        <a:t>Daftar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cek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skala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penilaian</a:t>
                      </a:r>
                      <a:endParaRPr lang="en-US" sz="1900" dirty="0" smtClean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/>
                        <a:t>Bakti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sosial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pentas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seni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Penghijauan</a:t>
                      </a:r>
                      <a:endParaRPr lang="en-US" sz="1900" dirty="0" smtClean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38784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Portofolio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/>
                        <a:t>Daftar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cek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skala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penilaian</a:t>
                      </a:r>
                      <a:endParaRPr lang="en-US" sz="1900" dirty="0" smtClean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err="1" smtClean="0"/>
                        <a:t>Makalah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err="1" smtClean="0"/>
                        <a:t>Piagam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baseline="0" dirty="0" smtClean="0"/>
                        <a:t> Kumpulan </a:t>
                      </a:r>
                      <a:r>
                        <a:rPr lang="en-US" sz="1900" baseline="0" dirty="0" err="1" smtClean="0"/>
                        <a:t>Puisi</a:t>
                      </a:r>
                      <a:r>
                        <a:rPr lang="en-US" sz="1900" baseline="0" dirty="0" smtClean="0"/>
                        <a:t>, </a:t>
                      </a:r>
                      <a:r>
                        <a:rPr lang="en-US" sz="1900" baseline="0" dirty="0" err="1" smtClean="0"/>
                        <a:t>Laporan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Penelitian</a:t>
                      </a:r>
                      <a:endParaRPr lang="en-US" sz="1900" dirty="0" smtClean="0"/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586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538692"/>
            <a:ext cx="5791200" cy="878628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Penilaian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Keterampilan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369819"/>
            <a:ext cx="3225800" cy="1752600"/>
          </a:xfrm>
          <a:noFill/>
        </p:spPr>
        <p:txBody>
          <a:bodyPr/>
          <a:lstStyle/>
          <a:p>
            <a:pPr marL="971550" lvl="1" indent="-514350" eaLnBrk="1" hangingPunct="1">
              <a:buClrTx/>
              <a:buFont typeface="+mj-lt"/>
              <a:buAutoNum type="arabicPeriod" startAt="2"/>
              <a:defRPr/>
            </a:pPr>
            <a:r>
              <a:rPr lang="en-US" sz="2400" dirty="0" err="1" smtClean="0">
                <a:latin typeface="Bahnschrift SemiLight SemiConde" panose="020B0502040204020203" pitchFamily="34" charset="0"/>
              </a:rPr>
              <a:t>Penilaian</a:t>
            </a:r>
            <a:r>
              <a:rPr lang="en-US" sz="2400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2400" dirty="0" err="1" smtClean="0">
                <a:latin typeface="Bahnschrift SemiLight SemiConde" panose="020B0502040204020203" pitchFamily="34" charset="0"/>
              </a:rPr>
              <a:t>Hasil</a:t>
            </a:r>
            <a:endParaRPr lang="en-US" sz="2400" dirty="0" smtClean="0">
              <a:latin typeface="Bahnschrift SemiLight SemiConde" panose="020B0502040204020203" pitchFamily="34" charset="0"/>
            </a:endParaRP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dirty="0" err="1" smtClean="0">
                <a:latin typeface="Bahnschrift SemiLight SemiConde" panose="020B0502040204020203" pitchFamily="34" charset="0"/>
              </a:rPr>
              <a:t>Isi</a:t>
            </a:r>
            <a:r>
              <a:rPr lang="en-US" dirty="0" smtClean="0">
                <a:latin typeface="Bahnschrift SemiLight SemiConde" panose="020B0502040204020203" pitchFamily="34" charset="0"/>
              </a:rPr>
              <a:t> </a:t>
            </a:r>
            <a:r>
              <a:rPr lang="en-US" dirty="0" err="1" smtClean="0">
                <a:latin typeface="Bahnschrift SemiLight SemiConde" panose="020B0502040204020203" pitchFamily="34" charset="0"/>
              </a:rPr>
              <a:t>laporan</a:t>
            </a:r>
            <a:endParaRPr lang="en-US" dirty="0" smtClean="0">
              <a:latin typeface="Bahnschrift SemiLight SemiConde" panose="020B0502040204020203" pitchFamily="34" charset="0"/>
            </a:endParaRP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dirty="0" err="1" smtClean="0">
                <a:latin typeface="Bahnschrift SemiLight SemiConde" panose="020B0502040204020203" pitchFamily="34" charset="0"/>
              </a:rPr>
              <a:t>Bahasa</a:t>
            </a:r>
            <a:endParaRPr lang="en-US" dirty="0" smtClean="0">
              <a:latin typeface="Bahnschrift SemiLight SemiConde" panose="020B0502040204020203" pitchFamily="34" charset="0"/>
            </a:endParaRP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dirty="0" err="1" smtClean="0">
                <a:latin typeface="Bahnschrift SemiLight SemiConde" panose="020B0502040204020203" pitchFamily="34" charset="0"/>
              </a:rPr>
              <a:t>Estetika</a:t>
            </a:r>
            <a:endParaRPr lang="en-US" dirty="0" smtClean="0">
              <a:latin typeface="Bahnschrift SemiLight SemiConde" panose="020B0502040204020203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686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651000"/>
            <a:ext cx="3200400" cy="230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971550" lvl="1" indent="-514350" eaLnBrk="1" hangingPunct="1">
              <a:buClrTx/>
              <a:buFont typeface="+mj-lt"/>
              <a:buAutoNum type="arabicPeriod"/>
              <a:defRPr/>
            </a:pPr>
            <a:r>
              <a:rPr lang="en-US" sz="2400" kern="0" dirty="0" err="1" smtClean="0">
                <a:latin typeface="Bahnschrift SemiLight SemiConde" panose="020B0502040204020203" pitchFamily="34" charset="0"/>
              </a:rPr>
              <a:t>Penilaian</a:t>
            </a:r>
            <a:r>
              <a:rPr lang="en-US" sz="2400" kern="0" dirty="0" smtClean="0">
                <a:latin typeface="Bahnschrift SemiLight SemiConde" panose="020B0502040204020203" pitchFamily="34" charset="0"/>
              </a:rPr>
              <a:t> Proses</a:t>
            </a: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kern="0" dirty="0" err="1" smtClean="0">
                <a:latin typeface="Bahnschrift SemiLight SemiConde" panose="020B0502040204020203" pitchFamily="34" charset="0"/>
              </a:rPr>
              <a:t>Perencanaan</a:t>
            </a:r>
            <a:endParaRPr lang="en-US" kern="0" dirty="0" smtClean="0">
              <a:latin typeface="Bahnschrift SemiLight SemiConde" panose="020B0502040204020203" pitchFamily="34" charset="0"/>
            </a:endParaRP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kern="0" dirty="0" err="1" smtClean="0">
                <a:latin typeface="Bahnschrift SemiLight SemiConde" panose="020B0502040204020203" pitchFamily="34" charset="0"/>
              </a:rPr>
              <a:t>Pelaksanaan</a:t>
            </a:r>
            <a:endParaRPr lang="en-US" kern="0" dirty="0" smtClean="0">
              <a:latin typeface="Bahnschrift SemiLight SemiConde" panose="020B0502040204020203" pitchFamily="34" charset="0"/>
            </a:endParaRPr>
          </a:p>
          <a:p>
            <a:pPr marL="1371600" lvl="2" indent="-457200" eaLnBrk="1" hangingPunct="1">
              <a:buClrTx/>
              <a:buFont typeface="+mj-lt"/>
              <a:buAutoNum type="alphaLcPeriod"/>
              <a:defRPr/>
            </a:pPr>
            <a:r>
              <a:rPr lang="en-US" kern="0" dirty="0" err="1" smtClean="0">
                <a:latin typeface="Bahnschrift SemiLight SemiConde" panose="020B0502040204020203" pitchFamily="34" charset="0"/>
              </a:rPr>
              <a:t>Penyajian</a:t>
            </a:r>
            <a:endParaRPr lang="en-US" kern="0" dirty="0" smtClean="0">
              <a:latin typeface="Bahnschrift SemiLight SemiConde" panose="020B0502040204020203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457700" y="4579618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kern="0" dirty="0" err="1" smtClean="0">
                <a:latin typeface="Bahnschrift SemiLight SemiConde" panose="020B0502040204020203" pitchFamily="34" charset="0"/>
              </a:rPr>
              <a:t>Pedoman</a:t>
            </a:r>
            <a:r>
              <a:rPr lang="en-US" sz="2400" kern="0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2400" kern="0" dirty="0" err="1" smtClean="0">
                <a:latin typeface="Bahnschrift SemiLight SemiConde" panose="020B0502040204020203" pitchFamily="34" charset="0"/>
              </a:rPr>
              <a:t>Penskoran</a:t>
            </a:r>
            <a:r>
              <a:rPr lang="en-US" sz="2400" kern="0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2400" kern="0" dirty="0" err="1" smtClean="0">
                <a:latin typeface="Bahnschrift SemiLight SemiConde" panose="020B0502040204020203" pitchFamily="34" charset="0"/>
              </a:rPr>
              <a:t>dan</a:t>
            </a:r>
            <a:r>
              <a:rPr lang="en-US" sz="2400" kern="0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2400" kern="0" dirty="0" err="1" smtClean="0">
                <a:latin typeface="Bahnschrift SemiLight SemiConde" panose="020B0502040204020203" pitchFamily="34" charset="0"/>
              </a:rPr>
              <a:t>Rubrik</a:t>
            </a:r>
            <a:endParaRPr lang="en-US" sz="2400" kern="0" dirty="0">
              <a:latin typeface="Bahnschrift SemiLight SemiConde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hlinkClick r:id="rId2" action="ppaction://hlinkfile"/>
              </a:rPr>
              <a:t>CONTOH INSTRUMEN</a:t>
            </a:r>
            <a:endParaRPr lang="en-US" sz="3200" dirty="0">
              <a:hlinkClick r:id="rId2" action="ppaction://hlinkfile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482255"/>
              </p:ext>
            </p:extLst>
          </p:nvPr>
        </p:nvGraphicFramePr>
        <p:xfrm>
          <a:off x="457200" y="1532044"/>
          <a:ext cx="8229600" cy="4228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2300288" y="10668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dirty="0" smtClean="0"/>
              <a:t>SESUAI MATA PELAJARAN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37894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44035" name="Rectangle 10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0" y="2465493"/>
            <a:ext cx="9144000" cy="11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4400" dirty="0">
                <a:latin typeface="Algerian" pitchFamily="82" charset="0"/>
              </a:rPr>
              <a:t>Model </a:t>
            </a:r>
            <a:r>
              <a:rPr lang="en-US" sz="4400" dirty="0" err="1">
                <a:latin typeface="Algerian" pitchFamily="82" charset="0"/>
              </a:rPr>
              <a:t>Rapor</a:t>
            </a:r>
            <a:endParaRPr lang="id-ID" sz="4400" dirty="0">
              <a:latin typeface="Algerian" pitchFamily="8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4403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2" descr="http://t1.gstatic.com/images?q=tbn:ANd9GcRvc3czLbQt6DqLgQZTv8s_t3OdlXd0QpNtT-1c1cDNbmxxGcwEcNGPLrM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Karakteristik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Penilaian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93520"/>
          <a:ext cx="8229600" cy="4228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1126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9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924"/>
            <a:ext cx="8229600" cy="850477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24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Permendikbud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No 66 </a:t>
            </a:r>
            <a:r>
              <a:rPr lang="en-US" sz="24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Tahun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2013</a:t>
            </a:r>
            <a:br>
              <a:rPr lang="en-US" sz="2400" dirty="0" smtClean="0">
                <a:solidFill>
                  <a:schemeClr val="tx1"/>
                </a:solidFill>
                <a:effectLst/>
                <a:latin typeface="Algerian" pitchFamily="82" charset="0"/>
              </a:rPr>
            </a:br>
            <a:r>
              <a:rPr lang="en-US" sz="24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Bab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II </a:t>
            </a:r>
            <a:r>
              <a:rPr lang="en-US" sz="24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bagian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E</a:t>
            </a:r>
            <a:endParaRPr lang="en-US" sz="24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467600" cy="3556000"/>
          </a:xfrm>
          <a:noFill/>
        </p:spPr>
        <p:txBody>
          <a:bodyPr/>
          <a:lstStyle/>
          <a:p>
            <a:pPr marL="514350" indent="-514350" eaLnBrk="1" hangingPunct="1">
              <a:buClrTx/>
              <a:buFont typeface="Wingdings" pitchFamily="2" charset="2"/>
              <a:buNone/>
              <a:defRPr/>
            </a:pPr>
            <a:r>
              <a:rPr lang="it-IT" sz="2400" dirty="0" smtClean="0">
                <a:effectLst/>
              </a:rPr>
              <a:t>Laporan hasil penilaian oleh pendidik berbentuk</a:t>
            </a:r>
            <a:endParaRPr lang="en-US" sz="2400" dirty="0" smtClean="0">
              <a:effectLst/>
            </a:endParaRPr>
          </a:p>
          <a:p>
            <a:pPr marL="514350" indent="-514350" eaLnBrk="1" hangingPunct="1">
              <a:buClrTx/>
              <a:buFont typeface="+mj-lt"/>
              <a:buAutoNum type="arabicParenR"/>
              <a:defRPr/>
            </a:pPr>
            <a:r>
              <a:rPr lang="en-US" sz="2400" dirty="0" err="1" smtClean="0">
                <a:effectLst/>
              </a:rPr>
              <a:t>nilai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dan</a:t>
            </a:r>
            <a:r>
              <a:rPr lang="en-US" sz="2400" dirty="0" smtClean="0">
                <a:effectLst/>
              </a:rPr>
              <a:t>/</a:t>
            </a:r>
            <a:r>
              <a:rPr lang="en-US" sz="2400" dirty="0" err="1" smtClean="0">
                <a:effectLst/>
              </a:rPr>
              <a:t>atau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deskripsi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pencapaian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kompetensi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untuk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hasil</a:t>
            </a:r>
            <a:r>
              <a:rPr lang="en-US" sz="2400" dirty="0" smtClean="0">
                <a:effectLst/>
              </a:rPr>
              <a:t> </a:t>
            </a:r>
            <a:r>
              <a:rPr lang="fi-FI" sz="2400" dirty="0" smtClean="0">
                <a:effectLst/>
              </a:rPr>
              <a:t>penilaian kompetensi pengetahuan dan keterampilan termasuk </a:t>
            </a:r>
            <a:r>
              <a:rPr lang="en-US" sz="2400" dirty="0" err="1" smtClean="0">
                <a:effectLst/>
              </a:rPr>
              <a:t>penilaian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hasil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pembelajaran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tematik-terpadu</a:t>
            </a:r>
            <a:r>
              <a:rPr lang="en-US" sz="2400" dirty="0" smtClean="0">
                <a:effectLst/>
              </a:rPr>
              <a:t>.</a:t>
            </a:r>
          </a:p>
          <a:p>
            <a:pPr marL="514350" indent="-514350" eaLnBrk="1" hangingPunct="1">
              <a:buClrTx/>
              <a:buFont typeface="+mj-lt"/>
              <a:buAutoNum type="arabicParenR"/>
              <a:defRPr/>
            </a:pPr>
            <a:r>
              <a:rPr lang="en-US" sz="2400" dirty="0" err="1" smtClean="0">
                <a:effectLst/>
              </a:rPr>
              <a:t>deskripsi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sikap</a:t>
            </a:r>
            <a:r>
              <a:rPr lang="en-US" sz="2400" dirty="0" smtClean="0">
                <a:effectLst/>
              </a:rPr>
              <a:t>, </a:t>
            </a:r>
            <a:r>
              <a:rPr lang="en-US" sz="2400" dirty="0" err="1" smtClean="0">
                <a:effectLst/>
              </a:rPr>
              <a:t>untuk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hasil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penilaian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kompetensi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sikap</a:t>
            </a:r>
            <a:r>
              <a:rPr lang="en-US" sz="2400" dirty="0" smtClean="0">
                <a:effectLst/>
              </a:rPr>
              <a:t> spiritual </a:t>
            </a:r>
            <a:r>
              <a:rPr lang="en-US" sz="2400" dirty="0" err="1" smtClean="0">
                <a:effectLst/>
              </a:rPr>
              <a:t>dan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sikap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sosial</a:t>
            </a:r>
            <a:r>
              <a:rPr lang="en-US" sz="2400" dirty="0" smtClean="0">
                <a:effectLst/>
              </a:rPr>
              <a:t>.</a:t>
            </a:r>
            <a:endParaRPr lang="en-US" sz="2400" dirty="0">
              <a:effectLst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45061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14500" y="391160"/>
            <a:ext cx="6057900" cy="817907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Kriteria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Kenaikan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Kelas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23129"/>
            <a:ext cx="5410200" cy="1115802"/>
          </a:xfrm>
          <a:noFill/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Kriteria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kenaikan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kelas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ditentukan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oleh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satuan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pendidikan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,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dengan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</a:t>
            </a:r>
            <a:r>
              <a:rPr lang="en-US" sz="2800" dirty="0" err="1" smtClean="0">
                <a:effectLst/>
                <a:latin typeface="Bahnschrift SemiLight SemiConde" panose="020B0502040204020203" pitchFamily="34" charset="0"/>
              </a:rPr>
              <a:t>ketentuan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 minimal </a:t>
            </a:r>
            <a:r>
              <a:rPr lang="en-US" sz="2800" dirty="0" smtClean="0">
                <a:effectLst/>
                <a:latin typeface="Bahnschrift SemiLight SemiConde" panose="020B0502040204020203" pitchFamily="34" charset="0"/>
              </a:rPr>
              <a:t>: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5222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2133600" y="2748337"/>
            <a:ext cx="5219700" cy="119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800100" lvl="1" indent="-342900" eaLnBrk="1" hangingPunct="1">
              <a:buClrTx/>
              <a:buFont typeface="+mj-lt"/>
              <a:buAutoNum type="arabicPeriod"/>
              <a:defRPr/>
            </a:pPr>
            <a:r>
              <a:rPr lang="id-ID" sz="2400" kern="0" dirty="0" smtClean="0">
                <a:effectLst/>
                <a:latin typeface="Bahnschrift SemiLight SemiConde" panose="020B0502040204020203" pitchFamily="34" charset="0"/>
              </a:rPr>
              <a:t>Menyelesaikan seluruh program pembelajaran dalam dua semester pada tahun pelajaran yang diikuti.</a:t>
            </a:r>
            <a:endParaRPr lang="en-US" sz="2400" kern="0" dirty="0" smtClean="0">
              <a:effectLst/>
              <a:latin typeface="Bahnschrift SemiLight SemiConde" panose="020B0502040204020203" pitchFamily="34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191000" y="4255348"/>
            <a:ext cx="4749800" cy="117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914400" lvl="1" indent="-457200" eaLnBrk="1" hangingPunct="1">
              <a:buClrTx/>
              <a:buFont typeface="+mj-lt"/>
              <a:buAutoNum type="arabicPeriod" startAt="2"/>
              <a:defRPr/>
            </a:pPr>
            <a:r>
              <a:rPr lang="id-ID" sz="2400" kern="0" dirty="0" smtClean="0">
                <a:effectLst/>
                <a:latin typeface="Bahnschrift SemiLight SemiConde" panose="020B0502040204020203" pitchFamily="34" charset="0"/>
              </a:rPr>
              <a:t>Mencapai tingkat kompetensi yang dipersyaratkan, minimal sama dengan KKM.</a:t>
            </a:r>
            <a:endParaRPr lang="en-US" sz="2400" kern="0" dirty="0" smtClean="0">
              <a:effectLst/>
              <a:latin typeface="Bahnschrift SemiLight SemiConde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76200" y="2590800"/>
            <a:ext cx="4572000" cy="1063837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Kriteria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Kelulusan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67200" y="1348529"/>
            <a:ext cx="4343400" cy="3992880"/>
          </a:xfrm>
          <a:noFill/>
        </p:spPr>
        <p:txBody>
          <a:bodyPr/>
          <a:lstStyle/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en-US" sz="2400" dirty="0" err="1" smtClean="0">
                <a:latin typeface="Javanese Text" panose="02000000000000000000" pitchFamily="2" charset="0"/>
              </a:rPr>
              <a:t>Menyelesaikan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seluruh</a:t>
            </a:r>
            <a:r>
              <a:rPr lang="en-US" sz="2400" dirty="0" smtClean="0">
                <a:latin typeface="Javanese Text" panose="02000000000000000000" pitchFamily="2" charset="0"/>
              </a:rPr>
              <a:t> program </a:t>
            </a:r>
            <a:r>
              <a:rPr lang="en-US" sz="2400" dirty="0" err="1" smtClean="0">
                <a:latin typeface="Javanese Text" panose="02000000000000000000" pitchFamily="2" charset="0"/>
              </a:rPr>
              <a:t>pembelajaran</a:t>
            </a:r>
            <a:endParaRPr lang="en-US" sz="2400" dirty="0" smtClean="0">
              <a:latin typeface="Javanese Text" panose="02000000000000000000" pitchFamily="2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en-US" sz="2400" dirty="0" err="1" smtClean="0">
                <a:latin typeface="Javanese Text" panose="02000000000000000000" pitchFamily="2" charset="0"/>
              </a:rPr>
              <a:t>Memperoleh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nilai</a:t>
            </a:r>
            <a:r>
              <a:rPr lang="en-US" sz="2400" dirty="0" smtClean="0">
                <a:latin typeface="Javanese Text" panose="02000000000000000000" pitchFamily="2" charset="0"/>
              </a:rPr>
              <a:t> minimal </a:t>
            </a:r>
            <a:r>
              <a:rPr lang="en-US" sz="2400" dirty="0" err="1" smtClean="0">
                <a:latin typeface="Javanese Text" panose="02000000000000000000" pitchFamily="2" charset="0"/>
              </a:rPr>
              <a:t>baik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pada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penilaian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akhir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untuk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seluruh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mata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pelajaran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en-US" sz="2400" dirty="0" smtClean="0">
                <a:latin typeface="Javanese Text" panose="02000000000000000000" pitchFamily="2" charset="0"/>
              </a:rPr>
              <a:t>Lulus </a:t>
            </a:r>
            <a:r>
              <a:rPr lang="en-US" sz="2400" dirty="0" err="1" smtClean="0">
                <a:latin typeface="Javanese Text" panose="02000000000000000000" pitchFamily="2" charset="0"/>
              </a:rPr>
              <a:t>ujian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sekolah</a:t>
            </a:r>
            <a:r>
              <a:rPr lang="en-US" sz="2400" dirty="0" smtClean="0">
                <a:latin typeface="Javanese Text" panose="02000000000000000000" pitchFamily="2" charset="0"/>
              </a:rPr>
              <a:t>/</a:t>
            </a:r>
            <a:r>
              <a:rPr lang="en-US" sz="2400" dirty="0" err="1" smtClean="0">
                <a:latin typeface="Javanese Text" panose="02000000000000000000" pitchFamily="2" charset="0"/>
              </a:rPr>
              <a:t>madrasah</a:t>
            </a:r>
            <a:r>
              <a:rPr lang="en-US" sz="2400" dirty="0" smtClean="0">
                <a:latin typeface="Javanese Text" panose="02000000000000000000" pitchFamily="2" charset="0"/>
              </a:rPr>
              <a:t>; </a:t>
            </a:r>
            <a:r>
              <a:rPr lang="en-US" sz="2400" dirty="0" err="1" smtClean="0">
                <a:latin typeface="Javanese Text" panose="02000000000000000000" pitchFamily="2" charset="0"/>
              </a:rPr>
              <a:t>dan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en-US" sz="2400" dirty="0" smtClean="0">
                <a:latin typeface="Javanese Text" panose="02000000000000000000" pitchFamily="2" charset="0"/>
              </a:rPr>
              <a:t>Lulus </a:t>
            </a:r>
            <a:r>
              <a:rPr lang="en-US" sz="2400" dirty="0" err="1" smtClean="0">
                <a:latin typeface="Javanese Text" panose="02000000000000000000" pitchFamily="2" charset="0"/>
              </a:rPr>
              <a:t>ujian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  <a:r>
              <a:rPr lang="en-US" sz="2400" dirty="0" err="1" smtClean="0">
                <a:latin typeface="Javanese Text" panose="02000000000000000000" pitchFamily="2" charset="0"/>
              </a:rPr>
              <a:t>nasional</a:t>
            </a:r>
            <a:r>
              <a:rPr lang="en-US" sz="2400" dirty="0" smtClean="0">
                <a:latin typeface="Javanese Text" panose="02000000000000000000" pitchFamily="2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latin typeface="Javanese Text" panose="02000000000000000000" pitchFamily="2" charset="0"/>
            </a:endParaRPr>
          </a:p>
          <a:p>
            <a:pPr eaLnBrk="1" hangingPunct="1">
              <a:defRPr/>
            </a:pPr>
            <a:endParaRPr lang="en-US" sz="2800" dirty="0">
              <a:latin typeface="Javanese Text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53253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89200"/>
            <a:ext cx="8229600" cy="323299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6000" b="1" i="1" dirty="0" smtClean="0">
                <a:latin typeface="Sitka Banner" pitchFamily="2" charset="0"/>
              </a:rPr>
              <a:t>TERIMA KASIH</a:t>
            </a:r>
            <a:endParaRPr lang="en-US" sz="6000" b="1" i="1" dirty="0">
              <a:latin typeface="Sitka Banner" pitchFamily="2" charset="0"/>
            </a:endParaRP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8532814" y="5956300"/>
            <a:ext cx="611187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pic>
        <p:nvPicPr>
          <p:cNvPr id="55300" name="Picture 5" descr="error2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6126" y="82974"/>
            <a:ext cx="608013" cy="56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506866"/>
              </p:ext>
            </p:extLst>
          </p:nvPr>
        </p:nvGraphicFramePr>
        <p:xfrm>
          <a:off x="457200" y="995680"/>
          <a:ext cx="8229600" cy="483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3429000" y="5262880"/>
            <a:ext cx="2438400" cy="11379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Font typeface="Arial" pitchFamily="34" charset="0"/>
              <a:buChar char="•"/>
              <a:defRPr/>
            </a:pPr>
            <a:r>
              <a:rPr lang="en-US" dirty="0" err="1">
                <a:latin typeface="Arial" charset="0"/>
                <a:cs typeface="+mn-cs"/>
              </a:rPr>
              <a:t>Tes</a:t>
            </a:r>
            <a:r>
              <a:rPr lang="en-US" dirty="0">
                <a:latin typeface="Arial" charset="0"/>
                <a:cs typeface="+mn-cs"/>
              </a:rPr>
              <a:t> </a:t>
            </a:r>
            <a:r>
              <a:rPr lang="en-US" dirty="0" err="1">
                <a:latin typeface="Arial" charset="0"/>
                <a:cs typeface="+mn-cs"/>
              </a:rPr>
              <a:t>Praktek</a:t>
            </a:r>
            <a:endParaRPr lang="en-US" dirty="0">
              <a:latin typeface="Arial" charset="0"/>
              <a:cs typeface="+mn-cs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+mn-cs"/>
              </a:rPr>
              <a:t> </a:t>
            </a:r>
            <a:r>
              <a:rPr lang="en-US" dirty="0" err="1">
                <a:latin typeface="Arial" charset="0"/>
                <a:cs typeface="+mn-cs"/>
              </a:rPr>
              <a:t>Projek</a:t>
            </a:r>
            <a:endParaRPr lang="en-US" dirty="0">
              <a:latin typeface="Arial" charset="0"/>
              <a:cs typeface="+mn-cs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+mn-cs"/>
              </a:rPr>
              <a:t> </a:t>
            </a:r>
            <a:r>
              <a:rPr lang="en-US" dirty="0" err="1">
                <a:latin typeface="Arial" charset="0"/>
                <a:cs typeface="+mn-cs"/>
              </a:rPr>
              <a:t>Portofolio</a:t>
            </a: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52400" y="1493520"/>
            <a:ext cx="3200400" cy="1351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Font typeface="Wingdings" pitchFamily="2" charset="2"/>
              <a:buChar char="§"/>
              <a:defRPr/>
            </a:pPr>
            <a:r>
              <a:rPr lang="en-US" sz="1700" dirty="0">
                <a:latin typeface="Arial" charset="0"/>
                <a:cs typeface="+mn-cs"/>
              </a:rPr>
              <a:t> </a:t>
            </a:r>
            <a:r>
              <a:rPr lang="en-US" sz="1700" dirty="0" err="1">
                <a:latin typeface="Arial" charset="0"/>
                <a:cs typeface="+mn-cs"/>
              </a:rPr>
              <a:t>Observasi</a:t>
            </a:r>
            <a:endParaRPr lang="en-US" sz="1700" dirty="0">
              <a:latin typeface="Arial" charset="0"/>
              <a:cs typeface="+mn-cs"/>
            </a:endParaRPr>
          </a:p>
          <a:p>
            <a:pPr eaLnBrk="0" hangingPunct="0">
              <a:buFont typeface="Wingdings" pitchFamily="2" charset="2"/>
              <a:buChar char="§"/>
              <a:defRPr/>
            </a:pPr>
            <a:r>
              <a:rPr lang="en-US" sz="1700" dirty="0">
                <a:latin typeface="Arial" charset="0"/>
                <a:cs typeface="+mn-cs"/>
              </a:rPr>
              <a:t> </a:t>
            </a:r>
            <a:r>
              <a:rPr lang="en-US" sz="1700" dirty="0" err="1">
                <a:latin typeface="Arial" charset="0"/>
                <a:cs typeface="+mn-cs"/>
              </a:rPr>
              <a:t>Penilaian</a:t>
            </a:r>
            <a:r>
              <a:rPr lang="en-US" sz="1700" dirty="0">
                <a:latin typeface="Arial" charset="0"/>
                <a:cs typeface="+mn-cs"/>
              </a:rPr>
              <a:t> </a:t>
            </a:r>
            <a:r>
              <a:rPr lang="en-US" sz="1700" dirty="0" err="1">
                <a:latin typeface="Arial" charset="0"/>
                <a:cs typeface="+mn-cs"/>
              </a:rPr>
              <a:t>diri</a:t>
            </a:r>
            <a:endParaRPr lang="en-US" sz="1700" dirty="0">
              <a:latin typeface="Arial" charset="0"/>
              <a:cs typeface="+mn-cs"/>
            </a:endParaRPr>
          </a:p>
          <a:p>
            <a:pPr eaLnBrk="0" hangingPunct="0">
              <a:buFont typeface="Wingdings" pitchFamily="2" charset="2"/>
              <a:buChar char="§"/>
              <a:defRPr/>
            </a:pPr>
            <a:r>
              <a:rPr lang="en-US" sz="1700" dirty="0">
                <a:latin typeface="Arial" charset="0"/>
                <a:cs typeface="+mn-cs"/>
              </a:rPr>
              <a:t> </a:t>
            </a:r>
            <a:r>
              <a:rPr lang="en-US" sz="1700" dirty="0" err="1" smtClean="0">
                <a:latin typeface="Arial" charset="0"/>
                <a:cs typeface="+mn-cs"/>
              </a:rPr>
              <a:t>Penilaian</a:t>
            </a:r>
            <a:r>
              <a:rPr lang="en-US" sz="1700" dirty="0" smtClean="0">
                <a:latin typeface="Arial" charset="0"/>
                <a:cs typeface="+mn-cs"/>
              </a:rPr>
              <a:t> </a:t>
            </a:r>
            <a:r>
              <a:rPr lang="en-US" sz="1700" dirty="0" err="1" smtClean="0">
                <a:latin typeface="Arial" charset="0"/>
                <a:cs typeface="+mn-cs"/>
              </a:rPr>
              <a:t>antarpeserta</a:t>
            </a:r>
            <a:r>
              <a:rPr lang="en-US" sz="1700" dirty="0" smtClean="0">
                <a:latin typeface="Arial" charset="0"/>
                <a:cs typeface="+mn-cs"/>
              </a:rPr>
              <a:t> </a:t>
            </a:r>
            <a:r>
              <a:rPr lang="en-US" sz="1700" dirty="0" err="1">
                <a:latin typeface="Arial" charset="0"/>
                <a:cs typeface="+mn-cs"/>
              </a:rPr>
              <a:t>didik</a:t>
            </a:r>
            <a:endParaRPr lang="en-US" sz="1700" dirty="0">
              <a:latin typeface="Arial" charset="0"/>
              <a:cs typeface="+mn-cs"/>
            </a:endParaRPr>
          </a:p>
          <a:p>
            <a:pPr eaLnBrk="0" hangingPunct="0">
              <a:buFont typeface="Wingdings" pitchFamily="2" charset="2"/>
              <a:buChar char="§"/>
              <a:defRPr/>
            </a:pPr>
            <a:r>
              <a:rPr lang="en-US" sz="1700" dirty="0">
                <a:latin typeface="Arial" charset="0"/>
                <a:cs typeface="+mn-cs"/>
              </a:rPr>
              <a:t> </a:t>
            </a:r>
            <a:r>
              <a:rPr lang="en-US" sz="1700" dirty="0" err="1">
                <a:latin typeface="Arial" charset="0"/>
                <a:cs typeface="+mn-cs"/>
              </a:rPr>
              <a:t>Jurnal</a:t>
            </a:r>
            <a:endParaRPr lang="en-US" sz="1700" dirty="0">
              <a:latin typeface="Arial" charset="0"/>
              <a:cs typeface="+mn-cs"/>
            </a:endParaRPr>
          </a:p>
        </p:txBody>
      </p:sp>
      <p:sp>
        <p:nvSpPr>
          <p:cNvPr id="15365" name="Rounded Rectangle 7"/>
          <p:cNvSpPr>
            <a:spLocks noChangeArrowheads="1"/>
          </p:cNvSpPr>
          <p:nvPr/>
        </p:nvSpPr>
        <p:spPr bwMode="auto">
          <a:xfrm>
            <a:off x="6172200" y="1422400"/>
            <a:ext cx="2743200" cy="13512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Font typeface="Wingdings" pitchFamily="2" charset="2"/>
              <a:buChar char="§"/>
            </a:pPr>
            <a:r>
              <a:rPr lang="en-US"/>
              <a:t> Tes Tulis</a:t>
            </a:r>
          </a:p>
          <a:p>
            <a:pPr eaLnBrk="0" hangingPunct="0">
              <a:buFont typeface="Wingdings" pitchFamily="2" charset="2"/>
              <a:buChar char="§"/>
            </a:pPr>
            <a:r>
              <a:rPr lang="en-US"/>
              <a:t> Tes Lisan</a:t>
            </a:r>
          </a:p>
          <a:p>
            <a:pPr eaLnBrk="0" hangingPunct="0">
              <a:buFont typeface="Wingdings" pitchFamily="2" charset="2"/>
              <a:buChar char="§"/>
            </a:pPr>
            <a:r>
              <a:rPr lang="en-US"/>
              <a:t> Penugasan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7840"/>
            <a:ext cx="8229600" cy="59414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effectLst/>
                <a:latin typeface="Algerian" pitchFamily="82" charset="0"/>
              </a:rPr>
              <a:t>Ruang</a:t>
            </a:r>
            <a:r>
              <a:rPr lang="en-US" sz="4000" dirty="0" smtClean="0">
                <a:effectLst/>
                <a:latin typeface="Algerian" pitchFamily="82" charset="0"/>
              </a:rPr>
              <a:t> </a:t>
            </a:r>
            <a:r>
              <a:rPr lang="en-US" sz="4000" dirty="0" err="1" smtClean="0">
                <a:effectLst/>
                <a:latin typeface="Algerian" pitchFamily="82" charset="0"/>
              </a:rPr>
              <a:t>Lingkup</a:t>
            </a:r>
            <a:r>
              <a:rPr lang="en-US" sz="4000" dirty="0" smtClean="0">
                <a:effectLst/>
                <a:latin typeface="Algerian" pitchFamily="82" charset="0"/>
              </a:rPr>
              <a:t> </a:t>
            </a:r>
            <a:r>
              <a:rPr lang="en-US" sz="4000" dirty="0" err="1" smtClean="0">
                <a:effectLst/>
                <a:latin typeface="Algerian" pitchFamily="82" charset="0"/>
              </a:rPr>
              <a:t>Penilaian</a:t>
            </a:r>
            <a:endParaRPr lang="en-US" sz="4000" dirty="0">
              <a:effectLst/>
              <a:latin typeface="Algerian" pitchFamily="8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15368" name="Picture 2" descr="http://t1.gstatic.com/images?q=tbn:ANd9GcRvc3czLbQt6DqLgQZTv8s_t3OdlXd0QpNtT-1c1cDNbmxxGcwEcNGPLrM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67600" y="6067426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6329"/>
            <a:ext cx="8229600" cy="810471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/>
                <a:latin typeface="Bernard MT Condensed" panose="02050806060905020404" pitchFamily="18" charset="0"/>
              </a:rPr>
              <a:t>TEKNIK DAN INSTRUMEN PENILAIAN</a:t>
            </a:r>
            <a:endParaRPr lang="en-US" sz="3600" dirty="0">
              <a:effectLst/>
              <a:latin typeface="Bernard MT Condensed" panose="020508060609050204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22202031"/>
              </p:ext>
            </p:extLst>
          </p:nvPr>
        </p:nvGraphicFramePr>
        <p:xfrm>
          <a:off x="457201" y="1177925"/>
          <a:ext cx="8229599" cy="4512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124200"/>
                <a:gridCol w="1828800"/>
                <a:gridCol w="1676399"/>
              </a:tblGrid>
              <a:tr h="39695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1"/>
                          </a:solidFill>
                        </a:rPr>
                        <a:t>Kompetensi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1"/>
                          </a:solidFill>
                        </a:rPr>
                        <a:t>Teknik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1"/>
                          </a:solidFill>
                        </a:rPr>
                        <a:t>Proses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1"/>
                          </a:solidFill>
                        </a:rPr>
                        <a:t>Hasil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T="42672" marB="4267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40512">
                <a:tc rowSpan="4"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Sikap</a:t>
                      </a:r>
                      <a:endParaRPr lang="en-US" sz="1500" dirty="0"/>
                    </a:p>
                  </a:txBody>
                  <a:tcPr marT="42672" marB="42672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Observasi</a:t>
                      </a:r>
                      <a:r>
                        <a:rPr lang="en-US" sz="1500" dirty="0" smtClean="0"/>
                        <a:t> (</a:t>
                      </a:r>
                      <a:r>
                        <a:rPr lang="en-US" sz="1500" dirty="0" err="1" smtClean="0"/>
                        <a:t>langsung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atau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langsung</a:t>
                      </a:r>
                      <a:r>
                        <a:rPr lang="en-US" sz="1500" dirty="0" smtClean="0"/>
                        <a:t>)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Penilaian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Diri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Penilaian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teman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sejawat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Jurnal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Pengetahuan</a:t>
                      </a:r>
                      <a:endParaRPr lang="en-US" sz="1500" dirty="0"/>
                    </a:p>
                  </a:txBody>
                  <a:tcPr marT="42672" marB="42672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Tes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Tulis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Tes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Lisan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Penugasan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Ketrampilan</a:t>
                      </a:r>
                      <a:endParaRPr lang="en-US" sz="1500" dirty="0"/>
                    </a:p>
                  </a:txBody>
                  <a:tcPr marT="42672" marB="42672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Tes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Praktik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Projek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v</a:t>
                      </a:r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6958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Portofolio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v</a:t>
                      </a:r>
                      <a:endParaRPr lang="en-US" sz="15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v</a:t>
                      </a:r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18491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6" y="6000750"/>
            <a:ext cx="371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92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19459" name="Rectangle 10"/>
          <p:cNvSpPr>
            <a:spLocks noChangeArrowheads="1"/>
          </p:cNvSpPr>
          <p:nvPr/>
        </p:nvSpPr>
        <p:spPr bwMode="auto">
          <a:xfrm>
            <a:off x="6096000" y="5956300"/>
            <a:ext cx="611188" cy="444500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d-ID"/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2465493"/>
            <a:ext cx="9144000" cy="116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en-US" sz="4400" b="1" dirty="0" err="1">
                <a:solidFill>
                  <a:srgbClr val="376092"/>
                </a:solidFill>
                <a:latin typeface="Algerian" pitchFamily="82" charset="0"/>
              </a:rPr>
              <a:t>Penilaian</a:t>
            </a:r>
            <a:r>
              <a:rPr lang="en-US" sz="4400" b="1" dirty="0">
                <a:solidFill>
                  <a:srgbClr val="376092"/>
                </a:solidFill>
                <a:latin typeface="Algerian" pitchFamily="82" charset="0"/>
              </a:rPr>
              <a:t> </a:t>
            </a:r>
            <a:r>
              <a:rPr lang="en-US" sz="4400" b="1" dirty="0" err="1">
                <a:solidFill>
                  <a:srgbClr val="376092"/>
                </a:solidFill>
                <a:latin typeface="Algerian" pitchFamily="82" charset="0"/>
              </a:rPr>
              <a:t>Kompetensi</a:t>
            </a:r>
            <a:r>
              <a:rPr lang="en-US" sz="4400" b="1" dirty="0">
                <a:solidFill>
                  <a:srgbClr val="376092"/>
                </a:solidFill>
                <a:latin typeface="Algerian" pitchFamily="82" charset="0"/>
              </a:rPr>
              <a:t> </a:t>
            </a:r>
            <a:r>
              <a:rPr lang="en-US" sz="4400" b="1" dirty="0" err="1">
                <a:solidFill>
                  <a:srgbClr val="E46C0A"/>
                </a:solidFill>
                <a:latin typeface="Algerian" pitchFamily="82" charset="0"/>
              </a:rPr>
              <a:t>Sikap</a:t>
            </a:r>
            <a:endParaRPr lang="id-ID" sz="4400" b="1" dirty="0">
              <a:solidFill>
                <a:srgbClr val="E46C0A"/>
              </a:solidFill>
              <a:latin typeface="Algerian" pitchFamily="8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19463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" descr="http://t1.gstatic.com/images?q=tbn:ANd9GcRvc3czLbQt6DqLgQZTv8s_t3OdlXd0QpNtT-1c1cDNbmxxGcwEcNGPLrM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25" y="6000750"/>
            <a:ext cx="3571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441171"/>
            <a:ext cx="8229600" cy="810471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Teknik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Instrumen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Algerian" pitchFamily="82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Algerian" pitchFamily="82" charset="0"/>
              </a:rPr>
              <a:t>Penilaian</a:t>
            </a:r>
            <a:endParaRPr lang="en-US" sz="3200" dirty="0">
              <a:solidFill>
                <a:schemeClr val="tx1"/>
              </a:solidFill>
              <a:effectLst/>
              <a:latin typeface="Algerian" pitchFamily="82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45128873"/>
              </p:ext>
            </p:extLst>
          </p:nvPr>
        </p:nvGraphicFramePr>
        <p:xfrm>
          <a:off x="457200" y="1676400"/>
          <a:ext cx="8229600" cy="351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048000"/>
                <a:gridCol w="3429000"/>
              </a:tblGrid>
              <a:tr h="129851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solidFill>
                            <a:schemeClr val="tx1"/>
                          </a:solidFill>
                          <a:latin typeface="Bernard MT Condensed" pitchFamily="18" charset="0"/>
                        </a:rPr>
                        <a:t>KOMPETENSI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Bernard MT Condensed" pitchFamily="18" charset="0"/>
                      </a:endParaRPr>
                    </a:p>
                  </a:txBody>
                  <a:tcPr marT="42672" marB="42672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solidFill>
                            <a:schemeClr val="tx1"/>
                          </a:solidFill>
                          <a:latin typeface="Bernard MT Condensed" pitchFamily="18" charset="0"/>
                        </a:rPr>
                        <a:t>TEKNIK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Bernard MT Condensed" pitchFamily="18" charset="0"/>
                      </a:endParaRPr>
                    </a:p>
                  </a:txBody>
                  <a:tcPr marT="42672" marB="42672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solidFill>
                            <a:schemeClr val="tx1"/>
                          </a:solidFill>
                          <a:latin typeface="Bernard MT Condensed" pitchFamily="18" charset="0"/>
                        </a:rPr>
                        <a:t>BENTUK INSTRUMEN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Bernard MT Condensed" pitchFamily="18" charset="0"/>
                      </a:endParaRPr>
                    </a:p>
                  </a:txBody>
                  <a:tcPr marT="42672" marB="42672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223264">
                <a:tc rowSpan="4">
                  <a:txBody>
                    <a:bodyPr/>
                    <a:lstStyle/>
                    <a:p>
                      <a:pPr algn="ctr"/>
                      <a:r>
                        <a:rPr lang="en-US" sz="1900" dirty="0" err="1" smtClean="0"/>
                        <a:t>Sikap</a:t>
                      </a:r>
                      <a:endParaRPr lang="en-US" sz="1900" dirty="0"/>
                    </a:p>
                  </a:txBody>
                  <a:tcPr marT="42672" marB="42672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Observasi</a:t>
                      </a:r>
                      <a:r>
                        <a:rPr lang="en-US" sz="1900" dirty="0" smtClean="0"/>
                        <a:t> (</a:t>
                      </a:r>
                      <a:r>
                        <a:rPr lang="en-US" sz="1900" dirty="0" err="1" smtClean="0"/>
                        <a:t>langsung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atau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tidak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langsung</a:t>
                      </a:r>
                      <a:r>
                        <a:rPr lang="en-US" sz="1900" dirty="0" smtClean="0"/>
                        <a:t>)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Pedoman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observasi</a:t>
                      </a:r>
                      <a:endParaRPr lang="en-US" sz="1900" dirty="0" smtClean="0"/>
                    </a:p>
                    <a:p>
                      <a:r>
                        <a:rPr lang="en-US" sz="1900" dirty="0" err="1" smtClean="0"/>
                        <a:t>Daftar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cek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dan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skala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penilaian</a:t>
                      </a:r>
                      <a:endParaRPr lang="en-US" sz="1900" dirty="0" smtClean="0"/>
                    </a:p>
                    <a:p>
                      <a:r>
                        <a:rPr lang="en-US" sz="1900" dirty="0" err="1" smtClean="0"/>
                        <a:t>disertai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rubrik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28326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Penilaian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Diri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Lembar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Penilaian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Diri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54304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Penilaian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err="1" smtClean="0"/>
                        <a:t>Antarpeserta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didik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Lembar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Penilaian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Antarpeserta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didik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28326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Jurnal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aseline="0" dirty="0" err="1" smtClean="0"/>
                        <a:t>Lembar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Jurnal</a:t>
                      </a:r>
                      <a:endParaRPr lang="en-US" sz="1900" dirty="0"/>
                    </a:p>
                  </a:txBody>
                  <a:tcPr marT="42672" marB="42672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20507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700" y="2347420"/>
            <a:ext cx="5257800" cy="1063837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Javanese Text" panose="02000000000000000000" pitchFamily="2" charset="0"/>
              </a:rPr>
              <a:t>SIKAP YANG DINILAI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Javanese Text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21519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0150" y="990600"/>
            <a:ext cx="3257550" cy="47905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59293"/>
            <a:ext cx="8229600" cy="736388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Contoh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Instrumen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Penilaian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lgerian" pitchFamily="82" charset="0"/>
                <a:hlinkClick r:id="rId3" action="ppaction://hlinkfile"/>
              </a:rPr>
              <a:t>Sikap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lgerian" pitchFamily="82" charset="0"/>
              <a:hlinkClick r:id="rId3" action="ppaction://hlinkfile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304800" y="1447800"/>
          <a:ext cx="7543800" cy="4228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ounded Rectangle 3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2590800" y="1078773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dirty="0" smtClean="0"/>
              <a:t>SESUAI MATA PELAJARAN</a:t>
            </a:r>
            <a:endParaRPr lang="en-US" dirty="0"/>
          </a:p>
        </p:txBody>
      </p:sp>
      <p:pic>
        <p:nvPicPr>
          <p:cNvPr id="22534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0" y="391160"/>
            <a:ext cx="5981700" cy="736388"/>
          </a:xfrm>
          <a:noFill/>
        </p:spPr>
        <p:txBody>
          <a:bodyPr/>
          <a:lstStyle/>
          <a:p>
            <a:pPr algn="l" eaLnBrk="1" hangingPunct="1">
              <a:defRPr/>
            </a:pPr>
            <a:r>
              <a:rPr lang="en-US" sz="3200" dirty="0" smtClean="0">
                <a:solidFill>
                  <a:schemeClr val="tx1"/>
                </a:solidFill>
                <a:latin typeface="Algerian" pitchFamily="82" charset="0"/>
              </a:rPr>
              <a:t>CONTOH PENILAIAN </a:t>
            </a:r>
            <a:r>
              <a:rPr lang="en-US" sz="3200" dirty="0" err="1" smtClean="0">
                <a:solidFill>
                  <a:schemeClr val="tx1"/>
                </a:solidFill>
                <a:latin typeface="Algerian" pitchFamily="82" charset="0"/>
              </a:rPr>
              <a:t>Jurnal</a:t>
            </a:r>
            <a:endParaRPr lang="en-US" sz="3200" dirty="0">
              <a:solidFill>
                <a:schemeClr val="tx1"/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2100218"/>
              </p:ext>
            </p:extLst>
          </p:nvPr>
        </p:nvGraphicFramePr>
        <p:xfrm>
          <a:off x="838200" y="2915920"/>
          <a:ext cx="7239000" cy="241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987"/>
                <a:gridCol w="2303070"/>
                <a:gridCol w="2186943"/>
              </a:tblGrid>
              <a:tr h="806027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latin typeface="+mn-lt"/>
                        </a:rPr>
                        <a:t>Hari</a:t>
                      </a:r>
                      <a:r>
                        <a:rPr lang="en-US" sz="1700" dirty="0" smtClean="0">
                          <a:latin typeface="+mn-lt"/>
                        </a:rPr>
                        <a:t>, </a:t>
                      </a:r>
                      <a:r>
                        <a:rPr lang="en-US" sz="1700" dirty="0" err="1" smtClean="0">
                          <a:latin typeface="+mn-lt"/>
                        </a:rPr>
                        <a:t>Tanggal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L="44873" marR="44873" marT="42672" marB="42672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latin typeface="+mn-lt"/>
                        </a:rPr>
                        <a:t>Kejadian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L="44873" marR="44873" marT="42672" marB="42672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latin typeface="+mn-lt"/>
                        </a:rPr>
                        <a:t>Keterangan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L="44873" marR="44873" marT="42672" marB="42672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806027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06027"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44873" marR="44873" marT="42672" marB="42672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8200" y="1493520"/>
            <a:ext cx="7620000" cy="12801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Nama</a:t>
            </a:r>
            <a:r>
              <a:rPr lang="en-US" dirty="0" smtClean="0"/>
              <a:t>	       : ……………….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Kelas</a:t>
            </a:r>
            <a:r>
              <a:rPr lang="en-US" dirty="0" smtClean="0"/>
              <a:t>        : ……………….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457200" y="6045200"/>
            <a:ext cx="2590800" cy="284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sz="1100" i="1" dirty="0" err="1">
                <a:latin typeface="Arial" charset="0"/>
                <a:cs typeface="+mn-cs"/>
              </a:rPr>
              <a:t>Penilaian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Proses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dan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Hasil</a:t>
            </a:r>
            <a:r>
              <a:rPr lang="en-US" sz="1100" i="1" dirty="0">
                <a:latin typeface="Arial" charset="0"/>
                <a:cs typeface="+mn-cs"/>
              </a:rPr>
              <a:t> </a:t>
            </a:r>
            <a:r>
              <a:rPr lang="en-US" sz="1100" i="1" dirty="0" err="1">
                <a:latin typeface="Arial" charset="0"/>
                <a:cs typeface="+mn-cs"/>
              </a:rPr>
              <a:t>Belajar</a:t>
            </a:r>
            <a:endParaRPr lang="en-US" sz="1100" i="1" dirty="0">
              <a:latin typeface="Arial" charset="0"/>
              <a:cs typeface="+mn-cs"/>
            </a:endParaRPr>
          </a:p>
        </p:txBody>
      </p:sp>
      <p:pic>
        <p:nvPicPr>
          <p:cNvPr id="27671" name="Picture 2" descr="http://ibnufajar75.files.wordpress.com/2013/05/kurikulum-ba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78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theme1.xml><?xml version="1.0" encoding="utf-8"?>
<a:theme xmlns:a="http://schemas.openxmlformats.org/drawingml/2006/main" name="Curtain Cal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>Shulkhan</UploaderUsername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Matematika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163D5079-BA01-4152-94F4-402FDE264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3DB814-7B87-48D3-A273-0C5FD9BB94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58379F0-E711-46C8-8C3A-27DEF1EDE8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1CF1AA4-6510-42AB-877D-343BB7FF1C6C}">
  <ds:schemaRefs>
    <ds:schemaRef ds:uri="http://schemas.microsoft.com/office/2006/metadata/properties"/>
    <ds:schemaRef ds:uri="http://schemas.microsoft.com/sharepoint/v3"/>
    <ds:schemaRef ds:uri="f1ae628a-3aba-4346-8657-30193ab200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4124</TotalTime>
  <Words>637</Words>
  <Application>Microsoft Office PowerPoint</Application>
  <PresentationFormat>Custom</PresentationFormat>
  <Paragraphs>245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Agency FB</vt:lpstr>
      <vt:lpstr>Algerian</vt:lpstr>
      <vt:lpstr>Arial</vt:lpstr>
      <vt:lpstr>Bahnschrift SemiLight SemiConde</vt:lpstr>
      <vt:lpstr>Bernard MT Condensed</vt:lpstr>
      <vt:lpstr>Calibri</vt:lpstr>
      <vt:lpstr>Javanese Text</vt:lpstr>
      <vt:lpstr>Sitka Banner</vt:lpstr>
      <vt:lpstr>Tahoma</vt:lpstr>
      <vt:lpstr>Times New Roman</vt:lpstr>
      <vt:lpstr>Wingdings</vt:lpstr>
      <vt:lpstr>Curtain Call</vt:lpstr>
      <vt:lpstr>PowerPoint Presentation</vt:lpstr>
      <vt:lpstr>Karakteristik Penilaian</vt:lpstr>
      <vt:lpstr>Ruang Lingkup Penilaian</vt:lpstr>
      <vt:lpstr>TEKNIK DAN INSTRUMEN PENILAIAN</vt:lpstr>
      <vt:lpstr>PowerPoint Presentation</vt:lpstr>
      <vt:lpstr>Teknik dan Instrumen Penilaian</vt:lpstr>
      <vt:lpstr>SIKAP YANG DINILAI</vt:lpstr>
      <vt:lpstr>Contoh Instrumen Penilaian Sikap</vt:lpstr>
      <vt:lpstr>CONTOH PENILAIAN Jurnal</vt:lpstr>
      <vt:lpstr>Lembar Pengamatan Sikap</vt:lpstr>
      <vt:lpstr>Contoh Pengolahan Rapor</vt:lpstr>
      <vt:lpstr>PowerPoint Presentation</vt:lpstr>
      <vt:lpstr>Teknik dan Instrumen Penilaian</vt:lpstr>
      <vt:lpstr>Contoh Instrumen  Penilaian Pengetahuan</vt:lpstr>
      <vt:lpstr>PowerPoint Presentation</vt:lpstr>
      <vt:lpstr>TEKNIK DAN INSTRUMEN PENILAIAN</vt:lpstr>
      <vt:lpstr>Penilaian Keterampilan</vt:lpstr>
      <vt:lpstr>CONTOH INSTRUMEN</vt:lpstr>
      <vt:lpstr>PowerPoint Presentation</vt:lpstr>
      <vt:lpstr>Permendikbud No 66 Tahun 2013 Bab II bagian E</vt:lpstr>
      <vt:lpstr>Kriteria Kenaikan Kelas</vt:lpstr>
      <vt:lpstr>Kriteria Kelulusan</vt:lpstr>
      <vt:lpstr>PowerPoint Presentation</vt:lpstr>
    </vt:vector>
  </TitlesOfParts>
  <Company>sma78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rapor kur'13</dc:title>
  <dc:creator>nursyam</dc:creator>
  <cp:lastModifiedBy>ISKANDAR DINATA</cp:lastModifiedBy>
  <cp:revision>418</cp:revision>
  <dcterms:created xsi:type="dcterms:W3CDTF">2006-08-07T15:32:26Z</dcterms:created>
  <dcterms:modified xsi:type="dcterms:W3CDTF">2023-11-12T04:19:10Z</dcterms:modified>
</cp:coreProperties>
</file>