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8" r:id="rId3"/>
    <p:sldId id="269" r:id="rId4"/>
    <p:sldId id="270" r:id="rId5"/>
    <p:sldId id="276" r:id="rId6"/>
    <p:sldId id="278" r:id="rId7"/>
    <p:sldId id="275" r:id="rId8"/>
    <p:sldId id="277" r:id="rId9"/>
    <p:sldId id="280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madia Utami" initials="YU" lastIdx="1" clrIdx="0">
    <p:extLst>
      <p:ext uri="{19B8F6BF-5375-455C-9EA6-DF929625EA0E}">
        <p15:presenceInfo xmlns:p15="http://schemas.microsoft.com/office/powerpoint/2012/main" xmlns="" userId="90219df4285406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52CBBE"/>
    <a:srgbClr val="FF5969"/>
    <a:srgbClr val="5D7373"/>
    <a:srgbClr val="00A0A8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1" autoAdjust="0"/>
    <p:restoredTop sz="75763" autoAdjust="0"/>
  </p:normalViewPr>
  <p:slideViewPr>
    <p:cSldViewPr snapToGrid="0">
      <p:cViewPr varScale="1">
        <p:scale>
          <a:sx n="53" d="100"/>
          <a:sy n="53" d="100"/>
        </p:scale>
        <p:origin x="-151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BEEA2-7840-4E68-BD07-623B765B713B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3268A-FEF0-4129-B6EA-CE224F1B9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17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Kokin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Wakashuu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57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81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20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Setelah pemberontakan Joukyuu dan pengasingan Gotoba, waka mengalami kemunduran.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Putra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Teika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Fujiwara no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Tameie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memperjuangkan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kesederhanaan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dalam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komposisi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waka.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Kemudian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dilanjutkan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oleh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putra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Tameie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terbagi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menjadi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</a:t>
            </a:r>
            <a:r>
              <a:rPr 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aliran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waka.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62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Renga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populer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sejak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memasuki</a:t>
            </a:r>
            <a:r>
              <a:rPr lang="en-US" baseline="0" dirty="0" smtClean="0"/>
              <a:t> Zaman </a:t>
            </a:r>
            <a:r>
              <a:rPr lang="en-US" baseline="0" dirty="0" err="1" smtClean="0"/>
              <a:t>Nanbokuchou</a:t>
            </a:r>
            <a:r>
              <a:rPr lang="en-US" baseline="0" dirty="0" smtClean="0"/>
              <a:t>.</a:t>
            </a:r>
            <a:endParaRPr lang="en-US" dirty="0" smtClean="0"/>
          </a:p>
          <a:p>
            <a:r>
              <a:rPr lang="en-US" dirty="0" err="1" smtClean="0"/>
              <a:t>Renga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merupakan</a:t>
            </a:r>
            <a:r>
              <a:rPr lang="en-US" baseline="0" dirty="0" smtClean="0"/>
              <a:t> waka </a:t>
            </a:r>
            <a:r>
              <a:rPr lang="en-US" baseline="0" dirty="0" err="1" smtClean="0"/>
              <a:t>antara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syair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atas</a:t>
            </a:r>
            <a:r>
              <a:rPr lang="en-US" baseline="0" dirty="0" smtClean="0"/>
              <a:t> (5-7-5)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syair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bawah</a:t>
            </a:r>
            <a:r>
              <a:rPr lang="en-US" baseline="0" dirty="0" smtClean="0"/>
              <a:t> (7-7) </a:t>
            </a:r>
            <a:r>
              <a:rPr lang="en-US" baseline="0" dirty="0" err="1" smtClean="0"/>
              <a:t>dinyanyikan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oleh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penyair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berbeda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Dibagi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menjadi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renga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pendek</a:t>
            </a:r>
            <a:r>
              <a:rPr lang="en-US" baseline="0" dirty="0" smtClean="0"/>
              <a:t> (pink) </a:t>
            </a:r>
            <a:r>
              <a:rPr lang="en-US" baseline="0" dirty="0" err="1" smtClean="0"/>
              <a:t>dan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renga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panjang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biru</a:t>
            </a:r>
            <a:r>
              <a:rPr lang="en-US" baseline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87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05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9EB0FD16-689C-476C-8309-C7173C257513}"/>
              </a:ext>
            </a:extLst>
          </p:cNvPr>
          <p:cNvSpPr txBox="1"/>
          <p:nvPr/>
        </p:nvSpPr>
        <p:spPr>
          <a:xfrm>
            <a:off x="3419869" y="1771236"/>
            <a:ext cx="84506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WAKA </a:t>
            </a:r>
            <a:r>
              <a:rPr lang="en-US" sz="8000" dirty="0">
                <a:solidFill>
                  <a:srgbClr val="FF5969"/>
                </a:solidFill>
                <a:latin typeface="Tw Cen MT" panose="020B0602020104020603" pitchFamily="34" charset="0"/>
              </a:rPr>
              <a:t>&amp;</a:t>
            </a:r>
            <a:r>
              <a:rPr lang="en-US" sz="80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RENGA</a:t>
            </a:r>
            <a:endParaRPr lang="en-US" sz="8000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312CB825-EAFB-4901-8C7E-D5477E0D31C8}"/>
              </a:ext>
            </a:extLst>
          </p:cNvPr>
          <p:cNvGrpSpPr/>
          <p:nvPr/>
        </p:nvGrpSpPr>
        <p:grpSpPr>
          <a:xfrm>
            <a:off x="5556262" y="463971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F202974-31A3-4642-B671-F0DBBB7B4663}"/>
              </a:ext>
            </a:extLst>
          </p:cNvPr>
          <p:cNvSpPr txBox="1"/>
          <p:nvPr/>
        </p:nvSpPr>
        <p:spPr>
          <a:xfrm>
            <a:off x="3987082" y="3010736"/>
            <a:ext cx="727891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dirty="0" smtClean="0">
                <a:solidFill>
                  <a:srgbClr val="52CBBE"/>
                </a:solidFill>
                <a:latin typeface="Tw Cen MT" panose="020B0602020104020603" pitchFamily="34" charset="0"/>
              </a:rPr>
              <a:t>SASTRA ABAD PERTENGAHAN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79BCE1F0-A71E-4D4B-BE6A-A381604C28D2}"/>
              </a:ext>
            </a:extLst>
          </p:cNvPr>
          <p:cNvSpPr txBox="1"/>
          <p:nvPr/>
        </p:nvSpPr>
        <p:spPr>
          <a:xfrm>
            <a:off x="3987082" y="3759023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中</a:t>
            </a:r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世の文</a:t>
            </a:r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学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xmlns="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xmlns="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xmlns="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7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20">
              <a:extLst>
                <a:ext uri="{FF2B5EF4-FFF2-40B4-BE49-F238E27FC236}">
                  <a16:creationId xmlns:a16="http://schemas.microsoft.com/office/drawing/2014/main" xmlns="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8" name="Picture 87">
              <a:extLst>
                <a:ext uri="{FF2B5EF4-FFF2-40B4-BE49-F238E27FC236}">
                  <a16:creationId xmlns:a16="http://schemas.microsoft.com/office/drawing/2014/main" xmlns="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xmlns="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F272CB9A-11DA-403F-8A2C-8ACABB9E55E3}"/>
              </a:ext>
            </a:extLst>
          </p:cNvPr>
          <p:cNvCxnSpPr/>
          <p:nvPr/>
        </p:nvCxnSpPr>
        <p:spPr>
          <a:xfrm>
            <a:off x="5260688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67E87360-F24A-47BA-928F-2F0179FA8620}"/>
              </a:ext>
            </a:extLst>
          </p:cNvPr>
          <p:cNvCxnSpPr/>
          <p:nvPr/>
        </p:nvCxnSpPr>
        <p:spPr>
          <a:xfrm>
            <a:off x="7217260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08346D99-21A2-4F27-AB30-6BF25A60C3AC}"/>
              </a:ext>
            </a:extLst>
          </p:cNvPr>
          <p:cNvCxnSpPr>
            <a:cxnSpLocks/>
          </p:cNvCxnSpPr>
          <p:nvPr/>
        </p:nvCxnSpPr>
        <p:spPr>
          <a:xfrm>
            <a:off x="9470130" y="4023455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892DD698-41EA-44B3-A338-53428D7D5050}"/>
              </a:ext>
            </a:extLst>
          </p:cNvPr>
          <p:cNvCxnSpPr/>
          <p:nvPr/>
        </p:nvCxnSpPr>
        <p:spPr>
          <a:xfrm>
            <a:off x="2715584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rc 97">
            <a:extLst>
              <a:ext uri="{FF2B5EF4-FFF2-40B4-BE49-F238E27FC236}">
                <a16:creationId xmlns:a16="http://schemas.microsoft.com/office/drawing/2014/main" xmlns="" id="{A2636062-43D3-463C-B6BD-741D547DE965}"/>
              </a:ext>
            </a:extLst>
          </p:cNvPr>
          <p:cNvSpPr/>
          <p:nvPr/>
        </p:nvSpPr>
        <p:spPr>
          <a:xfrm>
            <a:off x="4446753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xmlns="" id="{CDCB9A2B-6699-4804-99AE-7A924FDA4340}"/>
              </a:ext>
            </a:extLst>
          </p:cNvPr>
          <p:cNvSpPr/>
          <p:nvPr/>
        </p:nvSpPr>
        <p:spPr>
          <a:xfrm>
            <a:off x="4811084" y="3928205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ircle: Hollow 29">
            <a:extLst>
              <a:ext uri="{FF2B5EF4-FFF2-40B4-BE49-F238E27FC236}">
                <a16:creationId xmlns:a16="http://schemas.microsoft.com/office/drawing/2014/main" xmlns="" id="{3A6CDF07-EF0B-4379-8FBF-3718BD896047}"/>
              </a:ext>
            </a:extLst>
          </p:cNvPr>
          <p:cNvSpPr/>
          <p:nvPr/>
        </p:nvSpPr>
        <p:spPr>
          <a:xfrm>
            <a:off x="4692021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" name="Circle: Hollow 30">
            <a:extLst>
              <a:ext uri="{FF2B5EF4-FFF2-40B4-BE49-F238E27FC236}">
                <a16:creationId xmlns:a16="http://schemas.microsoft.com/office/drawing/2014/main" xmlns="" id="{FB3E2DCF-4068-4715-BD27-13370B541EAC}"/>
              </a:ext>
            </a:extLst>
          </p:cNvPr>
          <p:cNvSpPr/>
          <p:nvPr/>
        </p:nvSpPr>
        <p:spPr>
          <a:xfrm>
            <a:off x="4559149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EA49CDC4-E9AD-4789-BEA6-BFF07A73111B}"/>
              </a:ext>
            </a:extLst>
          </p:cNvPr>
          <p:cNvCxnSpPr>
            <a:cxnSpLocks/>
          </p:cNvCxnSpPr>
          <p:nvPr/>
        </p:nvCxnSpPr>
        <p:spPr>
          <a:xfrm flipV="1">
            <a:off x="4906335" y="4370641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xmlns="" id="{DD4A8794-EADF-4527-95C6-C9D6781E9C8E}"/>
              </a:ext>
            </a:extLst>
          </p:cNvPr>
          <p:cNvSpPr/>
          <p:nvPr/>
        </p:nvSpPr>
        <p:spPr>
          <a:xfrm>
            <a:off x="4844214" y="5378895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4BE7D141-E60D-4B00-AA4B-1F588212DCAD}"/>
              </a:ext>
            </a:extLst>
          </p:cNvPr>
          <p:cNvSpPr txBox="1"/>
          <p:nvPr/>
        </p:nvSpPr>
        <p:spPr>
          <a:xfrm>
            <a:off x="3831978" y="3077042"/>
            <a:ext cx="22551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rgbClr val="EF3078"/>
                </a:solidFill>
                <a:latin typeface="Tw Cen MT" panose="020B0602020104020603" pitchFamily="34" charset="0"/>
              </a:rPr>
              <a:t>Kamakura</a:t>
            </a:r>
            <a:endParaRPr lang="en-US" sz="3500" dirty="0">
              <a:solidFill>
                <a:srgbClr val="EF3078"/>
              </a:solidFill>
              <a:latin typeface="Tw Cen MT" panose="020B06020201040206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0A5C5A36-EC92-462F-BB70-6A797D63B1DD}"/>
              </a:ext>
            </a:extLst>
          </p:cNvPr>
          <p:cNvSpPr txBox="1"/>
          <p:nvPr/>
        </p:nvSpPr>
        <p:spPr>
          <a:xfrm>
            <a:off x="3831978" y="5413558"/>
            <a:ext cx="3201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Dipimpin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xmlns="" id="{E3730103-7F8D-4792-83EE-5FFC4A5D2274}"/>
              </a:ext>
            </a:extLst>
          </p:cNvPr>
          <p:cNvSpPr/>
          <p:nvPr/>
        </p:nvSpPr>
        <p:spPr>
          <a:xfrm rot="5400000">
            <a:off x="6710502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xmlns="" id="{86694F26-80D5-467D-94C4-C9C860517F5F}"/>
              </a:ext>
            </a:extLst>
          </p:cNvPr>
          <p:cNvSpPr/>
          <p:nvPr/>
        </p:nvSpPr>
        <p:spPr>
          <a:xfrm>
            <a:off x="7074833" y="3928205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Circle: Hollow 46">
            <a:extLst>
              <a:ext uri="{FF2B5EF4-FFF2-40B4-BE49-F238E27FC236}">
                <a16:creationId xmlns:a16="http://schemas.microsoft.com/office/drawing/2014/main" xmlns="" id="{B0789B4A-0620-4211-9109-6DBE9A07FE51}"/>
              </a:ext>
            </a:extLst>
          </p:cNvPr>
          <p:cNvSpPr/>
          <p:nvPr/>
        </p:nvSpPr>
        <p:spPr>
          <a:xfrm>
            <a:off x="6955770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Circle: Hollow 47">
            <a:extLst>
              <a:ext uri="{FF2B5EF4-FFF2-40B4-BE49-F238E27FC236}">
                <a16:creationId xmlns:a16="http://schemas.microsoft.com/office/drawing/2014/main" xmlns="" id="{9C63B36C-028C-4461-9179-02E81EA9B830}"/>
              </a:ext>
            </a:extLst>
          </p:cNvPr>
          <p:cNvSpPr/>
          <p:nvPr/>
        </p:nvSpPr>
        <p:spPr>
          <a:xfrm>
            <a:off x="6822898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xmlns="" id="{15E6C7CE-0DCB-4A82-B08E-519AC3270B85}"/>
              </a:ext>
            </a:extLst>
          </p:cNvPr>
          <p:cNvCxnSpPr>
            <a:cxnSpLocks/>
          </p:cNvCxnSpPr>
          <p:nvPr/>
        </p:nvCxnSpPr>
        <p:spPr>
          <a:xfrm flipV="1">
            <a:off x="7170084" y="2642883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>
            <a:extLst>
              <a:ext uri="{FF2B5EF4-FFF2-40B4-BE49-F238E27FC236}">
                <a16:creationId xmlns:a16="http://schemas.microsoft.com/office/drawing/2014/main" xmlns="" id="{4CFE38F3-7830-46D8-95EE-69DB62ED465D}"/>
              </a:ext>
            </a:extLst>
          </p:cNvPr>
          <p:cNvSpPr/>
          <p:nvPr/>
        </p:nvSpPr>
        <p:spPr>
          <a:xfrm>
            <a:off x="7107963" y="2596527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xmlns="" id="{65F62DC2-C651-4B22-B4CB-1846861868F6}"/>
              </a:ext>
            </a:extLst>
          </p:cNvPr>
          <p:cNvSpPr txBox="1"/>
          <p:nvPr/>
        </p:nvSpPr>
        <p:spPr>
          <a:xfrm>
            <a:off x="6412390" y="4410747"/>
            <a:ext cx="1515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1C7CBB"/>
                </a:solidFill>
                <a:latin typeface="Tw Cen MT" panose="020B0602020104020603" pitchFamily="34" charset="0"/>
              </a:rPr>
              <a:t>1221</a:t>
            </a:r>
            <a:endParaRPr lang="en-US" sz="4000" dirty="0">
              <a:solidFill>
                <a:srgbClr val="1C7CBB"/>
              </a:solidFill>
              <a:latin typeface="Tw Cen MT" panose="020B0602020104020603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44337E62-7F21-4CD3-9B0D-507A64DF7728}"/>
              </a:ext>
            </a:extLst>
          </p:cNvPr>
          <p:cNvSpPr txBox="1"/>
          <p:nvPr/>
        </p:nvSpPr>
        <p:spPr>
          <a:xfrm>
            <a:off x="5664811" y="1781827"/>
            <a:ext cx="3201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Pemberontakan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Joukyuu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Pengasingan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:a16="http://schemas.microsoft.com/office/drawing/2014/main" xmlns="" id="{FC85B459-7BA2-4C61-9178-E1CE5EFAEC56}"/>
              </a:ext>
            </a:extLst>
          </p:cNvPr>
          <p:cNvSpPr/>
          <p:nvPr/>
        </p:nvSpPr>
        <p:spPr>
          <a:xfrm>
            <a:off x="8948429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xmlns="" id="{4A6EEA54-5314-432F-B5DF-B223248AB8AA}"/>
              </a:ext>
            </a:extLst>
          </p:cNvPr>
          <p:cNvSpPr/>
          <p:nvPr/>
        </p:nvSpPr>
        <p:spPr>
          <a:xfrm>
            <a:off x="9312760" y="3928205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Circle: Hollow 55">
            <a:extLst>
              <a:ext uri="{FF2B5EF4-FFF2-40B4-BE49-F238E27FC236}">
                <a16:creationId xmlns:a16="http://schemas.microsoft.com/office/drawing/2014/main" xmlns="" id="{0C983C23-7914-456E-AA37-90FEEBD851C0}"/>
              </a:ext>
            </a:extLst>
          </p:cNvPr>
          <p:cNvSpPr/>
          <p:nvPr/>
        </p:nvSpPr>
        <p:spPr>
          <a:xfrm>
            <a:off x="9193697" y="3809142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Circle: Hollow 56">
            <a:extLst>
              <a:ext uri="{FF2B5EF4-FFF2-40B4-BE49-F238E27FC236}">
                <a16:creationId xmlns:a16="http://schemas.microsoft.com/office/drawing/2014/main" xmlns="" id="{CD810234-B3DF-4AE8-B7F5-9B91C3FEE8A3}"/>
              </a:ext>
            </a:extLst>
          </p:cNvPr>
          <p:cNvSpPr/>
          <p:nvPr/>
        </p:nvSpPr>
        <p:spPr>
          <a:xfrm>
            <a:off x="9060825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xmlns="" id="{A61A79A1-830D-43A5-991E-41089FE309F5}"/>
              </a:ext>
            </a:extLst>
          </p:cNvPr>
          <p:cNvCxnSpPr>
            <a:cxnSpLocks/>
          </p:cNvCxnSpPr>
          <p:nvPr/>
        </p:nvCxnSpPr>
        <p:spPr>
          <a:xfrm flipV="1">
            <a:off x="9408011" y="4370641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91D217BA-6735-41FC-ADDE-ADA84BF5E891}"/>
              </a:ext>
            </a:extLst>
          </p:cNvPr>
          <p:cNvSpPr/>
          <p:nvPr/>
        </p:nvSpPr>
        <p:spPr>
          <a:xfrm>
            <a:off x="9345890" y="5378895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8710CEB2-4E11-44C6-A201-5DCB3EA9A265}"/>
              </a:ext>
            </a:extLst>
          </p:cNvPr>
          <p:cNvSpPr txBox="1"/>
          <p:nvPr/>
        </p:nvSpPr>
        <p:spPr>
          <a:xfrm>
            <a:off x="8625050" y="5503135"/>
            <a:ext cx="320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Keshogunan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Dimulai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AC17817C-AF36-4468-94FC-44DCFF825290}"/>
              </a:ext>
            </a:extLst>
          </p:cNvPr>
          <p:cNvSpPr txBox="1"/>
          <p:nvPr/>
        </p:nvSpPr>
        <p:spPr>
          <a:xfrm>
            <a:off x="3455349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SASTRA ABAD PERTENGAHAN</a:t>
            </a:r>
            <a:endParaRPr 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xmlns="" id="{B347FCAE-CD51-47C1-A0E5-7FE287A79E42}"/>
              </a:ext>
            </a:extLst>
          </p:cNvPr>
          <p:cNvGrpSpPr/>
          <p:nvPr/>
        </p:nvGrpSpPr>
        <p:grpSpPr>
          <a:xfrm>
            <a:off x="6377562" y="878988"/>
            <a:ext cx="1434489" cy="190500"/>
            <a:chOff x="4679586" y="878988"/>
            <a:chExt cx="1434489" cy="1905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xmlns="" id="{957F6F33-D335-4F37-A9F5-23DE49CB0B4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xmlns="" id="{9D3A95DB-0E0C-40A8-88F7-9DAC67B156F6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xmlns="" id="{AD1EA8C3-D35D-4FB7-8D6B-858B4EE0825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xmlns="" id="{FD4B96A9-29AD-4507-B1E8-D12C03BAD2C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xmlns="" id="{50AFA104-D1BD-427D-90C1-6CE47F2C7A56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 L 0.73607 -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45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 animBg="1"/>
      <p:bldP spid="101" grpId="0" animBg="1"/>
      <p:bldP spid="103" grpId="0" animBg="1"/>
      <p:bldP spid="104" grpId="0"/>
      <p:bldP spid="105" grpId="0"/>
      <p:bldP spid="106" grpId="0" animBg="1"/>
      <p:bldP spid="107" grpId="0" animBg="1"/>
      <p:bldP spid="108" grpId="0" animBg="1"/>
      <p:bldP spid="109" grpId="0" animBg="1"/>
      <p:bldP spid="111" grpId="0" animBg="1"/>
      <p:bldP spid="112" grpId="0"/>
      <p:bldP spid="113" grpId="0"/>
      <p:bldP spid="114" grpId="0" animBg="1"/>
      <p:bldP spid="115" grpId="0" animBg="1"/>
      <p:bldP spid="116" grpId="0" animBg="1"/>
      <p:bldP spid="117" grpId="0" animBg="1"/>
      <p:bldP spid="119" grpId="0" animBg="1"/>
      <p:bldP spid="121" grpId="0"/>
      <p:bldP spid="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005145" y="2332312"/>
            <a:ext cx="1168400" cy="2360918"/>
            <a:chOff x="10566616" y="963431"/>
            <a:chExt cx="1168400" cy="2360918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A97C14D5-0388-44F5-AD76-F8BBAF179CD6}"/>
                </a:ext>
              </a:extLst>
            </p:cNvPr>
            <p:cNvSpPr/>
            <p:nvPr/>
          </p:nvSpPr>
          <p:spPr>
            <a:xfrm>
              <a:off x="10566616" y="96343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415808" y="188227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xmlns="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73015" y="187346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56">
              <a:extLst>
                <a:ext uri="{FF2B5EF4-FFF2-40B4-BE49-F238E27FC236}">
                  <a16:creationId xmlns:a16="http://schemas.microsoft.com/office/drawing/2014/main" xmlns="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xmlns="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69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0.73893 -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4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6459012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Diperintahkan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Merupakan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kumpulan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puisi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pilihan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(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antologi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Terdiri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20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jilid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sekitar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2000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puisi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A87830BE-EEF7-4034-8ABE-3212DB467DB4}"/>
              </a:ext>
            </a:extLst>
          </p:cNvPr>
          <p:cNvGrpSpPr/>
          <p:nvPr/>
        </p:nvGrpSpPr>
        <p:grpSpPr>
          <a:xfrm>
            <a:off x="2982416" y="1518554"/>
            <a:ext cx="1805441" cy="1866900"/>
            <a:chOff x="1387588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:a16="http://schemas.microsoft.com/office/drawing/2014/main" xmlns="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5D8301A0-49D9-41A5-A227-2E35458E6401}"/>
                </a:ext>
              </a:extLst>
            </p:cNvPr>
            <p:cNvSpPr txBox="1"/>
            <p:nvPr/>
          </p:nvSpPr>
          <p:spPr>
            <a:xfrm>
              <a:off x="1387588" y="2353209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1205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236675CF-5B12-4D6B-8C03-F29656450255}"/>
                </a:ext>
              </a:extLst>
            </p:cNvPr>
            <p:cNvSpPr txBox="1"/>
            <p:nvPr/>
          </p:nvSpPr>
          <p:spPr>
            <a:xfrm>
              <a:off x="1843092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6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1307105"/>
            <a:chOff x="1488849" y="3612354"/>
            <a:chExt cx="1591582" cy="1307105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SHIN-KOKIN WAKASHUU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088462"/>
              <a:ext cx="159158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Fujiwara no </a:t>
              </a:r>
              <a:r>
                <a:rPr lang="en-US" sz="1600" b="1" dirty="0" err="1">
                  <a:solidFill>
                    <a:srgbClr val="A6A6A6"/>
                  </a:solidFill>
                  <a:latin typeface="Tw Cen MT" panose="020B0602020104020603" pitchFamily="34" charset="0"/>
                </a:rPr>
                <a:t>Teika</a:t>
              </a:r>
              <a:r>
                <a:rPr lang="en-US" sz="1600" b="1" dirty="0">
                  <a:solidFill>
                    <a:srgbClr val="A6A6A6"/>
                  </a:solidFill>
                  <a:latin typeface="Tw Cen MT" panose="020B0602020104020603" pitchFamily="34" charset="0"/>
                </a:rPr>
                <a:t>, Fujiwara no </a:t>
              </a:r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Ariie</a:t>
              </a:r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, </a:t>
              </a:r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dkk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659" y="4229239"/>
            <a:ext cx="894354" cy="89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49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9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2984256" y="1513060"/>
            <a:ext cx="1805441" cy="1866900"/>
            <a:chOff x="3884465" y="2209800"/>
            <a:chExt cx="1805441" cy="1866900"/>
          </a:xfrm>
        </p:grpSpPr>
        <p:sp>
          <p:nvSpPr>
            <p:cNvPr id="44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HYAKUNIN ISSHU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7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3091186" y="2446510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91705BAF-DCDA-4FDC-8DA1-1FBA870AE5C8}"/>
              </a:ext>
            </a:extLst>
          </p:cNvPr>
          <p:cNvSpPr txBox="1"/>
          <p:nvPr/>
        </p:nvSpPr>
        <p:spPr>
          <a:xfrm>
            <a:off x="3079372" y="3408737"/>
            <a:ext cx="1591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52CBBE"/>
                </a:solidFill>
                <a:latin typeface="Tw Cen MT" panose="020B0602020104020603" pitchFamily="34" charset="0"/>
              </a:rPr>
              <a:t>Fujiwara </a:t>
            </a:r>
            <a:r>
              <a:rPr lang="en-US" b="1" dirty="0" err="1" smtClean="0">
                <a:solidFill>
                  <a:srgbClr val="52CBBE"/>
                </a:solidFill>
                <a:latin typeface="Tw Cen MT" panose="020B0602020104020603" pitchFamily="34" charset="0"/>
              </a:rPr>
              <a:t>Teika</a:t>
            </a:r>
            <a:endParaRPr lang="en-US" b="1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xmlns="" id="{14331A99-A934-4099-9190-67078252B1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910" y="4223832"/>
            <a:ext cx="897858" cy="897856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6459012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Merupakan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kumpulan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puisi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pilihan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(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antologi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</a:p>
          <a:p>
            <a:pPr marL="0" indent="0">
              <a:buNone/>
            </a:pPr>
            <a:r>
              <a:rPr lang="ja-JP" alt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　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100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penyair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Dipilih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Kokinshuu-Shokugosenshuu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3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9" grpId="0"/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2984256" y="1513060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44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1213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7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3091186" y="2446510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6459012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Ditulis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Shogun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ketiga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</a:p>
          <a:p>
            <a:pPr marL="0" indent="0">
              <a:buNone/>
            </a:pPr>
            <a:r>
              <a:rPr lang="ja-JP" altLang="en-US" sz="24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　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 Zaman Kamakura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1180804"/>
            <a:chOff x="1488849" y="3612354"/>
            <a:chExt cx="1591582" cy="118080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EC630"/>
                  </a:solidFill>
                  <a:latin typeface="Tw Cen MT" panose="020B0602020104020603" pitchFamily="34" charset="0"/>
                </a:rPr>
                <a:t>KINKAI WAKASHUU</a:t>
              </a:r>
              <a:endParaRPr lang="en-US" b="1" dirty="0">
                <a:solidFill>
                  <a:srgbClr val="FEC63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146827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Minamoto no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Sanetomo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46" name="Picture 45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35" y="4215857"/>
            <a:ext cx="907482" cy="90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46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xmlns="" id="{7277CEC9-24C9-4B1D-964A-A216786A7724}"/>
              </a:ext>
            </a:extLst>
          </p:cNvPr>
          <p:cNvCxnSpPr/>
          <p:nvPr/>
        </p:nvCxnSpPr>
        <p:spPr>
          <a:xfrm>
            <a:off x="3850016" y="3623253"/>
            <a:ext cx="1966913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xmlns="" id="{F1840EDE-DF70-433F-86FE-A402BC5C2DDE}"/>
              </a:ext>
            </a:extLst>
          </p:cNvPr>
          <p:cNvGrpSpPr/>
          <p:nvPr/>
        </p:nvGrpSpPr>
        <p:grpSpPr>
          <a:xfrm>
            <a:off x="3638922" y="3517706"/>
            <a:ext cx="211094" cy="211094"/>
            <a:chOff x="1677812" y="4248152"/>
            <a:chExt cx="211094" cy="211094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xmlns="" id="{43B84625-CD81-4477-AFEA-2D657FFA16C5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xmlns="" id="{90BB5737-FB23-4CC2-81BC-52D57E7FB8E9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xmlns="" id="{D5DAD85F-381F-4EA0-9781-3C23F8D9AC73}"/>
              </a:ext>
            </a:extLst>
          </p:cNvPr>
          <p:cNvCxnSpPr/>
          <p:nvPr/>
        </p:nvCxnSpPr>
        <p:spPr>
          <a:xfrm>
            <a:off x="5997735" y="3623253"/>
            <a:ext cx="1966913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E76B67BC-401F-4EA8-8CBE-EEB8DFAA45A7}"/>
              </a:ext>
            </a:extLst>
          </p:cNvPr>
          <p:cNvGrpSpPr/>
          <p:nvPr/>
        </p:nvGrpSpPr>
        <p:grpSpPr>
          <a:xfrm>
            <a:off x="5816929" y="3517706"/>
            <a:ext cx="211094" cy="211094"/>
            <a:chOff x="3855819" y="4248152"/>
            <a:chExt cx="211094" cy="211094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xmlns="" id="{A399A27A-C7E8-457C-9D90-A66A1BF1F76F}"/>
                </a:ext>
              </a:extLst>
            </p:cNvPr>
            <p:cNvSpPr/>
            <p:nvPr/>
          </p:nvSpPr>
          <p:spPr>
            <a:xfrm>
              <a:off x="3855819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xmlns="" id="{C4008114-54A1-42C2-9000-1CC3AE1D8927}"/>
                </a:ext>
              </a:extLst>
            </p:cNvPr>
            <p:cNvSpPr/>
            <p:nvPr/>
          </p:nvSpPr>
          <p:spPr>
            <a:xfrm>
              <a:off x="3886107" y="4278440"/>
              <a:ext cx="150518" cy="150518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xmlns="" id="{590AD362-84BB-49C7-8C91-CDB895729924}"/>
              </a:ext>
            </a:extLst>
          </p:cNvPr>
          <p:cNvGrpSpPr/>
          <p:nvPr/>
        </p:nvGrpSpPr>
        <p:grpSpPr>
          <a:xfrm>
            <a:off x="7934360" y="3517706"/>
            <a:ext cx="211094" cy="211094"/>
            <a:chOff x="5973250" y="4248152"/>
            <a:chExt cx="211094" cy="211094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xmlns="" id="{A32FB427-F316-4459-B06D-2A2B27FC7053}"/>
                </a:ext>
              </a:extLst>
            </p:cNvPr>
            <p:cNvSpPr/>
            <p:nvPr/>
          </p:nvSpPr>
          <p:spPr>
            <a:xfrm>
              <a:off x="5973250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xmlns="" id="{C35EF795-8B2D-4CD0-87FF-5756B089D921}"/>
                </a:ext>
              </a:extLst>
            </p:cNvPr>
            <p:cNvSpPr/>
            <p:nvPr/>
          </p:nvSpPr>
          <p:spPr>
            <a:xfrm>
              <a:off x="6003538" y="4278440"/>
              <a:ext cx="150518" cy="150518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895C2AE9-E6EE-4572-8B9B-0A1C8899D6FE}"/>
              </a:ext>
            </a:extLst>
          </p:cNvPr>
          <p:cNvSpPr txBox="1"/>
          <p:nvPr/>
        </p:nvSpPr>
        <p:spPr>
          <a:xfrm>
            <a:off x="2594536" y="4142156"/>
            <a:ext cx="2289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Tameuji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70B20FE2-BC47-4EB2-B7EA-CBE6F5B390D3}"/>
              </a:ext>
            </a:extLst>
          </p:cNvPr>
          <p:cNvSpPr txBox="1"/>
          <p:nvPr/>
        </p:nvSpPr>
        <p:spPr>
          <a:xfrm>
            <a:off x="2594536" y="3709155"/>
            <a:ext cx="2289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Nijou</a:t>
            </a:r>
            <a:endParaRPr lang="en-US" sz="24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111" name="Group 110">
            <a:extLst>
              <a:ext uri="{FF2B5EF4-FFF2-40B4-BE49-F238E27FC236}">
                <a16:creationId xmlns:a16="http://schemas.microsoft.com/office/drawing/2014/main" xmlns="" id="{EEB19012-A13E-4E01-97E1-4BD9BE0B2C4A}"/>
              </a:ext>
            </a:extLst>
          </p:cNvPr>
          <p:cNvGrpSpPr/>
          <p:nvPr/>
        </p:nvGrpSpPr>
        <p:grpSpPr>
          <a:xfrm>
            <a:off x="4783446" y="4142156"/>
            <a:ext cx="2289049" cy="956898"/>
            <a:chOff x="1514240" y="4816886"/>
            <a:chExt cx="2289049" cy="956898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xmlns="" id="{5FF83314-6443-4064-B8AD-715FDF38C0B1}"/>
                </a:ext>
              </a:extLst>
            </p:cNvPr>
            <p:cNvSpPr txBox="1"/>
            <p:nvPr/>
          </p:nvSpPr>
          <p:spPr>
            <a:xfrm>
              <a:off x="1514240" y="4816886"/>
              <a:ext cx="22890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Tamenori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xmlns="" id="{AFB0129A-D09E-4693-96AE-20F4A2C31E42}"/>
                </a:ext>
              </a:extLst>
            </p:cNvPr>
            <p:cNvSpPr txBox="1"/>
            <p:nvPr/>
          </p:nvSpPr>
          <p:spPr>
            <a:xfrm>
              <a:off x="1733898" y="5127453"/>
              <a:ext cx="18497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Shin-</a:t>
              </a:r>
              <a:r>
                <a:rPr lang="en-US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chokusen</a:t>
              </a:r>
              <a:r>
                <a:rPr lang="en-US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w Cen MT" panose="020B0602020104020603" pitchFamily="34" charset="0"/>
                </a:rPr>
                <a:t>Wakashuu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B58D17C2-3595-44AD-9D77-27C29A8030BC}"/>
              </a:ext>
            </a:extLst>
          </p:cNvPr>
          <p:cNvSpPr txBox="1"/>
          <p:nvPr/>
        </p:nvSpPr>
        <p:spPr>
          <a:xfrm>
            <a:off x="4783446" y="3709155"/>
            <a:ext cx="2289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52CBBE"/>
                </a:solidFill>
                <a:latin typeface="Tw Cen MT" panose="020B0602020104020603" pitchFamily="34" charset="0"/>
              </a:rPr>
              <a:t>Kyougoku</a:t>
            </a:r>
            <a:endParaRPr lang="en-US" sz="2800" b="1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xmlns="" id="{572131EC-94E6-4982-85F7-903D6FA72171}"/>
              </a:ext>
            </a:extLst>
          </p:cNvPr>
          <p:cNvSpPr txBox="1"/>
          <p:nvPr/>
        </p:nvSpPr>
        <p:spPr>
          <a:xfrm>
            <a:off x="6912585" y="4142156"/>
            <a:ext cx="2289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Tamesuke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xmlns="" id="{D8562F22-E78F-4DD5-9BBD-EEAB69C0B365}"/>
              </a:ext>
            </a:extLst>
          </p:cNvPr>
          <p:cNvSpPr txBox="1"/>
          <p:nvPr/>
        </p:nvSpPr>
        <p:spPr>
          <a:xfrm>
            <a:off x="6912585" y="3709155"/>
            <a:ext cx="2289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EC630"/>
                </a:solidFill>
                <a:latin typeface="Tw Cen MT" panose="020B0602020104020603" pitchFamily="34" charset="0"/>
              </a:rPr>
              <a:t>Reizei</a:t>
            </a:r>
            <a:endParaRPr lang="en-US" sz="2800" b="1" dirty="0">
              <a:solidFill>
                <a:srgbClr val="FEC630"/>
              </a:solidFill>
              <a:latin typeface="Tw Cen MT" panose="020B0602020104020603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711450F4-A7BD-494E-BD71-C6C5EB8D03D1}"/>
              </a:ext>
            </a:extLst>
          </p:cNvPr>
          <p:cNvGrpSpPr/>
          <p:nvPr/>
        </p:nvGrpSpPr>
        <p:grpSpPr>
          <a:xfrm>
            <a:off x="3101220" y="1755914"/>
            <a:ext cx="1275682" cy="1275682"/>
            <a:chOff x="3063120" y="1755914"/>
            <a:chExt cx="1275682" cy="1275682"/>
          </a:xfrm>
        </p:grpSpPr>
        <p:sp>
          <p:nvSpPr>
            <p:cNvPr id="120" name="Teardrop 119">
              <a:extLst>
                <a:ext uri="{FF2B5EF4-FFF2-40B4-BE49-F238E27FC236}">
                  <a16:creationId xmlns:a16="http://schemas.microsoft.com/office/drawing/2014/main" xmlns="" id="{5E489B47-B2BB-4EFB-8EC4-21C10615E463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xmlns="" id="{862B435C-D1B2-4C1C-B995-8D888E87C5D7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1" name="Picture 130">
              <a:extLst>
                <a:ext uri="{FF2B5EF4-FFF2-40B4-BE49-F238E27FC236}">
                  <a16:creationId xmlns:a16="http://schemas.microsoft.com/office/drawing/2014/main" xmlns="" id="{262C0D94-FE17-421D-AA32-BD4AFE13E6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191C1607-C8B7-4B99-9DC5-3321A9E92D49}"/>
              </a:ext>
            </a:extLst>
          </p:cNvPr>
          <p:cNvGrpSpPr/>
          <p:nvPr/>
        </p:nvGrpSpPr>
        <p:grpSpPr>
          <a:xfrm>
            <a:off x="5280540" y="1755914"/>
            <a:ext cx="1275682" cy="1275682"/>
            <a:chOff x="5242440" y="1755914"/>
            <a:chExt cx="1275682" cy="1275682"/>
          </a:xfrm>
        </p:grpSpPr>
        <p:sp>
          <p:nvSpPr>
            <p:cNvPr id="124" name="Teardrop 123">
              <a:extLst>
                <a:ext uri="{FF2B5EF4-FFF2-40B4-BE49-F238E27FC236}">
                  <a16:creationId xmlns:a16="http://schemas.microsoft.com/office/drawing/2014/main" xmlns="" id="{A44D7BEA-70F0-4773-A72C-A5B9951D3536}"/>
                </a:ext>
              </a:extLst>
            </p:cNvPr>
            <p:cNvSpPr/>
            <p:nvPr/>
          </p:nvSpPr>
          <p:spPr>
            <a:xfrm rot="8100000">
              <a:off x="524244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xmlns="" id="{1431DABB-47B8-4640-BD39-9CC7E2CDA115}"/>
                </a:ext>
              </a:extLst>
            </p:cNvPr>
            <p:cNvSpPr/>
            <p:nvPr/>
          </p:nvSpPr>
          <p:spPr>
            <a:xfrm>
              <a:off x="543678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2" name="Picture 131">
              <a:extLst>
                <a:ext uri="{FF2B5EF4-FFF2-40B4-BE49-F238E27FC236}">
                  <a16:creationId xmlns:a16="http://schemas.microsoft.com/office/drawing/2014/main" xmlns="" id="{B5EEDA48-5891-495E-A9A5-8AEE83947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65681" y="2061164"/>
              <a:ext cx="659146" cy="659144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FA807BE1-996E-4364-AC05-CAC8C826377C}"/>
              </a:ext>
            </a:extLst>
          </p:cNvPr>
          <p:cNvGrpSpPr/>
          <p:nvPr/>
        </p:nvGrpSpPr>
        <p:grpSpPr>
          <a:xfrm>
            <a:off x="7391281" y="1755914"/>
            <a:ext cx="1275682" cy="1275682"/>
            <a:chOff x="7353181" y="1755914"/>
            <a:chExt cx="1275682" cy="1275682"/>
          </a:xfrm>
        </p:grpSpPr>
        <p:sp>
          <p:nvSpPr>
            <p:cNvPr id="128" name="Teardrop 127">
              <a:extLst>
                <a:ext uri="{FF2B5EF4-FFF2-40B4-BE49-F238E27FC236}">
                  <a16:creationId xmlns:a16="http://schemas.microsoft.com/office/drawing/2014/main" xmlns="" id="{76257F1B-992C-4717-A6A2-EDE25A4F31C3}"/>
                </a:ext>
              </a:extLst>
            </p:cNvPr>
            <p:cNvSpPr/>
            <p:nvPr/>
          </p:nvSpPr>
          <p:spPr>
            <a:xfrm rot="8100000">
              <a:off x="7353181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xmlns="" id="{CBB174F9-BA66-486F-BC62-F2720CED100C}"/>
                </a:ext>
              </a:extLst>
            </p:cNvPr>
            <p:cNvSpPr/>
            <p:nvPr/>
          </p:nvSpPr>
          <p:spPr>
            <a:xfrm>
              <a:off x="7547530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3" name="Picture 132">
              <a:extLst>
                <a:ext uri="{FF2B5EF4-FFF2-40B4-BE49-F238E27FC236}">
                  <a16:creationId xmlns:a16="http://schemas.microsoft.com/office/drawing/2014/main" xmlns="" id="{58BE45EE-A44E-41D8-8C13-099C1F70EF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8666" y="2048456"/>
              <a:ext cx="684562" cy="6845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890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25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250"/>
                            </p:stCondLst>
                            <p:childTnLst>
                              <p:par>
                                <p:cTn id="5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750"/>
                            </p:stCondLst>
                            <p:childTnLst>
                              <p:par>
                                <p:cTn id="6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4" grpId="0"/>
      <p:bldP spid="1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A87830BE-EEF7-4034-8ABE-3212DB467DB4}"/>
              </a:ext>
            </a:extLst>
          </p:cNvPr>
          <p:cNvGrpSpPr/>
          <p:nvPr/>
        </p:nvGrpSpPr>
        <p:grpSpPr>
          <a:xfrm>
            <a:off x="2976747" y="1518554"/>
            <a:ext cx="1805441" cy="1866900"/>
            <a:chOff x="1381919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:a16="http://schemas.microsoft.com/office/drawing/2014/main" xmlns="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5D8301A0-49D9-41A5-A227-2E35458E6401}"/>
                </a:ext>
              </a:extLst>
            </p:cNvPr>
            <p:cNvSpPr txBox="1"/>
            <p:nvPr/>
          </p:nvSpPr>
          <p:spPr>
            <a:xfrm>
              <a:off x="1381919" y="2477871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短連歌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068894" y="2921108"/>
            <a:ext cx="1606365" cy="703395"/>
            <a:chOff x="1474066" y="3612354"/>
            <a:chExt cx="1606365" cy="703395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Atas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74066" y="3977195"/>
              <a:ext cx="15915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5-7-5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659" y="4229239"/>
            <a:ext cx="894354" cy="894352"/>
          </a:xfrm>
          <a:prstGeom prst="rect">
            <a:avLst/>
          </a:prstGeom>
        </p:spPr>
      </p:pic>
      <p:grpSp>
        <p:nvGrpSpPr>
          <p:cNvPr id="142" name="Group 141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7639306" y="1518554"/>
            <a:ext cx="1805441" cy="1866900"/>
            <a:chOff x="3884465" y="2209800"/>
            <a:chExt cx="1805441" cy="1866900"/>
          </a:xfrm>
          <a:solidFill>
            <a:srgbClr val="FEC630"/>
          </a:solidFill>
        </p:grpSpPr>
        <p:sp>
          <p:nvSpPr>
            <p:cNvPr id="143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長連歌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145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774623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9" name="Picture 148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174" y="4216111"/>
            <a:ext cx="907482" cy="907480"/>
          </a:xfrm>
          <a:prstGeom prst="rect">
            <a:avLst/>
          </a:prstGeom>
        </p:spPr>
      </p:pic>
      <p:grpSp>
        <p:nvGrpSpPr>
          <p:cNvPr id="151" name="Group 15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079055" y="3535052"/>
            <a:ext cx="1606365" cy="703395"/>
            <a:chOff x="1474066" y="3612354"/>
            <a:chExt cx="1606365" cy="703395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Bawah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74066" y="3977195"/>
              <a:ext cx="15915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7-7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7769676" y="2921108"/>
            <a:ext cx="1606365" cy="703395"/>
            <a:chOff x="1474066" y="3612354"/>
            <a:chExt cx="1606365" cy="703395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5-7-5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74066" y="3977195"/>
              <a:ext cx="15915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7-7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7779837" y="3535052"/>
            <a:ext cx="1606365" cy="703395"/>
            <a:chOff x="1474066" y="3612354"/>
            <a:chExt cx="1606365" cy="703395"/>
          </a:xfrm>
        </p:grpSpPr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5-7-5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74066" y="3977195"/>
              <a:ext cx="15915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7-7 </a:t>
              </a:r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dst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160" name="TextBox 159">
            <a:extLst>
              <a:ext uri="{FF2B5EF4-FFF2-40B4-BE49-F238E27FC236}">
                <a16:creationId xmlns:a16="http://schemas.microsoft.com/office/drawing/2014/main" xmlns="" id="{79BCE1F0-A71E-4D4B-BE6A-A381604C28D2}"/>
              </a:ext>
            </a:extLst>
          </p:cNvPr>
          <p:cNvSpPr txBox="1"/>
          <p:nvPr/>
        </p:nvSpPr>
        <p:spPr>
          <a:xfrm>
            <a:off x="8725657" y="498753"/>
            <a:ext cx="286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solidFill>
                  <a:srgbClr val="5D7373"/>
                </a:solidFill>
                <a:latin typeface="Tw Cen MT" panose="020B0602020104020603" pitchFamily="34" charset="0"/>
              </a:rPr>
              <a:t>南北朝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87E322DA-3D39-4A36-A521-33E75DDBFF71}"/>
              </a:ext>
            </a:extLst>
          </p:cNvPr>
          <p:cNvSpPr/>
          <p:nvPr/>
        </p:nvSpPr>
        <p:spPr>
          <a:xfrm>
            <a:off x="-3534913" y="-2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74467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25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750"/>
                            </p:stCondLst>
                            <p:childTnLst>
                              <p:par>
                                <p:cTn id="6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250"/>
                            </p:stCondLst>
                            <p:childTnLst>
                              <p:par>
                                <p:cTn id="6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145" grpId="0" animBg="1"/>
      <p:bldP spid="160" grpId="0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和歌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61">
              <a:extLst>
                <a:ext uri="{FF2B5EF4-FFF2-40B4-BE49-F238E27FC236}">
                  <a16:creationId xmlns:a16="http://schemas.microsoft.com/office/drawing/2014/main" xmlns="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連歌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xmlns="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87E322DA-3D39-4A36-A521-33E75DDBFF71}"/>
              </a:ext>
            </a:extLst>
          </p:cNvPr>
          <p:cNvSpPr/>
          <p:nvPr/>
        </p:nvSpPr>
        <p:spPr>
          <a:xfrm>
            <a:off x="-904254" y="-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A87830BE-EEF7-4034-8ABE-3212DB467DB4}"/>
              </a:ext>
            </a:extLst>
          </p:cNvPr>
          <p:cNvGrpSpPr/>
          <p:nvPr/>
        </p:nvGrpSpPr>
        <p:grpSpPr>
          <a:xfrm>
            <a:off x="5614640" y="1499502"/>
            <a:ext cx="1805441" cy="1866900"/>
            <a:chOff x="1391965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:a16="http://schemas.microsoft.com/office/drawing/2014/main" xmlns="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5D8301A0-49D9-41A5-A227-2E35458E6401}"/>
                </a:ext>
              </a:extLst>
            </p:cNvPr>
            <p:cNvSpPr txBox="1"/>
            <p:nvPr/>
          </p:nvSpPr>
          <p:spPr>
            <a:xfrm>
              <a:off x="1391965" y="2280676"/>
              <a:ext cx="180544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1356-</a:t>
              </a:r>
            </a:p>
            <a:p>
              <a:pPr algn="ctr"/>
              <a:r>
                <a:rPr lang="en-US" sz="28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1357</a:t>
              </a:r>
              <a:endParaRPr lang="en-US" sz="28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5717193" y="2432952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5711524" y="2902056"/>
            <a:ext cx="1591582" cy="984607"/>
            <a:chOff x="1488849" y="3612354"/>
            <a:chExt cx="1591582" cy="984607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TSUKUBA</a:t>
              </a:r>
            </a:p>
            <a:p>
              <a:pPr algn="ctr"/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SHUU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4258407"/>
              <a:ext cx="15915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Nijou</a:t>
              </a:r>
              <a:r>
                <a:rPr lang="en-US" sz="1600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Yoshimoto</a:t>
              </a:r>
              <a:endParaRPr lang="en-US" sz="1600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3506" y="4210187"/>
            <a:ext cx="894354" cy="89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6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254</Words>
  <Application>Microsoft Office PowerPoint</Application>
  <PresentationFormat>Custom</PresentationFormat>
  <Paragraphs>89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121</cp:revision>
  <dcterms:created xsi:type="dcterms:W3CDTF">2017-01-05T13:17:27Z</dcterms:created>
  <dcterms:modified xsi:type="dcterms:W3CDTF">2018-12-05T10:31:18Z</dcterms:modified>
</cp:coreProperties>
</file>