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390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7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0447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67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60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2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5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5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8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1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6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8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1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2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076C0-2CC0-4DB9-8CF2-637A11C380C1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593A770-6402-4D3C-85D0-21261D43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2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LEMBAGA-LEMBAGA NEGARA REPUBLIK INDONESIA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dirty="0" smtClean="0"/>
              <a:t>UNIVERSITAS SWADAYA GUNUNG DJATI CIREBON</a:t>
            </a:r>
          </a:p>
          <a:p>
            <a:pPr algn="ctr"/>
            <a:r>
              <a:rPr lang="en-US" dirty="0" smtClean="0"/>
              <a:t> (PROGRAM STUDI ADMINISTRASI NEGARA)</a:t>
            </a:r>
          </a:p>
          <a:p>
            <a:pPr algn="just"/>
            <a:r>
              <a:rPr lang="en-US" dirty="0" smtClean="0"/>
              <a:t>KAMIS, 22 JULI 2021 </a:t>
            </a:r>
          </a:p>
          <a:p>
            <a:pPr algn="just"/>
            <a:r>
              <a:rPr lang="en-US" dirty="0" smtClean="0"/>
              <a:t>OLEH : LUTHFI FAISAL NATSIR, S.IP.,</a:t>
            </a:r>
            <a:r>
              <a:rPr lang="en-US" dirty="0" err="1" smtClean="0"/>
              <a:t>M.Si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DPR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Penjelasan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 1945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mengungkapkan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tujuh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ciri-ciri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menguraikan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MPR, DPR,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konstitusional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tujuh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Indonesia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Konstitusional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tertinggi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MPR;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penyelenggaraan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tertinggi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dibawah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MPR;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bertanggungjawab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DPR;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pembantu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terbatas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4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ketatanegaraan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wewenang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mengelola&amp;bertanggungjawab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Negara, BPK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tercantum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 1945.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Anggota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dipilih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pertimbangan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diresmikan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110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Tugas</a:t>
            </a:r>
            <a:r>
              <a:rPr lang="en-US" dirty="0"/>
              <a:t> </a:t>
            </a:r>
            <a:r>
              <a:rPr lang="en-US" dirty="0" smtClean="0"/>
              <a:t>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BPK,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 typeface="+mj-lt"/>
              <a:buAutoNum type="arabicPeriod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pengawasan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penyelidikan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pengurusan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pengelolaan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kekayaan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Negara;</a:t>
            </a:r>
          </a:p>
          <a:p>
            <a:pPr>
              <a:buFont typeface="+mj-lt"/>
              <a:buAutoNum type="arabicPeriod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yudikatif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kewenangan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menuntut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perbendaharaan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tuntutan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bendaharawan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pegawai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bendahara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perbuatannya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melanggar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kewajibannya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merugikan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Negara;</a:t>
            </a:r>
          </a:p>
          <a:p>
            <a:pPr>
              <a:buFont typeface="+mj-lt"/>
              <a:buAutoNum type="arabicPeriod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rekomendatif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pertimbangan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pengurusan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pengelolaan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Negara.</a:t>
            </a:r>
          </a:p>
        </p:txBody>
      </p:sp>
    </p:spTree>
    <p:extLst>
      <p:ext uri="{BB962C8B-B14F-4D97-AF65-F5344CB8AC3E}">
        <p14:creationId xmlns:p14="http://schemas.microsoft.com/office/powerpoint/2010/main" val="164925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Wewenang</a:t>
            </a:r>
            <a:r>
              <a:rPr lang="en-US" dirty="0" smtClean="0"/>
              <a:t>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Adapun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wewenang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Meminta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memeriksa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meneliti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pertanggungjawaban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pengurusan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mengusahakan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keseragaman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pengawasan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penatausahaan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Pengadaan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penetapan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tuntutan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perbendaharaan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tuntutan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penganalisisan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aturan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perundang-undangan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diatur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BPK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UUD 1945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menetapkan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memeriksa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tanggung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BPK,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cakupan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</a:t>
            </a:r>
          </a:p>
          <a:p>
            <a:pPr algn="just">
              <a:buAutoNum type="arabicPeriod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87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7275" y="1653766"/>
            <a:ext cx="9040363" cy="467460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anggota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BPK :</a:t>
            </a:r>
          </a:p>
          <a:p>
            <a:pPr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WNI.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bertaqwa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Tinggal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Indonesia.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Integritas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jujur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Kesatuan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Pancasila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 1945.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Pendidikan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minimal S1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pidana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penjaar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pidana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diancam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jasmani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rohani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paling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rendah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meninggalkan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pejabat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pengelola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pailit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AutoNum type="arabicPeriod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515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 smtClean="0"/>
              <a:t>Agung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847" y="2088333"/>
            <a:ext cx="9040363" cy="46746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Mahkamah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mahkamah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tertinggi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keempat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militer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Negara, MA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kewenangan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Mengadili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terakhir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dibawah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Menguji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peraturan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perundang-undangan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dibawah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Kewenangan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0304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 smtClean="0"/>
              <a:t>Agung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3901" y="1729211"/>
            <a:ext cx="9004148" cy="463537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Pengawasan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Nasehat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Lain-lain</a:t>
            </a:r>
          </a:p>
        </p:txBody>
      </p:sp>
    </p:spTree>
    <p:extLst>
      <p:ext uri="{BB962C8B-B14F-4D97-AF65-F5344CB8AC3E}">
        <p14:creationId xmlns:p14="http://schemas.microsoft.com/office/powerpoint/2010/main" val="573430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.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847" y="2088333"/>
            <a:ext cx="9040363" cy="46746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Mahkamah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Konstitusi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kewenangan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kewajiban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sebagaimana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1945.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Menguji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Memutus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sengketa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kewenangan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kewenangannya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Memutus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pembubaran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Memutus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perselisihan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putusan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Wapres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diduga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pelanggaran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pengkhianatan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korupsi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penyuapan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pidana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perbuatan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terela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6894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</a:t>
            </a:r>
            <a:r>
              <a:rPr lang="en-US" dirty="0" err="1" smtClean="0"/>
              <a:t>Komisi</a:t>
            </a:r>
            <a:r>
              <a:rPr lang="en-US" dirty="0" smtClean="0"/>
              <a:t> </a:t>
            </a:r>
            <a:r>
              <a:rPr lang="en-US" dirty="0" err="1" smtClean="0"/>
              <a:t>Yudisial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847" y="2088333"/>
            <a:ext cx="9040363" cy="4674606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Yudisial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Yudisial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disingkat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KY RI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KY)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1945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berwenang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mengusulkan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pengangkatan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wewenang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rangka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menegakkan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kehormatan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keluhuran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martabat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hakim.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Yudisial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Yudisial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wewenang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Mengusulkan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pengangkatan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ad hoc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DPR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persetujuan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menegakkan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kehormatan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keluhuran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martabat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hakim;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Menetapkan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Pedoman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(KEPPH)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bersama-sama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Mahkamah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menegakkan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Pedoman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Hakim (KEPPH)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13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548" y="1264554"/>
            <a:ext cx="9040363" cy="55934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pengawasan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hakim,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Yudisial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hakim;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meminta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hakim;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dugaan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pelanggaran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hakim;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memanggil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meminta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hakim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diduga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melanggar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hakim,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disampaikan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Mahkamah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Mahkamah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Konstitusi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tindasannya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disampaikan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Sehubungan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pengawasan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hakim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KY,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Menaati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ketentuan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peraturan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perundang-undangan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Menajaga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kerahasiaan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rahasia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KY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kedudukannya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anggota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5193" y="147197"/>
            <a:ext cx="7627940" cy="15532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SUSUNAN LEMBAGA RI SEBELUM&amp;SESUDAH AMANDEMEN UUD 1945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838" y="2046083"/>
            <a:ext cx="9071572" cy="468064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62118" y="3071808"/>
            <a:ext cx="0" cy="232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086455" y="2496824"/>
            <a:ext cx="7551326" cy="1688804"/>
            <a:chOff x="2134374" y="2166461"/>
            <a:chExt cx="7551326" cy="1688804"/>
          </a:xfrm>
        </p:grpSpPr>
        <p:sp>
          <p:nvSpPr>
            <p:cNvPr id="4" name="Rectangle 3"/>
            <p:cNvSpPr/>
            <p:nvPr/>
          </p:nvSpPr>
          <p:spPr>
            <a:xfrm>
              <a:off x="4734963" y="2166461"/>
              <a:ext cx="2254313" cy="48888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MPR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734962" y="2655348"/>
              <a:ext cx="2254313" cy="41646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UUD 1945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4374" y="3428240"/>
              <a:ext cx="1276539" cy="4255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DPR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60418" y="3428240"/>
              <a:ext cx="1276539" cy="4255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Presiden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55988" y="3429751"/>
              <a:ext cx="1276539" cy="4255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BPK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65892" y="3429752"/>
              <a:ext cx="1276539" cy="4255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DPA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409161" y="3429752"/>
              <a:ext cx="1276539" cy="4255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385193" y="3150606"/>
              <a:ext cx="6776914" cy="9053"/>
            </a:xfrm>
            <a:prstGeom prst="lin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2385193" y="3171391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5862118" y="3150606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298687" y="3150606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304161" y="3196515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9162107" y="3187462"/>
              <a:ext cx="0" cy="216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cxnSp>
        <p:nvCxnSpPr>
          <p:cNvPr id="39" name="Straight Connector 38"/>
          <p:cNvCxnSpPr/>
          <p:nvPr/>
        </p:nvCxnSpPr>
        <p:spPr>
          <a:xfrm flipV="1">
            <a:off x="2422158" y="5257360"/>
            <a:ext cx="6321740" cy="636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401551" y="5257996"/>
            <a:ext cx="0" cy="216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099178" y="5265484"/>
            <a:ext cx="0" cy="216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330721" y="5267049"/>
            <a:ext cx="0" cy="216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752951" y="5265484"/>
            <a:ext cx="0" cy="216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cxnSp>
      <p:sp>
        <p:nvSpPr>
          <p:cNvPr id="51" name="Rectangle 50"/>
          <p:cNvSpPr/>
          <p:nvPr/>
        </p:nvSpPr>
        <p:spPr>
          <a:xfrm>
            <a:off x="1901228" y="2272420"/>
            <a:ext cx="1692000" cy="79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amandemen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901228" y="4499572"/>
            <a:ext cx="1692000" cy="792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amandemen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685829" y="2668420"/>
            <a:ext cx="56493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719571" y="4895572"/>
            <a:ext cx="56493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862118" y="5113083"/>
            <a:ext cx="0" cy="246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2304107" y="4696623"/>
            <a:ext cx="7810896" cy="1836207"/>
            <a:chOff x="2304107" y="4696623"/>
            <a:chExt cx="7810896" cy="1836207"/>
          </a:xfrm>
        </p:grpSpPr>
        <p:sp>
          <p:nvSpPr>
            <p:cNvPr id="36" name="Rectangle 35"/>
            <p:cNvSpPr/>
            <p:nvPr/>
          </p:nvSpPr>
          <p:spPr>
            <a:xfrm>
              <a:off x="5382056" y="5668830"/>
              <a:ext cx="1296000" cy="864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Presiden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dan</a:t>
              </a:r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Wapres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751320" y="4696623"/>
              <a:ext cx="2254313" cy="41646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UUD 1945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04107" y="5637203"/>
              <a:ext cx="1276539" cy="42551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BPK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3685829" y="5598451"/>
              <a:ext cx="6429174" cy="895895"/>
              <a:chOff x="3669471" y="5717291"/>
              <a:chExt cx="6429174" cy="895895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676093" y="5731519"/>
                <a:ext cx="1368000" cy="4320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MPR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185040" y="5724564"/>
                <a:ext cx="972000" cy="4320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MK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154645" y="5717291"/>
                <a:ext cx="972000" cy="4320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9126645" y="5725238"/>
                <a:ext cx="972000" cy="4320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KY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3669471" y="6173208"/>
                <a:ext cx="684000" cy="4320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DPD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348236" y="6181186"/>
                <a:ext cx="684000" cy="4320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DPR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9" name="Straight Connector 58"/>
            <p:cNvCxnSpPr/>
            <p:nvPr/>
          </p:nvCxnSpPr>
          <p:spPr>
            <a:xfrm>
              <a:off x="2904385" y="5359651"/>
              <a:ext cx="581962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933323" y="5364325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305781" y="5359651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5859495" y="5359651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8733336" y="5364431"/>
              <a:ext cx="0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1194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846" y="252918"/>
            <a:ext cx="8911687" cy="1280890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Pengakatan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Pemberhentian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2846" y="1533808"/>
            <a:ext cx="9040363" cy="55934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diangkat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Anggota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Yudisial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memenuhi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Indonesia;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ertaqwa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Pancasila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NKRI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 RI 1945;</a:t>
            </a:r>
          </a:p>
          <a:p>
            <a:pPr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erusia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paling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puluh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lima)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paling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68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puluh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delapan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empunyai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di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paling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15  (lima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Berkomitmen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memperbaiki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peradilan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Indonesia</a:t>
            </a:r>
          </a:p>
          <a:p>
            <a:pPr algn="just">
              <a:buFont typeface="+mj-lt"/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integritas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kepribadian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tercela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jasmani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rohani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dijatuhi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pidana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pidana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kejahatan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elaporkan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daftar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kekayaan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72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MAJELIS PERMUSYAWARATAN PERWAKILAN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Menampung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Rakyat Dan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Negara Indonesia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Berperan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Mengawasi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Eksekutif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5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 TUGAS DAN WEWENANG MPR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Menetapkan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Uud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Melantik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Pemilu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Paripurna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Memberhentikan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Eksekutif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Wapres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Berjalan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Mengangkat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Wapres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Meninggalkan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Diberhentikan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Mengundurkan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5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1.2 FUNGSI DAN HAK MPR SEBAGAI LEMBAGA LEGISLATIF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MPR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Perwakilan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Rakyat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Mengawasi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Jalannya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Pemegang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Legislatif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MPR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Mengajukan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Pilihan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Pengambilan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Dipilih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Kebal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Dituntut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Pengadilan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Terutama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Dari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Pernyataan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Dikemukakan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Rapat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UU).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21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PRESIDEN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preogratif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menjalankan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(2) UUD 1945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amandemen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menteri-menteri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diangkat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diberhentikan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Dilihat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pertanggungjawaban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pemegang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eksekutif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presidensial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menteri-menteri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bertanggungjawab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mengangkat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memberhentikan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menteri-menteri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Menteri-menteri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bertanggungjawab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Kedudukan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tergantung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dewan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tergantung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pembantu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Rusminah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1984-58)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1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Sejak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 1945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amandemen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dipilih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rakyat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(2003:69),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lepas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pertimbangan-pertimbangan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pengisian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Negara,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berbentuk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kepentingan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pemahaman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sekaligus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tercermin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mewujudkan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kepentingan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terkecuali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pengisian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pemangku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Republik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keikutsertaan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public,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pertanggungjawaban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pengawasan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pengendalian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358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Ketatanegaraan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Dilaksanakannya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bersistem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kepresidenan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 1945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amandemen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cenderung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menuju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pemisahan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Dirubahnya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(2) UUD 1945,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kedaulatan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dilaksanakan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Asshiddqqie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(2005:67) :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menyangkut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kewenangan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berubaha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UUD 1945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diamandemen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sebelumnya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berdarkan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(1) UUD 1945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amandemen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Undang-undang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amandemen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beralih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pergeseran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legislative,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legislative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pergesaran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membawa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implikasi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cabang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pemerintah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DPR,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kehakiman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pemisahan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eksekutif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legislative,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yudikatif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dipisahkan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lain.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93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Ketatanegaraan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Kusnardi&amp;Saragih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(1980:31)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semakin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tegasnya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dipisahkan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membawa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konsekuensi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check and balances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dijalankan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ajaran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menguji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masing-masing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melampaui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masing-masing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dicampuri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kekuasaanya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Negara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pertimbangan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kekuasan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90003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</TotalTime>
  <Words>1726</Words>
  <Application>Microsoft Office PowerPoint</Application>
  <PresentationFormat>Widescreen</PresentationFormat>
  <Paragraphs>143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Times New Roman</vt:lpstr>
      <vt:lpstr>Wingdings</vt:lpstr>
      <vt:lpstr>Wingdings 3</vt:lpstr>
      <vt:lpstr>Wisp</vt:lpstr>
      <vt:lpstr>LEMBAGA-LEMBAGA NEGARA REPUBLIK INDONESIA</vt:lpstr>
      <vt:lpstr>SUSUNAN LEMBAGA RI SEBELUM&amp;SESUDAH AMANDEMEN UUD 1945</vt:lpstr>
      <vt:lpstr>A. MAJELIS PERMUSYAWARATAN PERWAKILAN</vt:lpstr>
      <vt:lpstr>1.1 TUGAS DAN WEWENANG MPR</vt:lpstr>
      <vt:lpstr>1.2 FUNGSI DAN HAK MPR SEBAGAI LEMBAGA LEGISLATIF NEGARA</vt:lpstr>
      <vt:lpstr>B. PRESIDEN</vt:lpstr>
      <vt:lpstr>1. Pengisian Jabatan Presiden dan Wakil Presiden</vt:lpstr>
      <vt:lpstr>2. Perubahan Struktur Ketatanegaraan</vt:lpstr>
      <vt:lpstr>2. Perubahan Struktur Ketatanegaraan</vt:lpstr>
      <vt:lpstr>C. DPR</vt:lpstr>
      <vt:lpstr>D. BPK</vt:lpstr>
      <vt:lpstr>1. Tugas BPK</vt:lpstr>
      <vt:lpstr>2. Wewenang BPK</vt:lpstr>
      <vt:lpstr>3. Syarat Menjadi BPK</vt:lpstr>
      <vt:lpstr>E. Mahkamah Agung </vt:lpstr>
      <vt:lpstr>1. Fungsi Mahkamah Agung </vt:lpstr>
      <vt:lpstr>F. Mahkamah Konstitusi </vt:lpstr>
      <vt:lpstr>G. Komisi Yudisial</vt:lpstr>
      <vt:lpstr>lanjutan</vt:lpstr>
      <vt:lpstr>1. Pengakatan dan Pemberhentian Anggota 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LEMBAGA-LEMBAGA NEGARA REPUBLIK INDONESIA</dc:title>
  <dc:creator>ACER</dc:creator>
  <cp:lastModifiedBy>ACER</cp:lastModifiedBy>
  <cp:revision>22</cp:revision>
  <dcterms:created xsi:type="dcterms:W3CDTF">2021-07-21T11:12:36Z</dcterms:created>
  <dcterms:modified xsi:type="dcterms:W3CDTF">2021-07-21T14:09:59Z</dcterms:modified>
</cp:coreProperties>
</file>