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5"/>
  </p:notesMasterIdLst>
  <p:sldIdLst>
    <p:sldId id="256" r:id="rId2"/>
    <p:sldId id="258" r:id="rId3"/>
    <p:sldId id="260" r:id="rId4"/>
    <p:sldId id="285" r:id="rId5"/>
    <p:sldId id="280" r:id="rId6"/>
    <p:sldId id="284" r:id="rId7"/>
    <p:sldId id="282" r:id="rId8"/>
    <p:sldId id="289" r:id="rId9"/>
    <p:sldId id="288" r:id="rId10"/>
    <p:sldId id="287" r:id="rId11"/>
    <p:sldId id="283" r:id="rId12"/>
    <p:sldId id="286" r:id="rId13"/>
    <p:sldId id="274" r:id="rId14"/>
  </p:sldIdLst>
  <p:sldSz cx="12192000" cy="6858000"/>
  <p:notesSz cx="6858000" cy="9144000"/>
  <p:embeddedFontLst>
    <p:embeddedFont>
      <p:font typeface="Abril Fatface" panose="02000503000000020003" pitchFamily="2" charset="0"/>
      <p:regular r:id="rId16"/>
    </p:embeddedFont>
    <p:embeddedFont>
      <p:font typeface="Belanosima" panose="020B0604020202020204" charset="0"/>
      <p:regular r:id="rId17"/>
      <p:bold r:id="rId18"/>
    </p:embeddedFont>
    <p:embeddedFont>
      <p:font typeface="Cambria Math" panose="02040503050406030204" pitchFamily="18" charset="0"/>
      <p:regular r:id="rId19"/>
    </p:embeddedFont>
    <p:embeddedFont>
      <p:font typeface="Lexend Light" panose="020B0604020202020204" charset="0"/>
      <p:regular r:id="rId20"/>
      <p:bold r:id="rId21"/>
    </p:embeddedFont>
    <p:embeddedFont>
      <p:font typeface="Roboto Slab" pitchFamily="2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2948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494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0600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0764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849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9882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1546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428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3420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634750" y="480150"/>
            <a:ext cx="9972900" cy="58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634750" y="480150"/>
            <a:ext cx="99729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flipH="1">
            <a:off x="10756091" y="536725"/>
            <a:ext cx="792253" cy="230688"/>
            <a:chOff x="745813" y="1290313"/>
            <a:chExt cx="1236350" cy="360000"/>
          </a:xfrm>
        </p:grpSpPr>
        <p:sp>
          <p:nvSpPr>
            <p:cNvPr id="15" name="Google Shape;15;p2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20" name="Google Shape;20;p2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21" name="Google Shape;21;p2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052650" y="53776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2052650" y="17789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ldrich"/>
              <a:buNone/>
              <a:defRPr sz="9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4893" y="5364314"/>
            <a:ext cx="792208" cy="710851"/>
            <a:chOff x="304016" y="596485"/>
            <a:chExt cx="1168621" cy="1048607"/>
          </a:xfrm>
        </p:grpSpPr>
        <p:sp>
          <p:nvSpPr>
            <p:cNvPr id="26" name="Google Shape;2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404893" y="4492306"/>
            <a:ext cx="792208" cy="710851"/>
            <a:chOff x="304016" y="596485"/>
            <a:chExt cx="1168621" cy="1048607"/>
          </a:xfrm>
        </p:grpSpPr>
        <p:sp>
          <p:nvSpPr>
            <p:cNvPr id="31" name="Google Shape;3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404893" y="3620298"/>
            <a:ext cx="792208" cy="710851"/>
            <a:chOff x="304016" y="596485"/>
            <a:chExt cx="1168621" cy="1048607"/>
          </a:xfrm>
        </p:grpSpPr>
        <p:sp>
          <p:nvSpPr>
            <p:cNvPr id="36" name="Google Shape;3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404893" y="2748289"/>
            <a:ext cx="792208" cy="710851"/>
            <a:chOff x="304016" y="596485"/>
            <a:chExt cx="1168621" cy="1048607"/>
          </a:xfrm>
        </p:grpSpPr>
        <p:sp>
          <p:nvSpPr>
            <p:cNvPr id="41" name="Google Shape;4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Six columns">
  <p:cSld name="CUSTOM_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537575" y="480150"/>
            <a:ext cx="11116800" cy="5897700"/>
          </a:xfrm>
          <a:prstGeom prst="rect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"/>
          <p:cNvSpPr/>
          <p:nvPr/>
        </p:nvSpPr>
        <p:spPr>
          <a:xfrm>
            <a:off x="537575" y="480150"/>
            <a:ext cx="11116800" cy="336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5"/>
          <p:cNvGrpSpPr/>
          <p:nvPr/>
        </p:nvGrpSpPr>
        <p:grpSpPr>
          <a:xfrm flipH="1">
            <a:off x="10802891" y="536725"/>
            <a:ext cx="792253" cy="230688"/>
            <a:chOff x="745813" y="1290313"/>
            <a:chExt cx="1236350" cy="360000"/>
          </a:xfrm>
        </p:grpSpPr>
        <p:sp>
          <p:nvSpPr>
            <p:cNvPr id="126" name="Google Shape;126;p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131" name="Google Shape;131;p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132" name="Google Shape;132;p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1"/>
          </p:nvPr>
        </p:nvSpPr>
        <p:spPr>
          <a:xfrm>
            <a:off x="4106925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2"/>
          </p:nvPr>
        </p:nvSpPr>
        <p:spPr>
          <a:xfrm>
            <a:off x="8064850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3"/>
          </p:nvPr>
        </p:nvSpPr>
        <p:spPr>
          <a:xfrm>
            <a:off x="8064850" y="443720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8" name="Google Shape;138;p5"/>
          <p:cNvSpPr txBox="1">
            <a:spLocks noGrp="1"/>
          </p:cNvSpPr>
          <p:nvPr>
            <p:ph type="title" idx="4"/>
          </p:nvPr>
        </p:nvSpPr>
        <p:spPr>
          <a:xfrm>
            <a:off x="5126875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9" name="Google Shape;139;p5"/>
          <p:cNvSpPr txBox="1">
            <a:spLocks noGrp="1"/>
          </p:cNvSpPr>
          <p:nvPr>
            <p:ph type="title" idx="5"/>
          </p:nvPr>
        </p:nvSpPr>
        <p:spPr>
          <a:xfrm>
            <a:off x="9084850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title" idx="6"/>
          </p:nvPr>
        </p:nvSpPr>
        <p:spPr>
          <a:xfrm>
            <a:off x="9084850" y="3741428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7"/>
          </p:nvPr>
        </p:nvSpPr>
        <p:spPr>
          <a:xfrm>
            <a:off x="4106925" y="44371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title" idx="8"/>
          </p:nvPr>
        </p:nvSpPr>
        <p:spPr>
          <a:xfrm>
            <a:off x="5126875" y="37414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1494150" y="1256400"/>
            <a:ext cx="9203700" cy="4345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2401350" y="218350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2401350" y="4267150"/>
            <a:ext cx="73893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2 Title and text right">
  <p:cSld name="CUSTOM_16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"/>
          <p:cNvSpPr/>
          <p:nvPr/>
        </p:nvSpPr>
        <p:spPr>
          <a:xfrm>
            <a:off x="904800" y="880500"/>
            <a:ext cx="10382400" cy="509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904775" y="880500"/>
            <a:ext cx="10382400" cy="336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8" name="Google Shape;308;p16"/>
          <p:cNvGrpSpPr/>
          <p:nvPr/>
        </p:nvGrpSpPr>
        <p:grpSpPr>
          <a:xfrm flipH="1">
            <a:off x="10435616" y="937075"/>
            <a:ext cx="792253" cy="230688"/>
            <a:chOff x="745813" y="1290313"/>
            <a:chExt cx="1236350" cy="360000"/>
          </a:xfrm>
        </p:grpSpPr>
        <p:sp>
          <p:nvSpPr>
            <p:cNvPr id="309" name="Google Shape;309;p16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314" name="Google Shape;314;p16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315" name="Google Shape;315;p16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316" name="Google Shape;316;p16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317" name="Google Shape;317;p16"/>
          <p:cNvSpPr txBox="1">
            <a:spLocks noGrp="1"/>
          </p:cNvSpPr>
          <p:nvPr>
            <p:ph type="title"/>
          </p:nvPr>
        </p:nvSpPr>
        <p:spPr>
          <a:xfrm>
            <a:off x="4918988" y="2122000"/>
            <a:ext cx="5581500" cy="1242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body" idx="1"/>
          </p:nvPr>
        </p:nvSpPr>
        <p:spPr>
          <a:xfrm>
            <a:off x="4919088" y="3503650"/>
            <a:ext cx="5581500" cy="1702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5400000">
            <a:off x="2688684" y="-2690838"/>
            <a:ext cx="6817129" cy="12194497"/>
          </a:xfrm>
          <a:custGeom>
            <a:avLst/>
            <a:gdLst/>
            <a:ahLst/>
            <a:cxnLst/>
            <a:rect l="l" t="t" r="r" b="b"/>
            <a:pathLst>
              <a:path w="7119717" h="12539329" extrusionOk="0">
                <a:moveTo>
                  <a:pt x="583070" y="12004282"/>
                </a:moveTo>
                <a:lnTo>
                  <a:pt x="246697" y="12004282"/>
                </a:lnTo>
                <a:lnTo>
                  <a:pt x="246697" y="12354830"/>
                </a:lnTo>
                <a:lnTo>
                  <a:pt x="583070" y="12354830"/>
                </a:lnTo>
                <a:close/>
                <a:moveTo>
                  <a:pt x="583070" y="11639155"/>
                </a:moveTo>
                <a:lnTo>
                  <a:pt x="246697" y="11639155"/>
                </a:lnTo>
                <a:lnTo>
                  <a:pt x="246697" y="11989703"/>
                </a:lnTo>
                <a:lnTo>
                  <a:pt x="583070" y="11989703"/>
                </a:lnTo>
                <a:close/>
                <a:moveTo>
                  <a:pt x="583070" y="11274028"/>
                </a:moveTo>
                <a:lnTo>
                  <a:pt x="246697" y="11274028"/>
                </a:lnTo>
                <a:lnTo>
                  <a:pt x="246697" y="11624575"/>
                </a:lnTo>
                <a:lnTo>
                  <a:pt x="583070" y="11624575"/>
                </a:lnTo>
                <a:close/>
                <a:moveTo>
                  <a:pt x="583070" y="10908900"/>
                </a:moveTo>
                <a:lnTo>
                  <a:pt x="246697" y="10908900"/>
                </a:lnTo>
                <a:lnTo>
                  <a:pt x="246697" y="11259448"/>
                </a:lnTo>
                <a:lnTo>
                  <a:pt x="583070" y="11259448"/>
                </a:lnTo>
                <a:close/>
                <a:moveTo>
                  <a:pt x="583070" y="10543772"/>
                </a:moveTo>
                <a:lnTo>
                  <a:pt x="246697" y="10543772"/>
                </a:lnTo>
                <a:lnTo>
                  <a:pt x="246697" y="10894320"/>
                </a:lnTo>
                <a:lnTo>
                  <a:pt x="583070" y="10894320"/>
                </a:lnTo>
                <a:close/>
                <a:moveTo>
                  <a:pt x="583070" y="10178645"/>
                </a:moveTo>
                <a:lnTo>
                  <a:pt x="246697" y="10178645"/>
                </a:lnTo>
                <a:lnTo>
                  <a:pt x="246697" y="10529192"/>
                </a:lnTo>
                <a:lnTo>
                  <a:pt x="583070" y="10529192"/>
                </a:lnTo>
                <a:close/>
                <a:moveTo>
                  <a:pt x="583070" y="9813518"/>
                </a:moveTo>
                <a:lnTo>
                  <a:pt x="246697" y="9813518"/>
                </a:lnTo>
                <a:lnTo>
                  <a:pt x="246697" y="10164065"/>
                </a:lnTo>
                <a:lnTo>
                  <a:pt x="583070" y="10164065"/>
                </a:lnTo>
                <a:close/>
                <a:moveTo>
                  <a:pt x="583070" y="9448390"/>
                </a:moveTo>
                <a:lnTo>
                  <a:pt x="246697" y="9448390"/>
                </a:lnTo>
                <a:lnTo>
                  <a:pt x="246697" y="9798938"/>
                </a:lnTo>
                <a:lnTo>
                  <a:pt x="583070" y="9798938"/>
                </a:lnTo>
                <a:close/>
                <a:moveTo>
                  <a:pt x="583070" y="9083262"/>
                </a:moveTo>
                <a:lnTo>
                  <a:pt x="246697" y="9083262"/>
                </a:lnTo>
                <a:lnTo>
                  <a:pt x="246697" y="9433810"/>
                </a:lnTo>
                <a:lnTo>
                  <a:pt x="583070" y="9433810"/>
                </a:lnTo>
                <a:close/>
                <a:moveTo>
                  <a:pt x="583070" y="8718135"/>
                </a:moveTo>
                <a:lnTo>
                  <a:pt x="246697" y="8718135"/>
                </a:lnTo>
                <a:lnTo>
                  <a:pt x="246697" y="9068682"/>
                </a:lnTo>
                <a:lnTo>
                  <a:pt x="583070" y="9068682"/>
                </a:lnTo>
                <a:close/>
                <a:moveTo>
                  <a:pt x="583070" y="8353008"/>
                </a:moveTo>
                <a:lnTo>
                  <a:pt x="246697" y="8353008"/>
                </a:lnTo>
                <a:lnTo>
                  <a:pt x="246697" y="8703555"/>
                </a:lnTo>
                <a:lnTo>
                  <a:pt x="583070" y="8703555"/>
                </a:lnTo>
                <a:close/>
                <a:moveTo>
                  <a:pt x="583070" y="7987881"/>
                </a:moveTo>
                <a:lnTo>
                  <a:pt x="246697" y="7987881"/>
                </a:lnTo>
                <a:lnTo>
                  <a:pt x="246697" y="8338428"/>
                </a:lnTo>
                <a:lnTo>
                  <a:pt x="583070" y="8338428"/>
                </a:lnTo>
                <a:close/>
                <a:moveTo>
                  <a:pt x="583070" y="7622754"/>
                </a:moveTo>
                <a:lnTo>
                  <a:pt x="246697" y="7622754"/>
                </a:lnTo>
                <a:lnTo>
                  <a:pt x="246697" y="7973301"/>
                </a:lnTo>
                <a:lnTo>
                  <a:pt x="583070" y="7973301"/>
                </a:lnTo>
                <a:close/>
                <a:moveTo>
                  <a:pt x="583070" y="7257625"/>
                </a:moveTo>
                <a:lnTo>
                  <a:pt x="246697" y="7257625"/>
                </a:lnTo>
                <a:lnTo>
                  <a:pt x="246697" y="7608174"/>
                </a:lnTo>
                <a:lnTo>
                  <a:pt x="583070" y="7608174"/>
                </a:lnTo>
                <a:close/>
                <a:moveTo>
                  <a:pt x="583070" y="6892501"/>
                </a:moveTo>
                <a:lnTo>
                  <a:pt x="246697" y="6892501"/>
                </a:lnTo>
                <a:lnTo>
                  <a:pt x="246697" y="7243044"/>
                </a:lnTo>
                <a:lnTo>
                  <a:pt x="583070" y="7243044"/>
                </a:lnTo>
                <a:close/>
                <a:moveTo>
                  <a:pt x="583070" y="6527374"/>
                </a:moveTo>
                <a:lnTo>
                  <a:pt x="246697" y="6527374"/>
                </a:lnTo>
                <a:lnTo>
                  <a:pt x="246697" y="6877920"/>
                </a:lnTo>
                <a:lnTo>
                  <a:pt x="583070" y="6877920"/>
                </a:lnTo>
                <a:close/>
                <a:moveTo>
                  <a:pt x="583070" y="6187383"/>
                </a:moveTo>
                <a:lnTo>
                  <a:pt x="246698" y="6187383"/>
                </a:lnTo>
                <a:lnTo>
                  <a:pt x="246698" y="6357302"/>
                </a:lnTo>
                <a:lnTo>
                  <a:pt x="246697" y="6357302"/>
                </a:lnTo>
                <a:lnTo>
                  <a:pt x="246697" y="6512794"/>
                </a:lnTo>
                <a:lnTo>
                  <a:pt x="583070" y="6512794"/>
                </a:lnTo>
                <a:close/>
                <a:moveTo>
                  <a:pt x="583071" y="5822255"/>
                </a:moveTo>
                <a:lnTo>
                  <a:pt x="246698" y="5822255"/>
                </a:lnTo>
                <a:lnTo>
                  <a:pt x="246698" y="6172803"/>
                </a:lnTo>
                <a:lnTo>
                  <a:pt x="583071" y="6172803"/>
                </a:lnTo>
                <a:close/>
                <a:moveTo>
                  <a:pt x="583071" y="5457129"/>
                </a:moveTo>
                <a:lnTo>
                  <a:pt x="246698" y="5457129"/>
                </a:lnTo>
                <a:lnTo>
                  <a:pt x="246698" y="5807676"/>
                </a:lnTo>
                <a:lnTo>
                  <a:pt x="583071" y="5807676"/>
                </a:lnTo>
                <a:close/>
                <a:moveTo>
                  <a:pt x="583071" y="5092001"/>
                </a:moveTo>
                <a:lnTo>
                  <a:pt x="246698" y="5092001"/>
                </a:lnTo>
                <a:lnTo>
                  <a:pt x="246698" y="5442548"/>
                </a:lnTo>
                <a:lnTo>
                  <a:pt x="583071" y="5442548"/>
                </a:lnTo>
                <a:close/>
                <a:moveTo>
                  <a:pt x="583071" y="4726873"/>
                </a:moveTo>
                <a:lnTo>
                  <a:pt x="246698" y="4726873"/>
                </a:lnTo>
                <a:lnTo>
                  <a:pt x="246698" y="5077421"/>
                </a:lnTo>
                <a:lnTo>
                  <a:pt x="583071" y="5077421"/>
                </a:lnTo>
                <a:close/>
                <a:moveTo>
                  <a:pt x="583071" y="4361745"/>
                </a:moveTo>
                <a:lnTo>
                  <a:pt x="246698" y="4361745"/>
                </a:lnTo>
                <a:lnTo>
                  <a:pt x="246698" y="4712293"/>
                </a:lnTo>
                <a:lnTo>
                  <a:pt x="583071" y="4712293"/>
                </a:lnTo>
                <a:close/>
                <a:moveTo>
                  <a:pt x="583071" y="3996618"/>
                </a:moveTo>
                <a:lnTo>
                  <a:pt x="246698" y="3996618"/>
                </a:lnTo>
                <a:lnTo>
                  <a:pt x="246698" y="4347165"/>
                </a:lnTo>
                <a:lnTo>
                  <a:pt x="583071" y="4347165"/>
                </a:lnTo>
                <a:close/>
                <a:moveTo>
                  <a:pt x="583071" y="3631491"/>
                </a:moveTo>
                <a:lnTo>
                  <a:pt x="246698" y="3631491"/>
                </a:lnTo>
                <a:lnTo>
                  <a:pt x="246698" y="3982038"/>
                </a:lnTo>
                <a:lnTo>
                  <a:pt x="583071" y="3982038"/>
                </a:lnTo>
                <a:close/>
                <a:moveTo>
                  <a:pt x="583071" y="3266363"/>
                </a:moveTo>
                <a:lnTo>
                  <a:pt x="246698" y="3266363"/>
                </a:lnTo>
                <a:lnTo>
                  <a:pt x="246698" y="3616911"/>
                </a:lnTo>
                <a:lnTo>
                  <a:pt x="583071" y="3616911"/>
                </a:lnTo>
                <a:close/>
                <a:moveTo>
                  <a:pt x="583071" y="2901235"/>
                </a:moveTo>
                <a:lnTo>
                  <a:pt x="246698" y="2901235"/>
                </a:lnTo>
                <a:lnTo>
                  <a:pt x="246698" y="3251783"/>
                </a:lnTo>
                <a:lnTo>
                  <a:pt x="583071" y="3251783"/>
                </a:lnTo>
                <a:close/>
                <a:moveTo>
                  <a:pt x="583071" y="2536108"/>
                </a:moveTo>
                <a:lnTo>
                  <a:pt x="246698" y="2536108"/>
                </a:lnTo>
                <a:lnTo>
                  <a:pt x="246698" y="2886655"/>
                </a:lnTo>
                <a:lnTo>
                  <a:pt x="583071" y="2886655"/>
                </a:lnTo>
                <a:close/>
                <a:moveTo>
                  <a:pt x="583071" y="2170981"/>
                </a:moveTo>
                <a:lnTo>
                  <a:pt x="246698" y="2170981"/>
                </a:lnTo>
                <a:lnTo>
                  <a:pt x="246698" y="2521528"/>
                </a:lnTo>
                <a:lnTo>
                  <a:pt x="583071" y="2521528"/>
                </a:lnTo>
                <a:close/>
                <a:moveTo>
                  <a:pt x="583071" y="1805854"/>
                </a:moveTo>
                <a:lnTo>
                  <a:pt x="246698" y="1805854"/>
                </a:lnTo>
                <a:lnTo>
                  <a:pt x="246698" y="2156401"/>
                </a:lnTo>
                <a:lnTo>
                  <a:pt x="583071" y="2156401"/>
                </a:lnTo>
                <a:close/>
                <a:moveTo>
                  <a:pt x="583071" y="1440727"/>
                </a:moveTo>
                <a:lnTo>
                  <a:pt x="246698" y="1440727"/>
                </a:lnTo>
                <a:lnTo>
                  <a:pt x="246698" y="1791274"/>
                </a:lnTo>
                <a:lnTo>
                  <a:pt x="583071" y="1791274"/>
                </a:lnTo>
                <a:close/>
                <a:moveTo>
                  <a:pt x="583071" y="1075598"/>
                </a:moveTo>
                <a:lnTo>
                  <a:pt x="246698" y="1075598"/>
                </a:lnTo>
                <a:lnTo>
                  <a:pt x="246698" y="1426147"/>
                </a:lnTo>
                <a:lnTo>
                  <a:pt x="583071" y="1426147"/>
                </a:lnTo>
                <a:close/>
                <a:moveTo>
                  <a:pt x="583071" y="710474"/>
                </a:moveTo>
                <a:lnTo>
                  <a:pt x="246698" y="710474"/>
                </a:lnTo>
                <a:lnTo>
                  <a:pt x="246698" y="1061017"/>
                </a:lnTo>
                <a:lnTo>
                  <a:pt x="583071" y="1061017"/>
                </a:lnTo>
                <a:close/>
                <a:moveTo>
                  <a:pt x="583071" y="345347"/>
                </a:moveTo>
                <a:lnTo>
                  <a:pt x="246698" y="345347"/>
                </a:lnTo>
                <a:lnTo>
                  <a:pt x="246698" y="695893"/>
                </a:lnTo>
                <a:lnTo>
                  <a:pt x="583071" y="695893"/>
                </a:lnTo>
                <a:close/>
                <a:moveTo>
                  <a:pt x="934659" y="12004282"/>
                </a:moveTo>
                <a:lnTo>
                  <a:pt x="598290" y="12004282"/>
                </a:lnTo>
                <a:lnTo>
                  <a:pt x="598290" y="12354830"/>
                </a:lnTo>
                <a:lnTo>
                  <a:pt x="934659" y="12354830"/>
                </a:lnTo>
                <a:close/>
                <a:moveTo>
                  <a:pt x="934659" y="11639155"/>
                </a:moveTo>
                <a:lnTo>
                  <a:pt x="598290" y="11639155"/>
                </a:lnTo>
                <a:lnTo>
                  <a:pt x="598290" y="11989703"/>
                </a:lnTo>
                <a:lnTo>
                  <a:pt x="934659" y="11989703"/>
                </a:lnTo>
                <a:close/>
                <a:moveTo>
                  <a:pt x="934659" y="11274028"/>
                </a:moveTo>
                <a:lnTo>
                  <a:pt x="598290" y="11274028"/>
                </a:lnTo>
                <a:lnTo>
                  <a:pt x="598290" y="11624575"/>
                </a:lnTo>
                <a:lnTo>
                  <a:pt x="934659" y="11624575"/>
                </a:lnTo>
                <a:close/>
                <a:moveTo>
                  <a:pt x="934659" y="10908900"/>
                </a:moveTo>
                <a:lnTo>
                  <a:pt x="598290" y="10908900"/>
                </a:lnTo>
                <a:lnTo>
                  <a:pt x="598290" y="11259448"/>
                </a:lnTo>
                <a:lnTo>
                  <a:pt x="934659" y="11259448"/>
                </a:lnTo>
                <a:close/>
                <a:moveTo>
                  <a:pt x="934659" y="10543772"/>
                </a:moveTo>
                <a:lnTo>
                  <a:pt x="598290" y="10543772"/>
                </a:lnTo>
                <a:lnTo>
                  <a:pt x="598290" y="10894320"/>
                </a:lnTo>
                <a:lnTo>
                  <a:pt x="934659" y="10894320"/>
                </a:lnTo>
                <a:close/>
                <a:moveTo>
                  <a:pt x="934659" y="10178645"/>
                </a:moveTo>
                <a:lnTo>
                  <a:pt x="598290" y="10178645"/>
                </a:lnTo>
                <a:lnTo>
                  <a:pt x="598290" y="10529192"/>
                </a:lnTo>
                <a:lnTo>
                  <a:pt x="934659" y="10529192"/>
                </a:lnTo>
                <a:close/>
                <a:moveTo>
                  <a:pt x="934659" y="9813518"/>
                </a:moveTo>
                <a:lnTo>
                  <a:pt x="598290" y="9813518"/>
                </a:lnTo>
                <a:lnTo>
                  <a:pt x="598290" y="10164065"/>
                </a:lnTo>
                <a:lnTo>
                  <a:pt x="934659" y="10164065"/>
                </a:lnTo>
                <a:close/>
                <a:moveTo>
                  <a:pt x="934659" y="9448390"/>
                </a:moveTo>
                <a:lnTo>
                  <a:pt x="598290" y="9448390"/>
                </a:lnTo>
                <a:lnTo>
                  <a:pt x="598290" y="9798938"/>
                </a:lnTo>
                <a:lnTo>
                  <a:pt x="934659" y="9798938"/>
                </a:lnTo>
                <a:close/>
                <a:moveTo>
                  <a:pt x="934659" y="9083262"/>
                </a:moveTo>
                <a:lnTo>
                  <a:pt x="598290" y="9083262"/>
                </a:lnTo>
                <a:lnTo>
                  <a:pt x="598290" y="9433810"/>
                </a:lnTo>
                <a:lnTo>
                  <a:pt x="934659" y="9433810"/>
                </a:lnTo>
                <a:close/>
                <a:moveTo>
                  <a:pt x="934659" y="8718135"/>
                </a:moveTo>
                <a:lnTo>
                  <a:pt x="598290" y="8718135"/>
                </a:lnTo>
                <a:lnTo>
                  <a:pt x="598290" y="9068682"/>
                </a:lnTo>
                <a:lnTo>
                  <a:pt x="934659" y="9068682"/>
                </a:lnTo>
                <a:close/>
                <a:moveTo>
                  <a:pt x="934659" y="8353008"/>
                </a:moveTo>
                <a:lnTo>
                  <a:pt x="598290" y="8353008"/>
                </a:lnTo>
                <a:lnTo>
                  <a:pt x="598290" y="8703555"/>
                </a:lnTo>
                <a:lnTo>
                  <a:pt x="934659" y="8703555"/>
                </a:lnTo>
                <a:close/>
                <a:moveTo>
                  <a:pt x="934659" y="7987881"/>
                </a:moveTo>
                <a:lnTo>
                  <a:pt x="598290" y="7987881"/>
                </a:lnTo>
                <a:lnTo>
                  <a:pt x="598290" y="8338428"/>
                </a:lnTo>
                <a:lnTo>
                  <a:pt x="934659" y="8338428"/>
                </a:lnTo>
                <a:close/>
                <a:moveTo>
                  <a:pt x="934659" y="7622754"/>
                </a:moveTo>
                <a:lnTo>
                  <a:pt x="598290" y="7622754"/>
                </a:lnTo>
                <a:lnTo>
                  <a:pt x="598290" y="7973301"/>
                </a:lnTo>
                <a:lnTo>
                  <a:pt x="934659" y="7973301"/>
                </a:lnTo>
                <a:close/>
                <a:moveTo>
                  <a:pt x="934659" y="7257625"/>
                </a:moveTo>
                <a:lnTo>
                  <a:pt x="598290" y="7257625"/>
                </a:lnTo>
                <a:lnTo>
                  <a:pt x="598290" y="7608174"/>
                </a:lnTo>
                <a:lnTo>
                  <a:pt x="934659" y="7608174"/>
                </a:lnTo>
                <a:close/>
                <a:moveTo>
                  <a:pt x="934659" y="6892501"/>
                </a:moveTo>
                <a:lnTo>
                  <a:pt x="598290" y="6892501"/>
                </a:lnTo>
                <a:lnTo>
                  <a:pt x="598290" y="7243044"/>
                </a:lnTo>
                <a:lnTo>
                  <a:pt x="934659" y="7243044"/>
                </a:lnTo>
                <a:close/>
                <a:moveTo>
                  <a:pt x="934659" y="6527374"/>
                </a:moveTo>
                <a:lnTo>
                  <a:pt x="598290" y="6527374"/>
                </a:lnTo>
                <a:lnTo>
                  <a:pt x="598290" y="6877920"/>
                </a:lnTo>
                <a:lnTo>
                  <a:pt x="934659" y="6877920"/>
                </a:lnTo>
                <a:close/>
                <a:moveTo>
                  <a:pt x="934659" y="6187383"/>
                </a:moveTo>
                <a:lnTo>
                  <a:pt x="598291" y="6187383"/>
                </a:lnTo>
                <a:lnTo>
                  <a:pt x="598291" y="6357302"/>
                </a:lnTo>
                <a:lnTo>
                  <a:pt x="598290" y="6357302"/>
                </a:lnTo>
                <a:lnTo>
                  <a:pt x="598290" y="6512794"/>
                </a:lnTo>
                <a:lnTo>
                  <a:pt x="934659" y="6512794"/>
                </a:lnTo>
                <a:close/>
                <a:moveTo>
                  <a:pt x="934660" y="5822255"/>
                </a:moveTo>
                <a:lnTo>
                  <a:pt x="598291" y="5822255"/>
                </a:lnTo>
                <a:lnTo>
                  <a:pt x="598291" y="6172803"/>
                </a:lnTo>
                <a:lnTo>
                  <a:pt x="934660" y="6172803"/>
                </a:lnTo>
                <a:close/>
                <a:moveTo>
                  <a:pt x="934660" y="5457129"/>
                </a:moveTo>
                <a:lnTo>
                  <a:pt x="598291" y="5457129"/>
                </a:lnTo>
                <a:lnTo>
                  <a:pt x="598291" y="5807676"/>
                </a:lnTo>
                <a:lnTo>
                  <a:pt x="934660" y="5807676"/>
                </a:lnTo>
                <a:close/>
                <a:moveTo>
                  <a:pt x="934660" y="5092001"/>
                </a:moveTo>
                <a:lnTo>
                  <a:pt x="598291" y="5092001"/>
                </a:lnTo>
                <a:lnTo>
                  <a:pt x="598291" y="5442548"/>
                </a:lnTo>
                <a:lnTo>
                  <a:pt x="934660" y="5442548"/>
                </a:lnTo>
                <a:close/>
                <a:moveTo>
                  <a:pt x="934660" y="4726873"/>
                </a:moveTo>
                <a:lnTo>
                  <a:pt x="598291" y="4726873"/>
                </a:lnTo>
                <a:lnTo>
                  <a:pt x="598291" y="5077421"/>
                </a:lnTo>
                <a:lnTo>
                  <a:pt x="934660" y="5077421"/>
                </a:lnTo>
                <a:close/>
                <a:moveTo>
                  <a:pt x="934660" y="4361745"/>
                </a:moveTo>
                <a:lnTo>
                  <a:pt x="598291" y="4361745"/>
                </a:lnTo>
                <a:lnTo>
                  <a:pt x="598291" y="4712293"/>
                </a:lnTo>
                <a:lnTo>
                  <a:pt x="934660" y="4712293"/>
                </a:lnTo>
                <a:close/>
                <a:moveTo>
                  <a:pt x="934660" y="3996618"/>
                </a:moveTo>
                <a:lnTo>
                  <a:pt x="598291" y="3996618"/>
                </a:lnTo>
                <a:lnTo>
                  <a:pt x="598291" y="4347165"/>
                </a:lnTo>
                <a:lnTo>
                  <a:pt x="934660" y="4347165"/>
                </a:lnTo>
                <a:close/>
                <a:moveTo>
                  <a:pt x="934660" y="3631491"/>
                </a:moveTo>
                <a:lnTo>
                  <a:pt x="598291" y="3631491"/>
                </a:lnTo>
                <a:lnTo>
                  <a:pt x="598291" y="3982038"/>
                </a:lnTo>
                <a:lnTo>
                  <a:pt x="934660" y="3982038"/>
                </a:lnTo>
                <a:close/>
                <a:moveTo>
                  <a:pt x="934660" y="3266363"/>
                </a:moveTo>
                <a:lnTo>
                  <a:pt x="598291" y="3266363"/>
                </a:lnTo>
                <a:lnTo>
                  <a:pt x="598291" y="3616911"/>
                </a:lnTo>
                <a:lnTo>
                  <a:pt x="934660" y="3616911"/>
                </a:lnTo>
                <a:close/>
                <a:moveTo>
                  <a:pt x="934660" y="2901235"/>
                </a:moveTo>
                <a:lnTo>
                  <a:pt x="598291" y="2901235"/>
                </a:lnTo>
                <a:lnTo>
                  <a:pt x="598291" y="3251783"/>
                </a:lnTo>
                <a:lnTo>
                  <a:pt x="934660" y="3251783"/>
                </a:lnTo>
                <a:close/>
                <a:moveTo>
                  <a:pt x="934660" y="2536108"/>
                </a:moveTo>
                <a:lnTo>
                  <a:pt x="598291" y="2536108"/>
                </a:lnTo>
                <a:lnTo>
                  <a:pt x="598291" y="2886655"/>
                </a:lnTo>
                <a:lnTo>
                  <a:pt x="934660" y="2886655"/>
                </a:lnTo>
                <a:close/>
                <a:moveTo>
                  <a:pt x="934660" y="2170981"/>
                </a:moveTo>
                <a:lnTo>
                  <a:pt x="598291" y="2170981"/>
                </a:lnTo>
                <a:lnTo>
                  <a:pt x="598291" y="2521528"/>
                </a:lnTo>
                <a:lnTo>
                  <a:pt x="934660" y="2521528"/>
                </a:lnTo>
                <a:close/>
                <a:moveTo>
                  <a:pt x="934660" y="1805854"/>
                </a:moveTo>
                <a:lnTo>
                  <a:pt x="598291" y="1805854"/>
                </a:lnTo>
                <a:lnTo>
                  <a:pt x="598291" y="2156401"/>
                </a:lnTo>
                <a:lnTo>
                  <a:pt x="934660" y="2156401"/>
                </a:lnTo>
                <a:close/>
                <a:moveTo>
                  <a:pt x="934660" y="1440727"/>
                </a:moveTo>
                <a:lnTo>
                  <a:pt x="598291" y="1440727"/>
                </a:lnTo>
                <a:lnTo>
                  <a:pt x="598291" y="1791274"/>
                </a:lnTo>
                <a:lnTo>
                  <a:pt x="934660" y="1791274"/>
                </a:lnTo>
                <a:close/>
                <a:moveTo>
                  <a:pt x="934660" y="1075598"/>
                </a:moveTo>
                <a:lnTo>
                  <a:pt x="598291" y="1075598"/>
                </a:lnTo>
                <a:lnTo>
                  <a:pt x="598291" y="1426147"/>
                </a:lnTo>
                <a:lnTo>
                  <a:pt x="934660" y="1426147"/>
                </a:lnTo>
                <a:close/>
                <a:moveTo>
                  <a:pt x="934660" y="710474"/>
                </a:moveTo>
                <a:lnTo>
                  <a:pt x="598291" y="710474"/>
                </a:lnTo>
                <a:lnTo>
                  <a:pt x="598291" y="1061017"/>
                </a:lnTo>
                <a:lnTo>
                  <a:pt x="934660" y="1061017"/>
                </a:lnTo>
                <a:close/>
                <a:moveTo>
                  <a:pt x="934660" y="345347"/>
                </a:moveTo>
                <a:lnTo>
                  <a:pt x="598291" y="345347"/>
                </a:lnTo>
                <a:lnTo>
                  <a:pt x="598291" y="695893"/>
                </a:lnTo>
                <a:lnTo>
                  <a:pt x="934660" y="695893"/>
                </a:lnTo>
                <a:close/>
                <a:moveTo>
                  <a:pt x="1286249" y="12004282"/>
                </a:moveTo>
                <a:lnTo>
                  <a:pt x="949879" y="12004282"/>
                </a:lnTo>
                <a:lnTo>
                  <a:pt x="949879" y="12354830"/>
                </a:lnTo>
                <a:lnTo>
                  <a:pt x="1286249" y="12354830"/>
                </a:lnTo>
                <a:close/>
                <a:moveTo>
                  <a:pt x="1286249" y="11639155"/>
                </a:moveTo>
                <a:lnTo>
                  <a:pt x="949879" y="11639155"/>
                </a:lnTo>
                <a:lnTo>
                  <a:pt x="949879" y="11989703"/>
                </a:lnTo>
                <a:lnTo>
                  <a:pt x="1286249" y="11989703"/>
                </a:lnTo>
                <a:close/>
                <a:moveTo>
                  <a:pt x="1286249" y="11274028"/>
                </a:moveTo>
                <a:lnTo>
                  <a:pt x="949879" y="11274028"/>
                </a:lnTo>
                <a:lnTo>
                  <a:pt x="949879" y="11624575"/>
                </a:lnTo>
                <a:lnTo>
                  <a:pt x="1286249" y="11624575"/>
                </a:lnTo>
                <a:close/>
                <a:moveTo>
                  <a:pt x="1286249" y="10908900"/>
                </a:moveTo>
                <a:lnTo>
                  <a:pt x="949879" y="10908900"/>
                </a:lnTo>
                <a:lnTo>
                  <a:pt x="949879" y="11259448"/>
                </a:lnTo>
                <a:lnTo>
                  <a:pt x="1286249" y="11259448"/>
                </a:lnTo>
                <a:close/>
                <a:moveTo>
                  <a:pt x="1286249" y="10543772"/>
                </a:moveTo>
                <a:lnTo>
                  <a:pt x="949879" y="10543772"/>
                </a:lnTo>
                <a:lnTo>
                  <a:pt x="949879" y="10894320"/>
                </a:lnTo>
                <a:lnTo>
                  <a:pt x="1286249" y="10894320"/>
                </a:lnTo>
                <a:close/>
                <a:moveTo>
                  <a:pt x="1286249" y="10178645"/>
                </a:moveTo>
                <a:lnTo>
                  <a:pt x="949879" y="10178645"/>
                </a:lnTo>
                <a:lnTo>
                  <a:pt x="949879" y="10529192"/>
                </a:lnTo>
                <a:lnTo>
                  <a:pt x="1286249" y="10529192"/>
                </a:lnTo>
                <a:close/>
                <a:moveTo>
                  <a:pt x="1286249" y="9813518"/>
                </a:moveTo>
                <a:lnTo>
                  <a:pt x="949880" y="9813518"/>
                </a:lnTo>
                <a:lnTo>
                  <a:pt x="949879" y="10164065"/>
                </a:lnTo>
                <a:lnTo>
                  <a:pt x="1286249" y="10164065"/>
                </a:lnTo>
                <a:close/>
                <a:moveTo>
                  <a:pt x="1286249" y="9448390"/>
                </a:moveTo>
                <a:lnTo>
                  <a:pt x="949880" y="9448390"/>
                </a:lnTo>
                <a:lnTo>
                  <a:pt x="949880" y="9798938"/>
                </a:lnTo>
                <a:lnTo>
                  <a:pt x="1286249" y="9798938"/>
                </a:lnTo>
                <a:close/>
                <a:moveTo>
                  <a:pt x="1286249" y="9083262"/>
                </a:moveTo>
                <a:lnTo>
                  <a:pt x="949880" y="9083262"/>
                </a:lnTo>
                <a:lnTo>
                  <a:pt x="949880" y="9433810"/>
                </a:lnTo>
                <a:lnTo>
                  <a:pt x="1286249" y="9433810"/>
                </a:lnTo>
                <a:close/>
                <a:moveTo>
                  <a:pt x="1286249" y="8718135"/>
                </a:moveTo>
                <a:lnTo>
                  <a:pt x="949880" y="8718135"/>
                </a:lnTo>
                <a:lnTo>
                  <a:pt x="949880" y="9068682"/>
                </a:lnTo>
                <a:lnTo>
                  <a:pt x="1286249" y="9068682"/>
                </a:lnTo>
                <a:close/>
                <a:moveTo>
                  <a:pt x="1286249" y="8353008"/>
                </a:moveTo>
                <a:lnTo>
                  <a:pt x="949880" y="8353008"/>
                </a:lnTo>
                <a:lnTo>
                  <a:pt x="949880" y="8703555"/>
                </a:lnTo>
                <a:lnTo>
                  <a:pt x="1286249" y="8703555"/>
                </a:lnTo>
                <a:close/>
                <a:moveTo>
                  <a:pt x="1286249" y="7987881"/>
                </a:moveTo>
                <a:lnTo>
                  <a:pt x="949880" y="7987881"/>
                </a:lnTo>
                <a:lnTo>
                  <a:pt x="949880" y="8338428"/>
                </a:lnTo>
                <a:lnTo>
                  <a:pt x="1286249" y="8338428"/>
                </a:lnTo>
                <a:close/>
                <a:moveTo>
                  <a:pt x="1286249" y="7622754"/>
                </a:moveTo>
                <a:lnTo>
                  <a:pt x="949880" y="7622754"/>
                </a:lnTo>
                <a:lnTo>
                  <a:pt x="949880" y="7973301"/>
                </a:lnTo>
                <a:lnTo>
                  <a:pt x="1286249" y="7973301"/>
                </a:lnTo>
                <a:close/>
                <a:moveTo>
                  <a:pt x="1286249" y="7257625"/>
                </a:moveTo>
                <a:lnTo>
                  <a:pt x="949879" y="7257625"/>
                </a:lnTo>
                <a:lnTo>
                  <a:pt x="949880" y="7608174"/>
                </a:lnTo>
                <a:lnTo>
                  <a:pt x="1286249" y="7608174"/>
                </a:lnTo>
                <a:close/>
                <a:moveTo>
                  <a:pt x="1286249" y="6892501"/>
                </a:moveTo>
                <a:lnTo>
                  <a:pt x="949879" y="6892501"/>
                </a:lnTo>
                <a:lnTo>
                  <a:pt x="949879" y="7243044"/>
                </a:lnTo>
                <a:lnTo>
                  <a:pt x="1286249" y="7243044"/>
                </a:lnTo>
                <a:close/>
                <a:moveTo>
                  <a:pt x="1286249" y="6527374"/>
                </a:moveTo>
                <a:lnTo>
                  <a:pt x="949879" y="6527374"/>
                </a:lnTo>
                <a:lnTo>
                  <a:pt x="949879" y="6877920"/>
                </a:lnTo>
                <a:lnTo>
                  <a:pt x="1286249" y="6877920"/>
                </a:lnTo>
                <a:close/>
                <a:moveTo>
                  <a:pt x="1286249" y="6187383"/>
                </a:moveTo>
                <a:lnTo>
                  <a:pt x="949880" y="6187383"/>
                </a:lnTo>
                <a:lnTo>
                  <a:pt x="949880" y="6357302"/>
                </a:lnTo>
                <a:lnTo>
                  <a:pt x="949879" y="6357302"/>
                </a:lnTo>
                <a:lnTo>
                  <a:pt x="949879" y="6512794"/>
                </a:lnTo>
                <a:lnTo>
                  <a:pt x="1286249" y="6512794"/>
                </a:lnTo>
                <a:close/>
                <a:moveTo>
                  <a:pt x="1286250" y="5822255"/>
                </a:moveTo>
                <a:lnTo>
                  <a:pt x="949880" y="5822255"/>
                </a:lnTo>
                <a:lnTo>
                  <a:pt x="949880" y="6172803"/>
                </a:lnTo>
                <a:lnTo>
                  <a:pt x="1286250" y="6172803"/>
                </a:lnTo>
                <a:close/>
                <a:moveTo>
                  <a:pt x="1286250" y="5457129"/>
                </a:moveTo>
                <a:lnTo>
                  <a:pt x="949880" y="5457129"/>
                </a:lnTo>
                <a:lnTo>
                  <a:pt x="949880" y="5807676"/>
                </a:lnTo>
                <a:lnTo>
                  <a:pt x="1286250" y="5807676"/>
                </a:lnTo>
                <a:close/>
                <a:moveTo>
                  <a:pt x="1286250" y="5092001"/>
                </a:moveTo>
                <a:lnTo>
                  <a:pt x="949880" y="5092001"/>
                </a:lnTo>
                <a:lnTo>
                  <a:pt x="949880" y="5442548"/>
                </a:lnTo>
                <a:lnTo>
                  <a:pt x="1286250" y="5442548"/>
                </a:lnTo>
                <a:close/>
                <a:moveTo>
                  <a:pt x="1286250" y="4726873"/>
                </a:moveTo>
                <a:lnTo>
                  <a:pt x="949880" y="4726873"/>
                </a:lnTo>
                <a:lnTo>
                  <a:pt x="949880" y="5077421"/>
                </a:lnTo>
                <a:lnTo>
                  <a:pt x="1286250" y="5077421"/>
                </a:lnTo>
                <a:close/>
                <a:moveTo>
                  <a:pt x="1286250" y="4361745"/>
                </a:moveTo>
                <a:lnTo>
                  <a:pt x="949880" y="4361745"/>
                </a:lnTo>
                <a:lnTo>
                  <a:pt x="949880" y="4712293"/>
                </a:lnTo>
                <a:lnTo>
                  <a:pt x="1286250" y="4712293"/>
                </a:lnTo>
                <a:close/>
                <a:moveTo>
                  <a:pt x="1286250" y="3996618"/>
                </a:moveTo>
                <a:lnTo>
                  <a:pt x="949880" y="3996618"/>
                </a:lnTo>
                <a:lnTo>
                  <a:pt x="949880" y="4347165"/>
                </a:lnTo>
                <a:lnTo>
                  <a:pt x="1286250" y="4347165"/>
                </a:lnTo>
                <a:close/>
                <a:moveTo>
                  <a:pt x="1286250" y="3631491"/>
                </a:moveTo>
                <a:lnTo>
                  <a:pt x="949881" y="3631491"/>
                </a:lnTo>
                <a:lnTo>
                  <a:pt x="949880" y="3982038"/>
                </a:lnTo>
                <a:lnTo>
                  <a:pt x="1286250" y="3982038"/>
                </a:lnTo>
                <a:close/>
                <a:moveTo>
                  <a:pt x="1286250" y="3266363"/>
                </a:moveTo>
                <a:lnTo>
                  <a:pt x="949881" y="3266363"/>
                </a:lnTo>
                <a:lnTo>
                  <a:pt x="949881" y="3616911"/>
                </a:lnTo>
                <a:lnTo>
                  <a:pt x="1286250" y="3616911"/>
                </a:lnTo>
                <a:close/>
                <a:moveTo>
                  <a:pt x="1286250" y="2901235"/>
                </a:moveTo>
                <a:lnTo>
                  <a:pt x="949881" y="2901235"/>
                </a:lnTo>
                <a:lnTo>
                  <a:pt x="949881" y="3251783"/>
                </a:lnTo>
                <a:lnTo>
                  <a:pt x="1286250" y="3251783"/>
                </a:lnTo>
                <a:close/>
                <a:moveTo>
                  <a:pt x="1286250" y="2536108"/>
                </a:moveTo>
                <a:lnTo>
                  <a:pt x="949881" y="2536108"/>
                </a:lnTo>
                <a:lnTo>
                  <a:pt x="949881" y="2886655"/>
                </a:lnTo>
                <a:lnTo>
                  <a:pt x="1286250" y="2886655"/>
                </a:lnTo>
                <a:close/>
                <a:moveTo>
                  <a:pt x="1286250" y="2170981"/>
                </a:moveTo>
                <a:lnTo>
                  <a:pt x="949881" y="2170981"/>
                </a:lnTo>
                <a:lnTo>
                  <a:pt x="949881" y="2521528"/>
                </a:lnTo>
                <a:lnTo>
                  <a:pt x="1286250" y="2521528"/>
                </a:lnTo>
                <a:close/>
                <a:moveTo>
                  <a:pt x="1286250" y="1805854"/>
                </a:moveTo>
                <a:lnTo>
                  <a:pt x="949881" y="1805854"/>
                </a:lnTo>
                <a:lnTo>
                  <a:pt x="949881" y="2156401"/>
                </a:lnTo>
                <a:lnTo>
                  <a:pt x="1286250" y="2156401"/>
                </a:lnTo>
                <a:close/>
                <a:moveTo>
                  <a:pt x="1286250" y="1440727"/>
                </a:moveTo>
                <a:lnTo>
                  <a:pt x="949881" y="1440727"/>
                </a:lnTo>
                <a:lnTo>
                  <a:pt x="949881" y="1791274"/>
                </a:lnTo>
                <a:lnTo>
                  <a:pt x="1286250" y="1791274"/>
                </a:lnTo>
                <a:close/>
                <a:moveTo>
                  <a:pt x="1286250" y="1075598"/>
                </a:moveTo>
                <a:lnTo>
                  <a:pt x="949880" y="1075598"/>
                </a:lnTo>
                <a:lnTo>
                  <a:pt x="949881" y="1426147"/>
                </a:lnTo>
                <a:lnTo>
                  <a:pt x="1286250" y="1426147"/>
                </a:lnTo>
                <a:close/>
                <a:moveTo>
                  <a:pt x="1286250" y="710474"/>
                </a:moveTo>
                <a:lnTo>
                  <a:pt x="949880" y="710474"/>
                </a:lnTo>
                <a:lnTo>
                  <a:pt x="949880" y="1061017"/>
                </a:lnTo>
                <a:lnTo>
                  <a:pt x="1286250" y="1061017"/>
                </a:lnTo>
                <a:close/>
                <a:moveTo>
                  <a:pt x="1286250" y="345347"/>
                </a:moveTo>
                <a:lnTo>
                  <a:pt x="949880" y="345347"/>
                </a:lnTo>
                <a:lnTo>
                  <a:pt x="949880" y="695893"/>
                </a:lnTo>
                <a:lnTo>
                  <a:pt x="1286250" y="695893"/>
                </a:lnTo>
                <a:close/>
                <a:moveTo>
                  <a:pt x="1637839" y="12004284"/>
                </a:moveTo>
                <a:lnTo>
                  <a:pt x="1301469" y="12004282"/>
                </a:lnTo>
                <a:lnTo>
                  <a:pt x="1301469" y="12354830"/>
                </a:lnTo>
                <a:lnTo>
                  <a:pt x="1637839" y="12354830"/>
                </a:lnTo>
                <a:close/>
                <a:moveTo>
                  <a:pt x="1637839" y="11639156"/>
                </a:moveTo>
                <a:lnTo>
                  <a:pt x="1301469" y="11639155"/>
                </a:lnTo>
                <a:lnTo>
                  <a:pt x="1301469" y="11989703"/>
                </a:lnTo>
                <a:lnTo>
                  <a:pt x="1637839" y="11989703"/>
                </a:lnTo>
                <a:close/>
                <a:moveTo>
                  <a:pt x="1637839" y="11274028"/>
                </a:moveTo>
                <a:lnTo>
                  <a:pt x="1301469" y="11274028"/>
                </a:lnTo>
                <a:lnTo>
                  <a:pt x="1301469" y="11624575"/>
                </a:lnTo>
                <a:lnTo>
                  <a:pt x="1637839" y="11624575"/>
                </a:lnTo>
                <a:close/>
                <a:moveTo>
                  <a:pt x="1637839" y="10908901"/>
                </a:moveTo>
                <a:lnTo>
                  <a:pt x="1301469" y="10908900"/>
                </a:lnTo>
                <a:lnTo>
                  <a:pt x="1301469" y="11259448"/>
                </a:lnTo>
                <a:lnTo>
                  <a:pt x="1637839" y="11259448"/>
                </a:lnTo>
                <a:close/>
                <a:moveTo>
                  <a:pt x="1637839" y="10543773"/>
                </a:moveTo>
                <a:lnTo>
                  <a:pt x="1301469" y="10543772"/>
                </a:lnTo>
                <a:lnTo>
                  <a:pt x="1301469" y="10894320"/>
                </a:lnTo>
                <a:lnTo>
                  <a:pt x="1637839" y="10894320"/>
                </a:lnTo>
                <a:close/>
                <a:moveTo>
                  <a:pt x="1637839" y="10178645"/>
                </a:moveTo>
                <a:lnTo>
                  <a:pt x="1301469" y="10178645"/>
                </a:lnTo>
                <a:lnTo>
                  <a:pt x="1301469" y="10529192"/>
                </a:lnTo>
                <a:lnTo>
                  <a:pt x="1637839" y="10529192"/>
                </a:lnTo>
                <a:close/>
                <a:moveTo>
                  <a:pt x="1637839" y="9813518"/>
                </a:moveTo>
                <a:lnTo>
                  <a:pt x="1301470" y="9813518"/>
                </a:lnTo>
                <a:lnTo>
                  <a:pt x="1301469" y="10164065"/>
                </a:lnTo>
                <a:lnTo>
                  <a:pt x="1637839" y="10164065"/>
                </a:lnTo>
                <a:close/>
                <a:moveTo>
                  <a:pt x="1637839" y="9448390"/>
                </a:moveTo>
                <a:lnTo>
                  <a:pt x="1301470" y="9448390"/>
                </a:lnTo>
                <a:lnTo>
                  <a:pt x="1301470" y="9798938"/>
                </a:lnTo>
                <a:lnTo>
                  <a:pt x="1637839" y="9798938"/>
                </a:lnTo>
                <a:close/>
                <a:moveTo>
                  <a:pt x="1637839" y="9083262"/>
                </a:moveTo>
                <a:lnTo>
                  <a:pt x="1301470" y="9083262"/>
                </a:lnTo>
                <a:lnTo>
                  <a:pt x="1301470" y="9433810"/>
                </a:lnTo>
                <a:lnTo>
                  <a:pt x="1637839" y="9433810"/>
                </a:lnTo>
                <a:close/>
                <a:moveTo>
                  <a:pt x="1637839" y="8718135"/>
                </a:moveTo>
                <a:lnTo>
                  <a:pt x="1301470" y="8718135"/>
                </a:lnTo>
                <a:lnTo>
                  <a:pt x="1301470" y="9068682"/>
                </a:lnTo>
                <a:lnTo>
                  <a:pt x="1637839" y="9068682"/>
                </a:lnTo>
                <a:close/>
                <a:moveTo>
                  <a:pt x="1637839" y="8353008"/>
                </a:moveTo>
                <a:lnTo>
                  <a:pt x="1301470" y="8353008"/>
                </a:lnTo>
                <a:lnTo>
                  <a:pt x="1301470" y="8703555"/>
                </a:lnTo>
                <a:lnTo>
                  <a:pt x="1637839" y="8703555"/>
                </a:lnTo>
                <a:close/>
                <a:moveTo>
                  <a:pt x="1637839" y="7987881"/>
                </a:moveTo>
                <a:lnTo>
                  <a:pt x="1301470" y="7987881"/>
                </a:lnTo>
                <a:lnTo>
                  <a:pt x="1301470" y="8338428"/>
                </a:lnTo>
                <a:lnTo>
                  <a:pt x="1637839" y="8338428"/>
                </a:lnTo>
                <a:close/>
                <a:moveTo>
                  <a:pt x="1637839" y="7622754"/>
                </a:moveTo>
                <a:lnTo>
                  <a:pt x="1301470" y="7622754"/>
                </a:lnTo>
                <a:lnTo>
                  <a:pt x="1301470" y="7973301"/>
                </a:lnTo>
                <a:lnTo>
                  <a:pt x="1637839" y="7973301"/>
                </a:lnTo>
                <a:close/>
                <a:moveTo>
                  <a:pt x="1637839" y="7257625"/>
                </a:moveTo>
                <a:lnTo>
                  <a:pt x="1301470" y="7257625"/>
                </a:lnTo>
                <a:lnTo>
                  <a:pt x="1301470" y="7608174"/>
                </a:lnTo>
                <a:lnTo>
                  <a:pt x="1637839" y="7608174"/>
                </a:lnTo>
                <a:close/>
                <a:moveTo>
                  <a:pt x="1637839" y="6892501"/>
                </a:moveTo>
                <a:lnTo>
                  <a:pt x="1301469" y="6892501"/>
                </a:lnTo>
                <a:lnTo>
                  <a:pt x="1301470" y="7243044"/>
                </a:lnTo>
                <a:lnTo>
                  <a:pt x="1637839" y="7243044"/>
                </a:lnTo>
                <a:close/>
                <a:moveTo>
                  <a:pt x="1637839" y="6527374"/>
                </a:moveTo>
                <a:lnTo>
                  <a:pt x="1301469" y="6527374"/>
                </a:lnTo>
                <a:lnTo>
                  <a:pt x="1301469" y="6877920"/>
                </a:lnTo>
                <a:lnTo>
                  <a:pt x="1637839" y="6877920"/>
                </a:lnTo>
                <a:close/>
                <a:moveTo>
                  <a:pt x="1637839" y="6187385"/>
                </a:moveTo>
                <a:lnTo>
                  <a:pt x="1301470" y="6187383"/>
                </a:lnTo>
                <a:lnTo>
                  <a:pt x="1301470" y="6357302"/>
                </a:lnTo>
                <a:lnTo>
                  <a:pt x="1301469" y="6357302"/>
                </a:lnTo>
                <a:lnTo>
                  <a:pt x="1301469" y="6512794"/>
                </a:lnTo>
                <a:lnTo>
                  <a:pt x="1637839" y="6512794"/>
                </a:lnTo>
                <a:close/>
                <a:moveTo>
                  <a:pt x="1637840" y="5822257"/>
                </a:moveTo>
                <a:lnTo>
                  <a:pt x="1301470" y="5822255"/>
                </a:lnTo>
                <a:lnTo>
                  <a:pt x="1301470" y="6172803"/>
                </a:lnTo>
                <a:lnTo>
                  <a:pt x="1637840" y="6172803"/>
                </a:lnTo>
                <a:close/>
                <a:moveTo>
                  <a:pt x="1637840" y="5457129"/>
                </a:moveTo>
                <a:lnTo>
                  <a:pt x="1301470" y="5457129"/>
                </a:lnTo>
                <a:lnTo>
                  <a:pt x="1301470" y="5807676"/>
                </a:lnTo>
                <a:lnTo>
                  <a:pt x="1637840" y="5807676"/>
                </a:lnTo>
                <a:close/>
                <a:moveTo>
                  <a:pt x="1637840" y="5092001"/>
                </a:moveTo>
                <a:lnTo>
                  <a:pt x="1301470" y="5092001"/>
                </a:lnTo>
                <a:lnTo>
                  <a:pt x="1301470" y="5442548"/>
                </a:lnTo>
                <a:lnTo>
                  <a:pt x="1637840" y="5442548"/>
                </a:lnTo>
                <a:close/>
                <a:moveTo>
                  <a:pt x="1637840" y="4726874"/>
                </a:moveTo>
                <a:lnTo>
                  <a:pt x="1301470" y="4726873"/>
                </a:lnTo>
                <a:lnTo>
                  <a:pt x="1301470" y="5077421"/>
                </a:lnTo>
                <a:lnTo>
                  <a:pt x="1637840" y="5077421"/>
                </a:lnTo>
                <a:close/>
                <a:moveTo>
                  <a:pt x="1637840" y="4361746"/>
                </a:moveTo>
                <a:lnTo>
                  <a:pt x="1301470" y="4361745"/>
                </a:lnTo>
                <a:lnTo>
                  <a:pt x="1301470" y="4712293"/>
                </a:lnTo>
                <a:lnTo>
                  <a:pt x="1637840" y="4712293"/>
                </a:lnTo>
                <a:close/>
                <a:moveTo>
                  <a:pt x="1637840" y="3996618"/>
                </a:moveTo>
                <a:lnTo>
                  <a:pt x="1301470" y="3996618"/>
                </a:lnTo>
                <a:lnTo>
                  <a:pt x="1301470" y="4347165"/>
                </a:lnTo>
                <a:lnTo>
                  <a:pt x="1637840" y="4347165"/>
                </a:lnTo>
                <a:close/>
                <a:moveTo>
                  <a:pt x="1637840" y="3631491"/>
                </a:moveTo>
                <a:lnTo>
                  <a:pt x="1301471" y="3631491"/>
                </a:lnTo>
                <a:lnTo>
                  <a:pt x="1301470" y="3982038"/>
                </a:lnTo>
                <a:lnTo>
                  <a:pt x="1637840" y="3982038"/>
                </a:lnTo>
                <a:close/>
                <a:moveTo>
                  <a:pt x="1637840" y="3266363"/>
                </a:moveTo>
                <a:lnTo>
                  <a:pt x="1301471" y="3266363"/>
                </a:lnTo>
                <a:lnTo>
                  <a:pt x="1301471" y="3616911"/>
                </a:lnTo>
                <a:lnTo>
                  <a:pt x="1637840" y="3616911"/>
                </a:lnTo>
                <a:close/>
                <a:moveTo>
                  <a:pt x="1637840" y="2901235"/>
                </a:moveTo>
                <a:lnTo>
                  <a:pt x="1301471" y="2901235"/>
                </a:lnTo>
                <a:lnTo>
                  <a:pt x="1301471" y="3251783"/>
                </a:lnTo>
                <a:lnTo>
                  <a:pt x="1637840" y="3251783"/>
                </a:lnTo>
                <a:close/>
                <a:moveTo>
                  <a:pt x="1637840" y="2536108"/>
                </a:moveTo>
                <a:lnTo>
                  <a:pt x="1301471" y="2536108"/>
                </a:lnTo>
                <a:lnTo>
                  <a:pt x="1301471" y="2886655"/>
                </a:lnTo>
                <a:lnTo>
                  <a:pt x="1637840" y="2886655"/>
                </a:lnTo>
                <a:close/>
                <a:moveTo>
                  <a:pt x="1637840" y="2170981"/>
                </a:moveTo>
                <a:lnTo>
                  <a:pt x="1301471" y="2170981"/>
                </a:lnTo>
                <a:lnTo>
                  <a:pt x="1301471" y="2521528"/>
                </a:lnTo>
                <a:lnTo>
                  <a:pt x="1637840" y="2521528"/>
                </a:lnTo>
                <a:close/>
                <a:moveTo>
                  <a:pt x="1637840" y="1805854"/>
                </a:moveTo>
                <a:lnTo>
                  <a:pt x="1301471" y="1805854"/>
                </a:lnTo>
                <a:lnTo>
                  <a:pt x="1301471" y="2156401"/>
                </a:lnTo>
                <a:lnTo>
                  <a:pt x="1637840" y="2156401"/>
                </a:lnTo>
                <a:close/>
                <a:moveTo>
                  <a:pt x="1637840" y="1440727"/>
                </a:moveTo>
                <a:lnTo>
                  <a:pt x="1301471" y="1440727"/>
                </a:lnTo>
                <a:lnTo>
                  <a:pt x="1301471" y="1791274"/>
                </a:lnTo>
                <a:lnTo>
                  <a:pt x="1637840" y="1791274"/>
                </a:lnTo>
                <a:close/>
                <a:moveTo>
                  <a:pt x="1637840" y="1075598"/>
                </a:moveTo>
                <a:lnTo>
                  <a:pt x="1301471" y="1075598"/>
                </a:lnTo>
                <a:lnTo>
                  <a:pt x="1301471" y="1426147"/>
                </a:lnTo>
                <a:lnTo>
                  <a:pt x="1637840" y="1426147"/>
                </a:lnTo>
                <a:close/>
                <a:moveTo>
                  <a:pt x="1637840" y="710474"/>
                </a:moveTo>
                <a:lnTo>
                  <a:pt x="1301470" y="710474"/>
                </a:lnTo>
                <a:lnTo>
                  <a:pt x="1301471" y="1061017"/>
                </a:lnTo>
                <a:lnTo>
                  <a:pt x="1637840" y="1061017"/>
                </a:lnTo>
                <a:close/>
                <a:moveTo>
                  <a:pt x="1637840" y="345347"/>
                </a:moveTo>
                <a:lnTo>
                  <a:pt x="1301470" y="345347"/>
                </a:lnTo>
                <a:lnTo>
                  <a:pt x="1301470" y="695893"/>
                </a:lnTo>
                <a:lnTo>
                  <a:pt x="1637840" y="695893"/>
                </a:lnTo>
                <a:close/>
                <a:moveTo>
                  <a:pt x="1989429" y="12004284"/>
                </a:moveTo>
                <a:lnTo>
                  <a:pt x="1653059" y="12004284"/>
                </a:lnTo>
                <a:lnTo>
                  <a:pt x="1653059" y="12354830"/>
                </a:lnTo>
                <a:lnTo>
                  <a:pt x="1989429" y="12354830"/>
                </a:lnTo>
                <a:close/>
                <a:moveTo>
                  <a:pt x="1989429" y="11639156"/>
                </a:moveTo>
                <a:lnTo>
                  <a:pt x="1653059" y="11639156"/>
                </a:lnTo>
                <a:lnTo>
                  <a:pt x="1653059" y="11989703"/>
                </a:lnTo>
                <a:lnTo>
                  <a:pt x="1989429" y="11989703"/>
                </a:lnTo>
                <a:close/>
                <a:moveTo>
                  <a:pt x="1989429" y="11274028"/>
                </a:moveTo>
                <a:lnTo>
                  <a:pt x="1653059" y="11274028"/>
                </a:lnTo>
                <a:lnTo>
                  <a:pt x="1653059" y="11624575"/>
                </a:lnTo>
                <a:lnTo>
                  <a:pt x="1989429" y="11624575"/>
                </a:lnTo>
                <a:close/>
                <a:moveTo>
                  <a:pt x="1989429" y="10908901"/>
                </a:moveTo>
                <a:lnTo>
                  <a:pt x="1653059" y="10908901"/>
                </a:lnTo>
                <a:lnTo>
                  <a:pt x="1653059" y="11259448"/>
                </a:lnTo>
                <a:lnTo>
                  <a:pt x="1989429" y="11259448"/>
                </a:lnTo>
                <a:close/>
                <a:moveTo>
                  <a:pt x="1989429" y="10543773"/>
                </a:moveTo>
                <a:lnTo>
                  <a:pt x="1653059" y="10543773"/>
                </a:lnTo>
                <a:lnTo>
                  <a:pt x="1653059" y="10894320"/>
                </a:lnTo>
                <a:lnTo>
                  <a:pt x="1989429" y="10894320"/>
                </a:lnTo>
                <a:close/>
                <a:moveTo>
                  <a:pt x="1989429" y="10178645"/>
                </a:moveTo>
                <a:lnTo>
                  <a:pt x="1653059" y="10178645"/>
                </a:lnTo>
                <a:lnTo>
                  <a:pt x="1653059" y="10529192"/>
                </a:lnTo>
                <a:lnTo>
                  <a:pt x="1989429" y="10529192"/>
                </a:lnTo>
                <a:close/>
                <a:moveTo>
                  <a:pt x="1989429" y="9813518"/>
                </a:moveTo>
                <a:lnTo>
                  <a:pt x="1653059" y="9813518"/>
                </a:lnTo>
                <a:lnTo>
                  <a:pt x="1653059" y="10164065"/>
                </a:lnTo>
                <a:lnTo>
                  <a:pt x="1989429" y="10164065"/>
                </a:lnTo>
                <a:close/>
                <a:moveTo>
                  <a:pt x="1989429" y="9448390"/>
                </a:moveTo>
                <a:lnTo>
                  <a:pt x="1653059" y="9448390"/>
                </a:lnTo>
                <a:lnTo>
                  <a:pt x="1653059" y="9798938"/>
                </a:lnTo>
                <a:lnTo>
                  <a:pt x="1989429" y="9798938"/>
                </a:lnTo>
                <a:close/>
                <a:moveTo>
                  <a:pt x="1989429" y="9083262"/>
                </a:moveTo>
                <a:lnTo>
                  <a:pt x="1653059" y="9083262"/>
                </a:lnTo>
                <a:lnTo>
                  <a:pt x="1653059" y="9433810"/>
                </a:lnTo>
                <a:lnTo>
                  <a:pt x="1989429" y="9433810"/>
                </a:lnTo>
                <a:close/>
                <a:moveTo>
                  <a:pt x="1989429" y="8718135"/>
                </a:moveTo>
                <a:lnTo>
                  <a:pt x="1653059" y="8718135"/>
                </a:lnTo>
                <a:lnTo>
                  <a:pt x="1653059" y="9068682"/>
                </a:lnTo>
                <a:lnTo>
                  <a:pt x="1989429" y="9068682"/>
                </a:lnTo>
                <a:close/>
                <a:moveTo>
                  <a:pt x="1989429" y="8353008"/>
                </a:moveTo>
                <a:lnTo>
                  <a:pt x="1653059" y="8353008"/>
                </a:lnTo>
                <a:lnTo>
                  <a:pt x="1653059" y="8703555"/>
                </a:lnTo>
                <a:lnTo>
                  <a:pt x="1989429" y="8703555"/>
                </a:lnTo>
                <a:close/>
                <a:moveTo>
                  <a:pt x="1989429" y="7987881"/>
                </a:moveTo>
                <a:lnTo>
                  <a:pt x="1653059" y="7987881"/>
                </a:lnTo>
                <a:lnTo>
                  <a:pt x="1653059" y="8338428"/>
                </a:lnTo>
                <a:lnTo>
                  <a:pt x="1989429" y="8338428"/>
                </a:lnTo>
                <a:close/>
                <a:moveTo>
                  <a:pt x="1989429" y="7622754"/>
                </a:moveTo>
                <a:lnTo>
                  <a:pt x="1653059" y="7622754"/>
                </a:lnTo>
                <a:lnTo>
                  <a:pt x="1653059" y="7973301"/>
                </a:lnTo>
                <a:lnTo>
                  <a:pt x="1989429" y="7973301"/>
                </a:lnTo>
                <a:close/>
                <a:moveTo>
                  <a:pt x="1989429" y="7257625"/>
                </a:moveTo>
                <a:lnTo>
                  <a:pt x="1653059" y="7257625"/>
                </a:lnTo>
                <a:lnTo>
                  <a:pt x="1653059" y="7608174"/>
                </a:lnTo>
                <a:lnTo>
                  <a:pt x="1989429" y="7608174"/>
                </a:lnTo>
                <a:close/>
                <a:moveTo>
                  <a:pt x="1989429" y="6892501"/>
                </a:moveTo>
                <a:lnTo>
                  <a:pt x="1653059" y="6892501"/>
                </a:lnTo>
                <a:lnTo>
                  <a:pt x="1653059" y="7243044"/>
                </a:lnTo>
                <a:lnTo>
                  <a:pt x="1989429" y="7243044"/>
                </a:lnTo>
                <a:close/>
                <a:moveTo>
                  <a:pt x="1989429" y="6527374"/>
                </a:moveTo>
                <a:lnTo>
                  <a:pt x="1653059" y="6527374"/>
                </a:lnTo>
                <a:lnTo>
                  <a:pt x="1653059" y="6877920"/>
                </a:lnTo>
                <a:lnTo>
                  <a:pt x="1989429" y="6877920"/>
                </a:lnTo>
                <a:close/>
                <a:moveTo>
                  <a:pt x="1989429" y="6187385"/>
                </a:moveTo>
                <a:lnTo>
                  <a:pt x="1653060" y="6187385"/>
                </a:lnTo>
                <a:lnTo>
                  <a:pt x="1653060" y="6357302"/>
                </a:lnTo>
                <a:lnTo>
                  <a:pt x="1653059" y="6357302"/>
                </a:lnTo>
                <a:lnTo>
                  <a:pt x="1653059" y="6512794"/>
                </a:lnTo>
                <a:lnTo>
                  <a:pt x="1989429" y="6512794"/>
                </a:lnTo>
                <a:close/>
                <a:moveTo>
                  <a:pt x="1989430" y="5822257"/>
                </a:moveTo>
                <a:lnTo>
                  <a:pt x="1653060" y="5822257"/>
                </a:lnTo>
                <a:lnTo>
                  <a:pt x="1653060" y="6172803"/>
                </a:lnTo>
                <a:lnTo>
                  <a:pt x="1989430" y="6172803"/>
                </a:lnTo>
                <a:close/>
                <a:moveTo>
                  <a:pt x="1989430" y="5457129"/>
                </a:moveTo>
                <a:lnTo>
                  <a:pt x="1653060" y="5457129"/>
                </a:lnTo>
                <a:lnTo>
                  <a:pt x="1653060" y="5807676"/>
                </a:lnTo>
                <a:lnTo>
                  <a:pt x="1989430" y="5807676"/>
                </a:lnTo>
                <a:close/>
                <a:moveTo>
                  <a:pt x="1989430" y="5092001"/>
                </a:moveTo>
                <a:lnTo>
                  <a:pt x="1653060" y="5092001"/>
                </a:lnTo>
                <a:lnTo>
                  <a:pt x="1653060" y="5442548"/>
                </a:lnTo>
                <a:lnTo>
                  <a:pt x="1989430" y="5442548"/>
                </a:lnTo>
                <a:close/>
                <a:moveTo>
                  <a:pt x="1989430" y="4726874"/>
                </a:moveTo>
                <a:lnTo>
                  <a:pt x="1653060" y="4726874"/>
                </a:lnTo>
                <a:lnTo>
                  <a:pt x="1653060" y="5077421"/>
                </a:lnTo>
                <a:lnTo>
                  <a:pt x="1989430" y="5077421"/>
                </a:lnTo>
                <a:close/>
                <a:moveTo>
                  <a:pt x="1989430" y="4361746"/>
                </a:moveTo>
                <a:lnTo>
                  <a:pt x="1653060" y="4361746"/>
                </a:lnTo>
                <a:lnTo>
                  <a:pt x="1653060" y="4712293"/>
                </a:lnTo>
                <a:lnTo>
                  <a:pt x="1989430" y="4712293"/>
                </a:lnTo>
                <a:close/>
                <a:moveTo>
                  <a:pt x="1989430" y="3996618"/>
                </a:moveTo>
                <a:lnTo>
                  <a:pt x="1653060" y="3996618"/>
                </a:lnTo>
                <a:lnTo>
                  <a:pt x="1653060" y="4347165"/>
                </a:lnTo>
                <a:lnTo>
                  <a:pt x="1989430" y="4347165"/>
                </a:lnTo>
                <a:close/>
                <a:moveTo>
                  <a:pt x="1989430" y="3631491"/>
                </a:moveTo>
                <a:lnTo>
                  <a:pt x="1653060" y="3631491"/>
                </a:lnTo>
                <a:lnTo>
                  <a:pt x="1653060" y="3982038"/>
                </a:lnTo>
                <a:lnTo>
                  <a:pt x="1989430" y="3982038"/>
                </a:lnTo>
                <a:close/>
                <a:moveTo>
                  <a:pt x="1989430" y="3266363"/>
                </a:moveTo>
                <a:lnTo>
                  <a:pt x="1653060" y="3266363"/>
                </a:lnTo>
                <a:lnTo>
                  <a:pt x="1653060" y="3616911"/>
                </a:lnTo>
                <a:lnTo>
                  <a:pt x="1989430" y="3616911"/>
                </a:lnTo>
                <a:close/>
                <a:moveTo>
                  <a:pt x="1989430" y="2901235"/>
                </a:moveTo>
                <a:lnTo>
                  <a:pt x="1653060" y="2901235"/>
                </a:lnTo>
                <a:lnTo>
                  <a:pt x="1653060" y="3251783"/>
                </a:lnTo>
                <a:lnTo>
                  <a:pt x="1989430" y="3251783"/>
                </a:lnTo>
                <a:close/>
                <a:moveTo>
                  <a:pt x="1989430" y="2536108"/>
                </a:moveTo>
                <a:lnTo>
                  <a:pt x="1653060" y="2536108"/>
                </a:lnTo>
                <a:lnTo>
                  <a:pt x="1653060" y="2886655"/>
                </a:lnTo>
                <a:lnTo>
                  <a:pt x="1989430" y="2886655"/>
                </a:lnTo>
                <a:close/>
                <a:moveTo>
                  <a:pt x="1989430" y="2170981"/>
                </a:moveTo>
                <a:lnTo>
                  <a:pt x="1653060" y="2170981"/>
                </a:lnTo>
                <a:lnTo>
                  <a:pt x="1653060" y="2521528"/>
                </a:lnTo>
                <a:lnTo>
                  <a:pt x="1989430" y="2521528"/>
                </a:lnTo>
                <a:close/>
                <a:moveTo>
                  <a:pt x="1989430" y="1805854"/>
                </a:moveTo>
                <a:lnTo>
                  <a:pt x="1653060" y="1805854"/>
                </a:lnTo>
                <a:lnTo>
                  <a:pt x="1653060" y="2156401"/>
                </a:lnTo>
                <a:lnTo>
                  <a:pt x="1989430" y="2156401"/>
                </a:lnTo>
                <a:close/>
                <a:moveTo>
                  <a:pt x="1989430" y="1440727"/>
                </a:moveTo>
                <a:lnTo>
                  <a:pt x="1653060" y="1440727"/>
                </a:lnTo>
                <a:lnTo>
                  <a:pt x="1653060" y="1791274"/>
                </a:lnTo>
                <a:lnTo>
                  <a:pt x="1989430" y="1791274"/>
                </a:lnTo>
                <a:close/>
                <a:moveTo>
                  <a:pt x="1989430" y="1075598"/>
                </a:moveTo>
                <a:lnTo>
                  <a:pt x="1653060" y="1075598"/>
                </a:lnTo>
                <a:lnTo>
                  <a:pt x="1653060" y="1426147"/>
                </a:lnTo>
                <a:lnTo>
                  <a:pt x="1989430" y="1426147"/>
                </a:lnTo>
                <a:close/>
                <a:moveTo>
                  <a:pt x="1989430" y="710474"/>
                </a:moveTo>
                <a:lnTo>
                  <a:pt x="1653060" y="710474"/>
                </a:lnTo>
                <a:lnTo>
                  <a:pt x="1653060" y="1061017"/>
                </a:lnTo>
                <a:lnTo>
                  <a:pt x="1989430" y="1061017"/>
                </a:lnTo>
                <a:close/>
                <a:moveTo>
                  <a:pt x="1989430" y="345347"/>
                </a:moveTo>
                <a:lnTo>
                  <a:pt x="1653060" y="345347"/>
                </a:lnTo>
                <a:lnTo>
                  <a:pt x="1653060" y="695893"/>
                </a:lnTo>
                <a:lnTo>
                  <a:pt x="1989430" y="695893"/>
                </a:lnTo>
                <a:close/>
                <a:moveTo>
                  <a:pt x="2341019" y="12004284"/>
                </a:moveTo>
                <a:lnTo>
                  <a:pt x="2004649" y="12004284"/>
                </a:lnTo>
                <a:lnTo>
                  <a:pt x="2004649" y="12354830"/>
                </a:lnTo>
                <a:lnTo>
                  <a:pt x="2341019" y="12354830"/>
                </a:lnTo>
                <a:close/>
                <a:moveTo>
                  <a:pt x="2341019" y="11639156"/>
                </a:moveTo>
                <a:lnTo>
                  <a:pt x="2004649" y="11639156"/>
                </a:lnTo>
                <a:lnTo>
                  <a:pt x="2004649" y="11989703"/>
                </a:lnTo>
                <a:lnTo>
                  <a:pt x="2341019" y="11989703"/>
                </a:lnTo>
                <a:close/>
                <a:moveTo>
                  <a:pt x="2341019" y="11274028"/>
                </a:moveTo>
                <a:lnTo>
                  <a:pt x="2004649" y="11274028"/>
                </a:lnTo>
                <a:lnTo>
                  <a:pt x="2004649" y="11624575"/>
                </a:lnTo>
                <a:lnTo>
                  <a:pt x="2341019" y="11624575"/>
                </a:lnTo>
                <a:close/>
                <a:moveTo>
                  <a:pt x="2341019" y="10908901"/>
                </a:moveTo>
                <a:lnTo>
                  <a:pt x="2004649" y="10908901"/>
                </a:lnTo>
                <a:lnTo>
                  <a:pt x="2004649" y="11259448"/>
                </a:lnTo>
                <a:lnTo>
                  <a:pt x="2341019" y="11259448"/>
                </a:lnTo>
                <a:close/>
                <a:moveTo>
                  <a:pt x="2341020" y="10543773"/>
                </a:moveTo>
                <a:lnTo>
                  <a:pt x="2004649" y="10543773"/>
                </a:lnTo>
                <a:lnTo>
                  <a:pt x="2004649" y="10894320"/>
                </a:lnTo>
                <a:lnTo>
                  <a:pt x="2341019" y="10894320"/>
                </a:lnTo>
                <a:close/>
                <a:moveTo>
                  <a:pt x="2341020" y="10178645"/>
                </a:moveTo>
                <a:lnTo>
                  <a:pt x="2004649" y="10178645"/>
                </a:lnTo>
                <a:lnTo>
                  <a:pt x="2004649" y="10529192"/>
                </a:lnTo>
                <a:lnTo>
                  <a:pt x="2341020" y="10529192"/>
                </a:lnTo>
                <a:close/>
                <a:moveTo>
                  <a:pt x="2341020" y="9813518"/>
                </a:moveTo>
                <a:lnTo>
                  <a:pt x="2004649" y="9813518"/>
                </a:lnTo>
                <a:lnTo>
                  <a:pt x="2004649" y="10164065"/>
                </a:lnTo>
                <a:lnTo>
                  <a:pt x="2341020" y="10164065"/>
                </a:lnTo>
                <a:close/>
                <a:moveTo>
                  <a:pt x="2341020" y="9448390"/>
                </a:moveTo>
                <a:lnTo>
                  <a:pt x="2004649" y="9448390"/>
                </a:lnTo>
                <a:lnTo>
                  <a:pt x="2004649" y="9798938"/>
                </a:lnTo>
                <a:lnTo>
                  <a:pt x="2341020" y="9798938"/>
                </a:lnTo>
                <a:close/>
                <a:moveTo>
                  <a:pt x="2341020" y="9083262"/>
                </a:moveTo>
                <a:lnTo>
                  <a:pt x="2004649" y="9083262"/>
                </a:lnTo>
                <a:lnTo>
                  <a:pt x="2004649" y="9433810"/>
                </a:lnTo>
                <a:lnTo>
                  <a:pt x="2341020" y="9433810"/>
                </a:lnTo>
                <a:close/>
                <a:moveTo>
                  <a:pt x="2341020" y="8718135"/>
                </a:moveTo>
                <a:lnTo>
                  <a:pt x="2004649" y="8718135"/>
                </a:lnTo>
                <a:lnTo>
                  <a:pt x="2004649" y="9068682"/>
                </a:lnTo>
                <a:lnTo>
                  <a:pt x="2341020" y="9068682"/>
                </a:lnTo>
                <a:close/>
                <a:moveTo>
                  <a:pt x="2341020" y="8353008"/>
                </a:moveTo>
                <a:lnTo>
                  <a:pt x="2004649" y="8353008"/>
                </a:lnTo>
                <a:lnTo>
                  <a:pt x="2004649" y="8703555"/>
                </a:lnTo>
                <a:lnTo>
                  <a:pt x="2341020" y="8703555"/>
                </a:lnTo>
                <a:close/>
                <a:moveTo>
                  <a:pt x="2341020" y="7987881"/>
                </a:moveTo>
                <a:lnTo>
                  <a:pt x="2004649" y="7987881"/>
                </a:lnTo>
                <a:lnTo>
                  <a:pt x="2004649" y="8338428"/>
                </a:lnTo>
                <a:lnTo>
                  <a:pt x="2341020" y="8338428"/>
                </a:lnTo>
                <a:close/>
                <a:moveTo>
                  <a:pt x="2341020" y="7622754"/>
                </a:moveTo>
                <a:lnTo>
                  <a:pt x="2004649" y="7622754"/>
                </a:lnTo>
                <a:lnTo>
                  <a:pt x="2004649" y="7973301"/>
                </a:lnTo>
                <a:lnTo>
                  <a:pt x="2341020" y="7973301"/>
                </a:lnTo>
                <a:close/>
                <a:moveTo>
                  <a:pt x="2341020" y="7257625"/>
                </a:moveTo>
                <a:lnTo>
                  <a:pt x="2004649" y="7257625"/>
                </a:lnTo>
                <a:lnTo>
                  <a:pt x="2004649" y="7608174"/>
                </a:lnTo>
                <a:lnTo>
                  <a:pt x="2341020" y="7608174"/>
                </a:lnTo>
                <a:close/>
                <a:moveTo>
                  <a:pt x="2341020" y="6892501"/>
                </a:moveTo>
                <a:lnTo>
                  <a:pt x="2004649" y="6892501"/>
                </a:lnTo>
                <a:lnTo>
                  <a:pt x="2004649" y="7243044"/>
                </a:lnTo>
                <a:lnTo>
                  <a:pt x="2341020" y="7243044"/>
                </a:lnTo>
                <a:close/>
                <a:moveTo>
                  <a:pt x="2341020" y="6527374"/>
                </a:moveTo>
                <a:lnTo>
                  <a:pt x="2004649" y="6527374"/>
                </a:lnTo>
                <a:lnTo>
                  <a:pt x="2004649" y="6877920"/>
                </a:lnTo>
                <a:lnTo>
                  <a:pt x="2341020" y="6877920"/>
                </a:lnTo>
                <a:close/>
                <a:moveTo>
                  <a:pt x="2341020" y="6187385"/>
                </a:moveTo>
                <a:lnTo>
                  <a:pt x="2004650" y="6187385"/>
                </a:lnTo>
                <a:lnTo>
                  <a:pt x="2004650" y="6357302"/>
                </a:lnTo>
                <a:lnTo>
                  <a:pt x="2004649" y="6357302"/>
                </a:lnTo>
                <a:lnTo>
                  <a:pt x="2004649" y="6512794"/>
                </a:lnTo>
                <a:lnTo>
                  <a:pt x="2341020" y="6512794"/>
                </a:lnTo>
                <a:lnTo>
                  <a:pt x="2341020" y="6357302"/>
                </a:lnTo>
                <a:close/>
                <a:moveTo>
                  <a:pt x="2341020" y="5822257"/>
                </a:moveTo>
                <a:lnTo>
                  <a:pt x="2004650" y="5822257"/>
                </a:lnTo>
                <a:lnTo>
                  <a:pt x="2004650" y="6172803"/>
                </a:lnTo>
                <a:lnTo>
                  <a:pt x="2341020" y="6172803"/>
                </a:lnTo>
                <a:close/>
                <a:moveTo>
                  <a:pt x="2341020" y="5457129"/>
                </a:moveTo>
                <a:lnTo>
                  <a:pt x="2004650" y="5457129"/>
                </a:lnTo>
                <a:lnTo>
                  <a:pt x="2004650" y="5807676"/>
                </a:lnTo>
                <a:lnTo>
                  <a:pt x="2341020" y="5807676"/>
                </a:lnTo>
                <a:close/>
                <a:moveTo>
                  <a:pt x="2341020" y="5092001"/>
                </a:moveTo>
                <a:lnTo>
                  <a:pt x="2004650" y="5092001"/>
                </a:lnTo>
                <a:lnTo>
                  <a:pt x="2004650" y="5442548"/>
                </a:lnTo>
                <a:lnTo>
                  <a:pt x="2341020" y="5442548"/>
                </a:lnTo>
                <a:close/>
                <a:moveTo>
                  <a:pt x="2341020" y="4726874"/>
                </a:moveTo>
                <a:lnTo>
                  <a:pt x="2004650" y="4726874"/>
                </a:lnTo>
                <a:lnTo>
                  <a:pt x="2004650" y="5077421"/>
                </a:lnTo>
                <a:lnTo>
                  <a:pt x="2341020" y="5077421"/>
                </a:lnTo>
                <a:close/>
                <a:moveTo>
                  <a:pt x="2341021" y="4361746"/>
                </a:moveTo>
                <a:lnTo>
                  <a:pt x="2004650" y="4361746"/>
                </a:lnTo>
                <a:lnTo>
                  <a:pt x="2004650" y="4712293"/>
                </a:lnTo>
                <a:lnTo>
                  <a:pt x="2341020" y="4712293"/>
                </a:lnTo>
                <a:close/>
                <a:moveTo>
                  <a:pt x="2341021" y="3996618"/>
                </a:moveTo>
                <a:lnTo>
                  <a:pt x="2004650" y="3996618"/>
                </a:lnTo>
                <a:lnTo>
                  <a:pt x="2004650" y="4347165"/>
                </a:lnTo>
                <a:lnTo>
                  <a:pt x="2341021" y="4347165"/>
                </a:lnTo>
                <a:close/>
                <a:moveTo>
                  <a:pt x="2341021" y="3631491"/>
                </a:moveTo>
                <a:lnTo>
                  <a:pt x="2004650" y="3631491"/>
                </a:lnTo>
                <a:lnTo>
                  <a:pt x="2004650" y="3982038"/>
                </a:lnTo>
                <a:lnTo>
                  <a:pt x="2341021" y="3982038"/>
                </a:lnTo>
                <a:close/>
                <a:moveTo>
                  <a:pt x="2341021" y="3266363"/>
                </a:moveTo>
                <a:lnTo>
                  <a:pt x="2004650" y="3266363"/>
                </a:lnTo>
                <a:lnTo>
                  <a:pt x="2004650" y="3616911"/>
                </a:lnTo>
                <a:lnTo>
                  <a:pt x="2341021" y="3616911"/>
                </a:lnTo>
                <a:close/>
                <a:moveTo>
                  <a:pt x="2341021" y="2901235"/>
                </a:moveTo>
                <a:lnTo>
                  <a:pt x="2004650" y="2901235"/>
                </a:lnTo>
                <a:lnTo>
                  <a:pt x="2004650" y="3251783"/>
                </a:lnTo>
                <a:lnTo>
                  <a:pt x="2341021" y="3251783"/>
                </a:lnTo>
                <a:close/>
                <a:moveTo>
                  <a:pt x="2341021" y="2536108"/>
                </a:moveTo>
                <a:lnTo>
                  <a:pt x="2004650" y="2536108"/>
                </a:lnTo>
                <a:lnTo>
                  <a:pt x="2004650" y="2886655"/>
                </a:lnTo>
                <a:lnTo>
                  <a:pt x="2341021" y="2886655"/>
                </a:lnTo>
                <a:close/>
                <a:moveTo>
                  <a:pt x="2341021" y="2170981"/>
                </a:moveTo>
                <a:lnTo>
                  <a:pt x="2004650" y="2170981"/>
                </a:lnTo>
                <a:lnTo>
                  <a:pt x="2004650" y="2521528"/>
                </a:lnTo>
                <a:lnTo>
                  <a:pt x="2341021" y="2521528"/>
                </a:lnTo>
                <a:close/>
                <a:moveTo>
                  <a:pt x="2341021" y="1805854"/>
                </a:moveTo>
                <a:lnTo>
                  <a:pt x="2004650" y="1805854"/>
                </a:lnTo>
                <a:lnTo>
                  <a:pt x="2004650" y="2156401"/>
                </a:lnTo>
                <a:lnTo>
                  <a:pt x="2341021" y="2156401"/>
                </a:lnTo>
                <a:close/>
                <a:moveTo>
                  <a:pt x="2341021" y="1440727"/>
                </a:moveTo>
                <a:lnTo>
                  <a:pt x="2004650" y="1440727"/>
                </a:lnTo>
                <a:lnTo>
                  <a:pt x="2004650" y="1791274"/>
                </a:lnTo>
                <a:lnTo>
                  <a:pt x="2341021" y="1791274"/>
                </a:lnTo>
                <a:close/>
                <a:moveTo>
                  <a:pt x="2341021" y="1075598"/>
                </a:moveTo>
                <a:lnTo>
                  <a:pt x="2004650" y="1075598"/>
                </a:lnTo>
                <a:lnTo>
                  <a:pt x="2004650" y="1426147"/>
                </a:lnTo>
                <a:lnTo>
                  <a:pt x="2341021" y="1426147"/>
                </a:lnTo>
                <a:close/>
                <a:moveTo>
                  <a:pt x="2341021" y="710474"/>
                </a:moveTo>
                <a:lnTo>
                  <a:pt x="2004650" y="710474"/>
                </a:lnTo>
                <a:lnTo>
                  <a:pt x="2004650" y="1061017"/>
                </a:lnTo>
                <a:lnTo>
                  <a:pt x="2341021" y="1061017"/>
                </a:lnTo>
                <a:close/>
                <a:moveTo>
                  <a:pt x="2341021" y="345347"/>
                </a:moveTo>
                <a:lnTo>
                  <a:pt x="2004650" y="345347"/>
                </a:lnTo>
                <a:lnTo>
                  <a:pt x="2004650" y="695893"/>
                </a:lnTo>
                <a:lnTo>
                  <a:pt x="2341021" y="695893"/>
                </a:lnTo>
                <a:close/>
                <a:moveTo>
                  <a:pt x="2692608" y="12004284"/>
                </a:moveTo>
                <a:lnTo>
                  <a:pt x="2356239" y="12004284"/>
                </a:lnTo>
                <a:lnTo>
                  <a:pt x="2356239" y="12354830"/>
                </a:lnTo>
                <a:lnTo>
                  <a:pt x="2692608" y="12354830"/>
                </a:lnTo>
                <a:close/>
                <a:moveTo>
                  <a:pt x="2692608" y="11639156"/>
                </a:moveTo>
                <a:lnTo>
                  <a:pt x="2356239" y="11639156"/>
                </a:lnTo>
                <a:lnTo>
                  <a:pt x="2356239" y="11989703"/>
                </a:lnTo>
                <a:lnTo>
                  <a:pt x="2692608" y="11989703"/>
                </a:lnTo>
                <a:close/>
                <a:moveTo>
                  <a:pt x="2692608" y="11274028"/>
                </a:moveTo>
                <a:lnTo>
                  <a:pt x="2356239" y="11274028"/>
                </a:lnTo>
                <a:lnTo>
                  <a:pt x="2356239" y="11624575"/>
                </a:lnTo>
                <a:lnTo>
                  <a:pt x="2692608" y="11624575"/>
                </a:lnTo>
                <a:close/>
                <a:moveTo>
                  <a:pt x="2692608" y="10908900"/>
                </a:moveTo>
                <a:lnTo>
                  <a:pt x="2356239" y="10908901"/>
                </a:lnTo>
                <a:lnTo>
                  <a:pt x="2356239" y="11259448"/>
                </a:lnTo>
                <a:lnTo>
                  <a:pt x="2692608" y="11259448"/>
                </a:lnTo>
                <a:close/>
                <a:moveTo>
                  <a:pt x="2692608" y="10543773"/>
                </a:moveTo>
                <a:lnTo>
                  <a:pt x="2356239" y="10543773"/>
                </a:lnTo>
                <a:lnTo>
                  <a:pt x="2356239" y="10894320"/>
                </a:lnTo>
                <a:lnTo>
                  <a:pt x="2692608" y="10894320"/>
                </a:lnTo>
                <a:close/>
                <a:moveTo>
                  <a:pt x="2692608" y="10178645"/>
                </a:moveTo>
                <a:lnTo>
                  <a:pt x="2356239" y="10178645"/>
                </a:lnTo>
                <a:lnTo>
                  <a:pt x="2356239" y="10529192"/>
                </a:lnTo>
                <a:lnTo>
                  <a:pt x="2692608" y="10529192"/>
                </a:lnTo>
                <a:close/>
                <a:moveTo>
                  <a:pt x="2692608" y="9813518"/>
                </a:moveTo>
                <a:lnTo>
                  <a:pt x="2356239" y="9813518"/>
                </a:lnTo>
                <a:lnTo>
                  <a:pt x="2356239" y="10164065"/>
                </a:lnTo>
                <a:lnTo>
                  <a:pt x="2692608" y="10164065"/>
                </a:lnTo>
                <a:close/>
                <a:moveTo>
                  <a:pt x="2692608" y="9448390"/>
                </a:moveTo>
                <a:lnTo>
                  <a:pt x="2356239" y="9448390"/>
                </a:lnTo>
                <a:lnTo>
                  <a:pt x="2356239" y="9798938"/>
                </a:lnTo>
                <a:lnTo>
                  <a:pt x="2692608" y="9798938"/>
                </a:lnTo>
                <a:close/>
                <a:moveTo>
                  <a:pt x="2692608" y="9083262"/>
                </a:moveTo>
                <a:lnTo>
                  <a:pt x="2356239" y="9083262"/>
                </a:lnTo>
                <a:lnTo>
                  <a:pt x="2356239" y="9433810"/>
                </a:lnTo>
                <a:lnTo>
                  <a:pt x="2692608" y="9433810"/>
                </a:lnTo>
                <a:close/>
                <a:moveTo>
                  <a:pt x="2692608" y="8718135"/>
                </a:moveTo>
                <a:lnTo>
                  <a:pt x="2356239" y="8718135"/>
                </a:lnTo>
                <a:lnTo>
                  <a:pt x="2356239" y="9068682"/>
                </a:lnTo>
                <a:lnTo>
                  <a:pt x="2692608" y="9068682"/>
                </a:lnTo>
                <a:close/>
                <a:moveTo>
                  <a:pt x="2692608" y="8353008"/>
                </a:moveTo>
                <a:lnTo>
                  <a:pt x="2356239" y="8353008"/>
                </a:lnTo>
                <a:lnTo>
                  <a:pt x="2356239" y="8703555"/>
                </a:lnTo>
                <a:lnTo>
                  <a:pt x="2692608" y="8703555"/>
                </a:lnTo>
                <a:close/>
                <a:moveTo>
                  <a:pt x="2692608" y="7987881"/>
                </a:moveTo>
                <a:lnTo>
                  <a:pt x="2356239" y="7987881"/>
                </a:lnTo>
                <a:lnTo>
                  <a:pt x="2356239" y="8338428"/>
                </a:lnTo>
                <a:lnTo>
                  <a:pt x="2692608" y="8338428"/>
                </a:lnTo>
                <a:close/>
                <a:moveTo>
                  <a:pt x="2692608" y="7622754"/>
                </a:moveTo>
                <a:lnTo>
                  <a:pt x="2356239" y="7622754"/>
                </a:lnTo>
                <a:lnTo>
                  <a:pt x="2356239" y="7973301"/>
                </a:lnTo>
                <a:lnTo>
                  <a:pt x="2692608" y="7973301"/>
                </a:lnTo>
                <a:close/>
                <a:moveTo>
                  <a:pt x="2692608" y="7257625"/>
                </a:moveTo>
                <a:lnTo>
                  <a:pt x="2356239" y="7257625"/>
                </a:lnTo>
                <a:lnTo>
                  <a:pt x="2356239" y="7608174"/>
                </a:lnTo>
                <a:lnTo>
                  <a:pt x="2692608" y="7608174"/>
                </a:lnTo>
                <a:close/>
                <a:moveTo>
                  <a:pt x="2692608" y="6892501"/>
                </a:moveTo>
                <a:lnTo>
                  <a:pt x="2356239" y="6892501"/>
                </a:lnTo>
                <a:lnTo>
                  <a:pt x="2356239" y="7243044"/>
                </a:lnTo>
                <a:lnTo>
                  <a:pt x="2692608" y="7243044"/>
                </a:lnTo>
                <a:close/>
                <a:moveTo>
                  <a:pt x="2692609" y="6527374"/>
                </a:moveTo>
                <a:lnTo>
                  <a:pt x="2356239" y="6527374"/>
                </a:lnTo>
                <a:lnTo>
                  <a:pt x="2356239" y="6877920"/>
                </a:lnTo>
                <a:lnTo>
                  <a:pt x="2692608" y="6877921"/>
                </a:lnTo>
                <a:close/>
                <a:moveTo>
                  <a:pt x="2692609" y="6187384"/>
                </a:moveTo>
                <a:lnTo>
                  <a:pt x="2356240" y="6187385"/>
                </a:lnTo>
                <a:lnTo>
                  <a:pt x="2356240" y="6357302"/>
                </a:lnTo>
                <a:lnTo>
                  <a:pt x="2356239" y="6357302"/>
                </a:lnTo>
                <a:lnTo>
                  <a:pt x="2356239" y="6512794"/>
                </a:lnTo>
                <a:lnTo>
                  <a:pt x="2692609" y="6512794"/>
                </a:lnTo>
                <a:lnTo>
                  <a:pt x="2692609" y="6357302"/>
                </a:lnTo>
                <a:close/>
                <a:moveTo>
                  <a:pt x="2692609" y="5822257"/>
                </a:moveTo>
                <a:lnTo>
                  <a:pt x="2356240" y="5822257"/>
                </a:lnTo>
                <a:lnTo>
                  <a:pt x="2356240" y="6172803"/>
                </a:lnTo>
                <a:lnTo>
                  <a:pt x="2692609" y="6172803"/>
                </a:lnTo>
                <a:close/>
                <a:moveTo>
                  <a:pt x="2692609" y="5457129"/>
                </a:moveTo>
                <a:lnTo>
                  <a:pt x="2356240" y="5457129"/>
                </a:lnTo>
                <a:lnTo>
                  <a:pt x="2356240" y="5807676"/>
                </a:lnTo>
                <a:lnTo>
                  <a:pt x="2692609" y="5807676"/>
                </a:lnTo>
                <a:close/>
                <a:moveTo>
                  <a:pt x="2692609" y="5092001"/>
                </a:moveTo>
                <a:lnTo>
                  <a:pt x="2356240" y="5092001"/>
                </a:lnTo>
                <a:lnTo>
                  <a:pt x="2356240" y="5442548"/>
                </a:lnTo>
                <a:lnTo>
                  <a:pt x="2692609" y="5442548"/>
                </a:lnTo>
                <a:close/>
                <a:moveTo>
                  <a:pt x="2692609" y="4726873"/>
                </a:moveTo>
                <a:lnTo>
                  <a:pt x="2356240" y="4726874"/>
                </a:lnTo>
                <a:lnTo>
                  <a:pt x="2356240" y="5077421"/>
                </a:lnTo>
                <a:lnTo>
                  <a:pt x="2692609" y="5077421"/>
                </a:lnTo>
                <a:close/>
                <a:moveTo>
                  <a:pt x="2692609" y="4361746"/>
                </a:moveTo>
                <a:lnTo>
                  <a:pt x="2356240" y="4361746"/>
                </a:lnTo>
                <a:lnTo>
                  <a:pt x="2356240" y="4712293"/>
                </a:lnTo>
                <a:lnTo>
                  <a:pt x="2692609" y="4712293"/>
                </a:lnTo>
                <a:close/>
                <a:moveTo>
                  <a:pt x="2692609" y="3996618"/>
                </a:moveTo>
                <a:lnTo>
                  <a:pt x="2356240" y="3996618"/>
                </a:lnTo>
                <a:lnTo>
                  <a:pt x="2356240" y="4347165"/>
                </a:lnTo>
                <a:lnTo>
                  <a:pt x="2692609" y="4347165"/>
                </a:lnTo>
                <a:close/>
                <a:moveTo>
                  <a:pt x="2692609" y="3631491"/>
                </a:moveTo>
                <a:lnTo>
                  <a:pt x="2356240" y="3631491"/>
                </a:lnTo>
                <a:lnTo>
                  <a:pt x="2356240" y="3982038"/>
                </a:lnTo>
                <a:lnTo>
                  <a:pt x="2692609" y="3982038"/>
                </a:lnTo>
                <a:close/>
                <a:moveTo>
                  <a:pt x="2692609" y="3266363"/>
                </a:moveTo>
                <a:lnTo>
                  <a:pt x="2356240" y="3266363"/>
                </a:lnTo>
                <a:lnTo>
                  <a:pt x="2356240" y="3616911"/>
                </a:lnTo>
                <a:lnTo>
                  <a:pt x="2692609" y="3616911"/>
                </a:lnTo>
                <a:close/>
                <a:moveTo>
                  <a:pt x="2692609" y="2901235"/>
                </a:moveTo>
                <a:lnTo>
                  <a:pt x="2356240" y="2901235"/>
                </a:lnTo>
                <a:lnTo>
                  <a:pt x="2356240" y="3251783"/>
                </a:lnTo>
                <a:lnTo>
                  <a:pt x="2692609" y="3251783"/>
                </a:lnTo>
                <a:close/>
                <a:moveTo>
                  <a:pt x="2692609" y="2536108"/>
                </a:moveTo>
                <a:lnTo>
                  <a:pt x="2356240" y="2536108"/>
                </a:lnTo>
                <a:lnTo>
                  <a:pt x="2356240" y="2886655"/>
                </a:lnTo>
                <a:lnTo>
                  <a:pt x="2692609" y="2886655"/>
                </a:lnTo>
                <a:close/>
                <a:moveTo>
                  <a:pt x="2692609" y="2170981"/>
                </a:moveTo>
                <a:lnTo>
                  <a:pt x="2356240" y="2170981"/>
                </a:lnTo>
                <a:lnTo>
                  <a:pt x="2356240" y="2521528"/>
                </a:lnTo>
                <a:lnTo>
                  <a:pt x="2692609" y="2521528"/>
                </a:lnTo>
                <a:close/>
                <a:moveTo>
                  <a:pt x="2692609" y="1805854"/>
                </a:moveTo>
                <a:lnTo>
                  <a:pt x="2356240" y="1805854"/>
                </a:lnTo>
                <a:lnTo>
                  <a:pt x="2356240" y="2156401"/>
                </a:lnTo>
                <a:lnTo>
                  <a:pt x="2692609" y="2156401"/>
                </a:lnTo>
                <a:close/>
                <a:moveTo>
                  <a:pt x="2692609" y="1440727"/>
                </a:moveTo>
                <a:lnTo>
                  <a:pt x="2356240" y="1440727"/>
                </a:lnTo>
                <a:lnTo>
                  <a:pt x="2356240" y="1791274"/>
                </a:lnTo>
                <a:lnTo>
                  <a:pt x="2692609" y="1791274"/>
                </a:lnTo>
                <a:close/>
                <a:moveTo>
                  <a:pt x="2692609" y="1075598"/>
                </a:moveTo>
                <a:lnTo>
                  <a:pt x="2356240" y="1075598"/>
                </a:lnTo>
                <a:lnTo>
                  <a:pt x="2356240" y="1426147"/>
                </a:lnTo>
                <a:lnTo>
                  <a:pt x="2692609" y="1426147"/>
                </a:lnTo>
                <a:close/>
                <a:moveTo>
                  <a:pt x="2692609" y="710474"/>
                </a:moveTo>
                <a:lnTo>
                  <a:pt x="2356240" y="710474"/>
                </a:lnTo>
                <a:lnTo>
                  <a:pt x="2356240" y="1061017"/>
                </a:lnTo>
                <a:lnTo>
                  <a:pt x="2692609" y="1061017"/>
                </a:lnTo>
                <a:close/>
                <a:moveTo>
                  <a:pt x="2692610" y="345347"/>
                </a:moveTo>
                <a:lnTo>
                  <a:pt x="2356240" y="345347"/>
                </a:lnTo>
                <a:lnTo>
                  <a:pt x="2356240" y="695893"/>
                </a:lnTo>
                <a:lnTo>
                  <a:pt x="2692609" y="695894"/>
                </a:lnTo>
                <a:close/>
                <a:moveTo>
                  <a:pt x="3044198" y="12004284"/>
                </a:moveTo>
                <a:lnTo>
                  <a:pt x="2707828" y="12004284"/>
                </a:lnTo>
                <a:lnTo>
                  <a:pt x="2707828" y="12354830"/>
                </a:lnTo>
                <a:lnTo>
                  <a:pt x="3044198" y="12354830"/>
                </a:lnTo>
                <a:close/>
                <a:moveTo>
                  <a:pt x="3044198" y="11639156"/>
                </a:moveTo>
                <a:lnTo>
                  <a:pt x="2707828" y="11639156"/>
                </a:lnTo>
                <a:lnTo>
                  <a:pt x="2707828" y="11989703"/>
                </a:lnTo>
                <a:lnTo>
                  <a:pt x="3044198" y="11989703"/>
                </a:lnTo>
                <a:close/>
                <a:moveTo>
                  <a:pt x="3044198" y="11274028"/>
                </a:moveTo>
                <a:lnTo>
                  <a:pt x="2707828" y="11274028"/>
                </a:lnTo>
                <a:lnTo>
                  <a:pt x="2707828" y="11624575"/>
                </a:lnTo>
                <a:lnTo>
                  <a:pt x="3044198" y="11624575"/>
                </a:lnTo>
                <a:close/>
                <a:moveTo>
                  <a:pt x="3044198" y="10908900"/>
                </a:moveTo>
                <a:lnTo>
                  <a:pt x="2707828" y="10908900"/>
                </a:lnTo>
                <a:lnTo>
                  <a:pt x="2707828" y="11259448"/>
                </a:lnTo>
                <a:lnTo>
                  <a:pt x="3044198" y="11259448"/>
                </a:lnTo>
                <a:close/>
                <a:moveTo>
                  <a:pt x="3044198" y="10543773"/>
                </a:moveTo>
                <a:lnTo>
                  <a:pt x="2707828" y="10543773"/>
                </a:lnTo>
                <a:lnTo>
                  <a:pt x="2707828" y="10894320"/>
                </a:lnTo>
                <a:lnTo>
                  <a:pt x="3044198" y="10894320"/>
                </a:lnTo>
                <a:close/>
                <a:moveTo>
                  <a:pt x="3044198" y="10178645"/>
                </a:moveTo>
                <a:lnTo>
                  <a:pt x="2707828" y="10178645"/>
                </a:lnTo>
                <a:lnTo>
                  <a:pt x="2707828" y="10529192"/>
                </a:lnTo>
                <a:lnTo>
                  <a:pt x="3044198" y="10529192"/>
                </a:lnTo>
                <a:close/>
                <a:moveTo>
                  <a:pt x="3044198" y="9813518"/>
                </a:moveTo>
                <a:lnTo>
                  <a:pt x="2707828" y="9813518"/>
                </a:lnTo>
                <a:lnTo>
                  <a:pt x="2707828" y="10164065"/>
                </a:lnTo>
                <a:lnTo>
                  <a:pt x="3044198" y="10164065"/>
                </a:lnTo>
                <a:close/>
                <a:moveTo>
                  <a:pt x="3044198" y="9448390"/>
                </a:moveTo>
                <a:lnTo>
                  <a:pt x="2707828" y="9448390"/>
                </a:lnTo>
                <a:lnTo>
                  <a:pt x="2707828" y="9798938"/>
                </a:lnTo>
                <a:lnTo>
                  <a:pt x="3044198" y="9798938"/>
                </a:lnTo>
                <a:close/>
                <a:moveTo>
                  <a:pt x="3044198" y="9083262"/>
                </a:moveTo>
                <a:lnTo>
                  <a:pt x="2707828" y="9083262"/>
                </a:lnTo>
                <a:lnTo>
                  <a:pt x="2707828" y="9433810"/>
                </a:lnTo>
                <a:lnTo>
                  <a:pt x="3044198" y="9433810"/>
                </a:lnTo>
                <a:close/>
                <a:moveTo>
                  <a:pt x="3044198" y="8718135"/>
                </a:moveTo>
                <a:lnTo>
                  <a:pt x="2707828" y="8718135"/>
                </a:lnTo>
                <a:lnTo>
                  <a:pt x="2707828" y="9068682"/>
                </a:lnTo>
                <a:lnTo>
                  <a:pt x="3044198" y="9068682"/>
                </a:lnTo>
                <a:close/>
                <a:moveTo>
                  <a:pt x="3044198" y="8353008"/>
                </a:moveTo>
                <a:lnTo>
                  <a:pt x="2707828" y="8353008"/>
                </a:lnTo>
                <a:lnTo>
                  <a:pt x="2707828" y="8703555"/>
                </a:lnTo>
                <a:lnTo>
                  <a:pt x="3044198" y="8703555"/>
                </a:lnTo>
                <a:close/>
                <a:moveTo>
                  <a:pt x="3044198" y="7987881"/>
                </a:moveTo>
                <a:lnTo>
                  <a:pt x="2707828" y="7987881"/>
                </a:lnTo>
                <a:lnTo>
                  <a:pt x="2707828" y="8338428"/>
                </a:lnTo>
                <a:lnTo>
                  <a:pt x="3044198" y="8338428"/>
                </a:lnTo>
                <a:close/>
                <a:moveTo>
                  <a:pt x="3044198" y="7622754"/>
                </a:moveTo>
                <a:lnTo>
                  <a:pt x="2707828" y="7622754"/>
                </a:lnTo>
                <a:lnTo>
                  <a:pt x="2707828" y="7973301"/>
                </a:lnTo>
                <a:lnTo>
                  <a:pt x="3044198" y="7973301"/>
                </a:lnTo>
                <a:close/>
                <a:moveTo>
                  <a:pt x="3044198" y="7257625"/>
                </a:moveTo>
                <a:lnTo>
                  <a:pt x="2707828" y="7257625"/>
                </a:lnTo>
                <a:lnTo>
                  <a:pt x="2707828" y="7608174"/>
                </a:lnTo>
                <a:lnTo>
                  <a:pt x="3044198" y="7608174"/>
                </a:lnTo>
                <a:close/>
                <a:moveTo>
                  <a:pt x="3044198" y="6892501"/>
                </a:moveTo>
                <a:lnTo>
                  <a:pt x="2707828" y="6892501"/>
                </a:lnTo>
                <a:lnTo>
                  <a:pt x="2707828" y="7243044"/>
                </a:lnTo>
                <a:lnTo>
                  <a:pt x="3044198" y="7243044"/>
                </a:lnTo>
                <a:close/>
                <a:moveTo>
                  <a:pt x="3044199" y="6527374"/>
                </a:moveTo>
                <a:lnTo>
                  <a:pt x="2707829" y="6527374"/>
                </a:lnTo>
                <a:lnTo>
                  <a:pt x="2707828" y="6877921"/>
                </a:lnTo>
                <a:lnTo>
                  <a:pt x="3044198" y="6877921"/>
                </a:lnTo>
                <a:close/>
                <a:moveTo>
                  <a:pt x="3044199" y="6187384"/>
                </a:moveTo>
                <a:lnTo>
                  <a:pt x="2707829" y="6187384"/>
                </a:lnTo>
                <a:lnTo>
                  <a:pt x="2707829" y="6357302"/>
                </a:lnTo>
                <a:lnTo>
                  <a:pt x="2707829" y="6512794"/>
                </a:lnTo>
                <a:lnTo>
                  <a:pt x="3044199" y="6512794"/>
                </a:lnTo>
                <a:lnTo>
                  <a:pt x="3044199" y="6357302"/>
                </a:lnTo>
                <a:close/>
                <a:moveTo>
                  <a:pt x="3044199" y="5822257"/>
                </a:moveTo>
                <a:lnTo>
                  <a:pt x="2707829" y="5822257"/>
                </a:lnTo>
                <a:lnTo>
                  <a:pt x="2707829" y="6172803"/>
                </a:lnTo>
                <a:lnTo>
                  <a:pt x="3044199" y="6172803"/>
                </a:lnTo>
                <a:close/>
                <a:moveTo>
                  <a:pt x="3044199" y="5457129"/>
                </a:moveTo>
                <a:lnTo>
                  <a:pt x="2707829" y="5457129"/>
                </a:lnTo>
                <a:lnTo>
                  <a:pt x="2707829" y="5807676"/>
                </a:lnTo>
                <a:lnTo>
                  <a:pt x="3044199" y="5807676"/>
                </a:lnTo>
                <a:close/>
                <a:moveTo>
                  <a:pt x="3044199" y="5092001"/>
                </a:moveTo>
                <a:lnTo>
                  <a:pt x="2707829" y="5092001"/>
                </a:lnTo>
                <a:lnTo>
                  <a:pt x="2707829" y="5442548"/>
                </a:lnTo>
                <a:lnTo>
                  <a:pt x="3044199" y="5442548"/>
                </a:lnTo>
                <a:close/>
                <a:moveTo>
                  <a:pt x="3044199" y="4726873"/>
                </a:moveTo>
                <a:lnTo>
                  <a:pt x="2707829" y="4726873"/>
                </a:lnTo>
                <a:lnTo>
                  <a:pt x="2707829" y="5077421"/>
                </a:lnTo>
                <a:lnTo>
                  <a:pt x="3044199" y="5077421"/>
                </a:lnTo>
                <a:close/>
                <a:moveTo>
                  <a:pt x="3044199" y="4361746"/>
                </a:moveTo>
                <a:lnTo>
                  <a:pt x="2707829" y="4361746"/>
                </a:lnTo>
                <a:lnTo>
                  <a:pt x="2707829" y="4712293"/>
                </a:lnTo>
                <a:lnTo>
                  <a:pt x="3044199" y="4712293"/>
                </a:lnTo>
                <a:close/>
                <a:moveTo>
                  <a:pt x="3044199" y="3996618"/>
                </a:moveTo>
                <a:lnTo>
                  <a:pt x="2707829" y="3996618"/>
                </a:lnTo>
                <a:lnTo>
                  <a:pt x="2707829" y="4347165"/>
                </a:lnTo>
                <a:lnTo>
                  <a:pt x="3044199" y="4347165"/>
                </a:lnTo>
                <a:close/>
                <a:moveTo>
                  <a:pt x="3044199" y="3631491"/>
                </a:moveTo>
                <a:lnTo>
                  <a:pt x="2707829" y="3631491"/>
                </a:lnTo>
                <a:lnTo>
                  <a:pt x="2707829" y="3982038"/>
                </a:lnTo>
                <a:lnTo>
                  <a:pt x="3044199" y="3982038"/>
                </a:lnTo>
                <a:close/>
                <a:moveTo>
                  <a:pt x="3044199" y="3266363"/>
                </a:moveTo>
                <a:lnTo>
                  <a:pt x="2707829" y="3266363"/>
                </a:lnTo>
                <a:lnTo>
                  <a:pt x="2707829" y="3616911"/>
                </a:lnTo>
                <a:lnTo>
                  <a:pt x="3044199" y="3616911"/>
                </a:lnTo>
                <a:close/>
                <a:moveTo>
                  <a:pt x="3044199" y="2901235"/>
                </a:moveTo>
                <a:lnTo>
                  <a:pt x="2707829" y="2901235"/>
                </a:lnTo>
                <a:lnTo>
                  <a:pt x="2707829" y="3251783"/>
                </a:lnTo>
                <a:lnTo>
                  <a:pt x="3044199" y="3251783"/>
                </a:lnTo>
                <a:close/>
                <a:moveTo>
                  <a:pt x="3044199" y="2536108"/>
                </a:moveTo>
                <a:lnTo>
                  <a:pt x="2707829" y="2536108"/>
                </a:lnTo>
                <a:lnTo>
                  <a:pt x="2707829" y="2886655"/>
                </a:lnTo>
                <a:lnTo>
                  <a:pt x="3044199" y="2886655"/>
                </a:lnTo>
                <a:close/>
                <a:moveTo>
                  <a:pt x="3044199" y="2170981"/>
                </a:moveTo>
                <a:lnTo>
                  <a:pt x="2707829" y="2170981"/>
                </a:lnTo>
                <a:lnTo>
                  <a:pt x="2707829" y="2521528"/>
                </a:lnTo>
                <a:lnTo>
                  <a:pt x="3044199" y="2521528"/>
                </a:lnTo>
                <a:close/>
                <a:moveTo>
                  <a:pt x="3044199" y="1805854"/>
                </a:moveTo>
                <a:lnTo>
                  <a:pt x="2707829" y="1805854"/>
                </a:lnTo>
                <a:lnTo>
                  <a:pt x="2707829" y="2156401"/>
                </a:lnTo>
                <a:lnTo>
                  <a:pt x="3044199" y="2156401"/>
                </a:lnTo>
                <a:close/>
                <a:moveTo>
                  <a:pt x="3044199" y="1440727"/>
                </a:moveTo>
                <a:lnTo>
                  <a:pt x="2707829" y="1440727"/>
                </a:lnTo>
                <a:lnTo>
                  <a:pt x="2707829" y="1791274"/>
                </a:lnTo>
                <a:lnTo>
                  <a:pt x="3044199" y="1791274"/>
                </a:lnTo>
                <a:close/>
                <a:moveTo>
                  <a:pt x="3044199" y="1075598"/>
                </a:moveTo>
                <a:lnTo>
                  <a:pt x="2707829" y="1075598"/>
                </a:lnTo>
                <a:lnTo>
                  <a:pt x="2707829" y="1426147"/>
                </a:lnTo>
                <a:lnTo>
                  <a:pt x="3044199" y="1426147"/>
                </a:lnTo>
                <a:close/>
                <a:moveTo>
                  <a:pt x="3044199" y="710474"/>
                </a:moveTo>
                <a:lnTo>
                  <a:pt x="2707829" y="710474"/>
                </a:lnTo>
                <a:lnTo>
                  <a:pt x="2707829" y="1061017"/>
                </a:lnTo>
                <a:lnTo>
                  <a:pt x="3044199" y="1061017"/>
                </a:lnTo>
                <a:close/>
                <a:moveTo>
                  <a:pt x="3044200" y="345347"/>
                </a:moveTo>
                <a:lnTo>
                  <a:pt x="2707830" y="345347"/>
                </a:lnTo>
                <a:lnTo>
                  <a:pt x="2707829" y="695894"/>
                </a:lnTo>
                <a:lnTo>
                  <a:pt x="3044199" y="695894"/>
                </a:lnTo>
                <a:close/>
                <a:moveTo>
                  <a:pt x="3395788" y="12004284"/>
                </a:moveTo>
                <a:lnTo>
                  <a:pt x="3059418" y="12004284"/>
                </a:lnTo>
                <a:lnTo>
                  <a:pt x="3059418" y="12354830"/>
                </a:lnTo>
                <a:lnTo>
                  <a:pt x="3395788" y="12354830"/>
                </a:lnTo>
                <a:close/>
                <a:moveTo>
                  <a:pt x="3395788" y="11639156"/>
                </a:moveTo>
                <a:lnTo>
                  <a:pt x="3059418" y="11639156"/>
                </a:lnTo>
                <a:lnTo>
                  <a:pt x="3059418" y="11989703"/>
                </a:lnTo>
                <a:lnTo>
                  <a:pt x="3395788" y="11989703"/>
                </a:lnTo>
                <a:close/>
                <a:moveTo>
                  <a:pt x="3395789" y="11274028"/>
                </a:moveTo>
                <a:lnTo>
                  <a:pt x="3059418" y="11274028"/>
                </a:lnTo>
                <a:lnTo>
                  <a:pt x="3059418" y="11624575"/>
                </a:lnTo>
                <a:lnTo>
                  <a:pt x="3395788" y="11624575"/>
                </a:lnTo>
                <a:close/>
                <a:moveTo>
                  <a:pt x="3395789" y="10908900"/>
                </a:moveTo>
                <a:lnTo>
                  <a:pt x="3059418" y="10908900"/>
                </a:lnTo>
                <a:lnTo>
                  <a:pt x="3059418" y="11259448"/>
                </a:lnTo>
                <a:lnTo>
                  <a:pt x="3395789" y="11259448"/>
                </a:lnTo>
                <a:close/>
                <a:moveTo>
                  <a:pt x="3395789" y="10543773"/>
                </a:moveTo>
                <a:lnTo>
                  <a:pt x="3059418" y="10543773"/>
                </a:lnTo>
                <a:lnTo>
                  <a:pt x="3059418" y="10894320"/>
                </a:lnTo>
                <a:lnTo>
                  <a:pt x="3395789" y="10894320"/>
                </a:lnTo>
                <a:close/>
                <a:moveTo>
                  <a:pt x="3395789" y="10178645"/>
                </a:moveTo>
                <a:lnTo>
                  <a:pt x="3059418" y="10178645"/>
                </a:lnTo>
                <a:lnTo>
                  <a:pt x="3059418" y="10529192"/>
                </a:lnTo>
                <a:lnTo>
                  <a:pt x="3395789" y="10529192"/>
                </a:lnTo>
                <a:close/>
                <a:moveTo>
                  <a:pt x="3395789" y="9813518"/>
                </a:moveTo>
                <a:lnTo>
                  <a:pt x="3059418" y="9813518"/>
                </a:lnTo>
                <a:lnTo>
                  <a:pt x="3059418" y="10164065"/>
                </a:lnTo>
                <a:lnTo>
                  <a:pt x="3395789" y="10164065"/>
                </a:lnTo>
                <a:close/>
                <a:moveTo>
                  <a:pt x="3395789" y="9448390"/>
                </a:moveTo>
                <a:lnTo>
                  <a:pt x="3059418" y="9448390"/>
                </a:lnTo>
                <a:lnTo>
                  <a:pt x="3059418" y="9798938"/>
                </a:lnTo>
                <a:lnTo>
                  <a:pt x="3395789" y="9798938"/>
                </a:lnTo>
                <a:close/>
                <a:moveTo>
                  <a:pt x="3395789" y="9083262"/>
                </a:moveTo>
                <a:lnTo>
                  <a:pt x="3059418" y="9083262"/>
                </a:lnTo>
                <a:lnTo>
                  <a:pt x="3059418" y="9433810"/>
                </a:lnTo>
                <a:lnTo>
                  <a:pt x="3395789" y="9433810"/>
                </a:lnTo>
                <a:close/>
                <a:moveTo>
                  <a:pt x="3395789" y="8718135"/>
                </a:moveTo>
                <a:lnTo>
                  <a:pt x="3059418" y="8718135"/>
                </a:lnTo>
                <a:lnTo>
                  <a:pt x="3059418" y="9068682"/>
                </a:lnTo>
                <a:lnTo>
                  <a:pt x="3395789" y="9068682"/>
                </a:lnTo>
                <a:close/>
                <a:moveTo>
                  <a:pt x="3395789" y="8353008"/>
                </a:moveTo>
                <a:lnTo>
                  <a:pt x="3059418" y="8353008"/>
                </a:lnTo>
                <a:lnTo>
                  <a:pt x="3059418" y="8703555"/>
                </a:lnTo>
                <a:lnTo>
                  <a:pt x="3395789" y="8703555"/>
                </a:lnTo>
                <a:close/>
                <a:moveTo>
                  <a:pt x="3395789" y="7987881"/>
                </a:moveTo>
                <a:lnTo>
                  <a:pt x="3059418" y="7987881"/>
                </a:lnTo>
                <a:lnTo>
                  <a:pt x="3059418" y="8338428"/>
                </a:lnTo>
                <a:lnTo>
                  <a:pt x="3395789" y="8338428"/>
                </a:lnTo>
                <a:close/>
                <a:moveTo>
                  <a:pt x="3395789" y="7622754"/>
                </a:moveTo>
                <a:lnTo>
                  <a:pt x="3059418" y="7622754"/>
                </a:lnTo>
                <a:lnTo>
                  <a:pt x="3059418" y="7973301"/>
                </a:lnTo>
                <a:lnTo>
                  <a:pt x="3395789" y="7973301"/>
                </a:lnTo>
                <a:close/>
                <a:moveTo>
                  <a:pt x="3395789" y="7257625"/>
                </a:moveTo>
                <a:lnTo>
                  <a:pt x="3059418" y="7257625"/>
                </a:lnTo>
                <a:lnTo>
                  <a:pt x="3059418" y="7608174"/>
                </a:lnTo>
                <a:lnTo>
                  <a:pt x="3395789" y="7608174"/>
                </a:lnTo>
                <a:close/>
                <a:moveTo>
                  <a:pt x="3395789" y="6892501"/>
                </a:moveTo>
                <a:lnTo>
                  <a:pt x="3059418" y="6892501"/>
                </a:lnTo>
                <a:lnTo>
                  <a:pt x="3059418" y="7243044"/>
                </a:lnTo>
                <a:lnTo>
                  <a:pt x="3395789" y="7243044"/>
                </a:lnTo>
                <a:close/>
                <a:moveTo>
                  <a:pt x="3395789" y="6527374"/>
                </a:moveTo>
                <a:lnTo>
                  <a:pt x="3059419" y="6527374"/>
                </a:lnTo>
                <a:lnTo>
                  <a:pt x="3059418" y="6877921"/>
                </a:lnTo>
                <a:lnTo>
                  <a:pt x="3395789" y="6877921"/>
                </a:lnTo>
                <a:close/>
                <a:moveTo>
                  <a:pt x="3395789" y="6187384"/>
                </a:moveTo>
                <a:lnTo>
                  <a:pt x="3059419" y="6187384"/>
                </a:lnTo>
                <a:lnTo>
                  <a:pt x="3059419" y="6357302"/>
                </a:lnTo>
                <a:lnTo>
                  <a:pt x="3059419" y="6512794"/>
                </a:lnTo>
                <a:lnTo>
                  <a:pt x="3395789" y="6512794"/>
                </a:lnTo>
                <a:lnTo>
                  <a:pt x="3395789" y="6357302"/>
                </a:lnTo>
                <a:close/>
                <a:moveTo>
                  <a:pt x="3395789" y="5822257"/>
                </a:moveTo>
                <a:lnTo>
                  <a:pt x="3059419" y="5822257"/>
                </a:lnTo>
                <a:lnTo>
                  <a:pt x="3059419" y="6172803"/>
                </a:lnTo>
                <a:lnTo>
                  <a:pt x="3395789" y="6172803"/>
                </a:lnTo>
                <a:close/>
                <a:moveTo>
                  <a:pt x="3395789" y="5457129"/>
                </a:moveTo>
                <a:lnTo>
                  <a:pt x="3059419" y="5457129"/>
                </a:lnTo>
                <a:lnTo>
                  <a:pt x="3059419" y="5807676"/>
                </a:lnTo>
                <a:lnTo>
                  <a:pt x="3395789" y="5807676"/>
                </a:lnTo>
                <a:close/>
                <a:moveTo>
                  <a:pt x="3395790" y="5092001"/>
                </a:moveTo>
                <a:lnTo>
                  <a:pt x="3059419" y="5092001"/>
                </a:lnTo>
                <a:lnTo>
                  <a:pt x="3059419" y="5442548"/>
                </a:lnTo>
                <a:lnTo>
                  <a:pt x="3395789" y="5442548"/>
                </a:lnTo>
                <a:close/>
                <a:moveTo>
                  <a:pt x="3395790" y="4726873"/>
                </a:moveTo>
                <a:lnTo>
                  <a:pt x="3059419" y="4726873"/>
                </a:lnTo>
                <a:lnTo>
                  <a:pt x="3059419" y="5077421"/>
                </a:lnTo>
                <a:lnTo>
                  <a:pt x="3395790" y="5077421"/>
                </a:lnTo>
                <a:close/>
                <a:moveTo>
                  <a:pt x="3395790" y="4361746"/>
                </a:moveTo>
                <a:lnTo>
                  <a:pt x="3059419" y="4361746"/>
                </a:lnTo>
                <a:lnTo>
                  <a:pt x="3059419" y="4712293"/>
                </a:lnTo>
                <a:lnTo>
                  <a:pt x="3395790" y="4712293"/>
                </a:lnTo>
                <a:close/>
                <a:moveTo>
                  <a:pt x="3395790" y="3996618"/>
                </a:moveTo>
                <a:lnTo>
                  <a:pt x="3059419" y="3996618"/>
                </a:lnTo>
                <a:lnTo>
                  <a:pt x="3059419" y="4347165"/>
                </a:lnTo>
                <a:lnTo>
                  <a:pt x="3395790" y="4347165"/>
                </a:lnTo>
                <a:close/>
                <a:moveTo>
                  <a:pt x="3395790" y="3631491"/>
                </a:moveTo>
                <a:lnTo>
                  <a:pt x="3059419" y="3631491"/>
                </a:lnTo>
                <a:lnTo>
                  <a:pt x="3059419" y="3982038"/>
                </a:lnTo>
                <a:lnTo>
                  <a:pt x="3395790" y="3982038"/>
                </a:lnTo>
                <a:close/>
                <a:moveTo>
                  <a:pt x="3395790" y="3266363"/>
                </a:moveTo>
                <a:lnTo>
                  <a:pt x="3059419" y="3266363"/>
                </a:lnTo>
                <a:lnTo>
                  <a:pt x="3059419" y="3616911"/>
                </a:lnTo>
                <a:lnTo>
                  <a:pt x="3395790" y="3616911"/>
                </a:lnTo>
                <a:close/>
                <a:moveTo>
                  <a:pt x="3395790" y="2901235"/>
                </a:moveTo>
                <a:lnTo>
                  <a:pt x="3059419" y="2901235"/>
                </a:lnTo>
                <a:lnTo>
                  <a:pt x="3059419" y="3251783"/>
                </a:lnTo>
                <a:lnTo>
                  <a:pt x="3395790" y="3251783"/>
                </a:lnTo>
                <a:close/>
                <a:moveTo>
                  <a:pt x="3395790" y="2536108"/>
                </a:moveTo>
                <a:lnTo>
                  <a:pt x="3059419" y="2536108"/>
                </a:lnTo>
                <a:lnTo>
                  <a:pt x="3059419" y="2886655"/>
                </a:lnTo>
                <a:lnTo>
                  <a:pt x="3395790" y="2886655"/>
                </a:lnTo>
                <a:close/>
                <a:moveTo>
                  <a:pt x="3395790" y="2170981"/>
                </a:moveTo>
                <a:lnTo>
                  <a:pt x="3059419" y="2170981"/>
                </a:lnTo>
                <a:lnTo>
                  <a:pt x="3059419" y="2521528"/>
                </a:lnTo>
                <a:lnTo>
                  <a:pt x="3395790" y="2521528"/>
                </a:lnTo>
                <a:close/>
                <a:moveTo>
                  <a:pt x="3395790" y="1805854"/>
                </a:moveTo>
                <a:lnTo>
                  <a:pt x="3059419" y="1805854"/>
                </a:lnTo>
                <a:lnTo>
                  <a:pt x="3059419" y="2156401"/>
                </a:lnTo>
                <a:lnTo>
                  <a:pt x="3395790" y="2156401"/>
                </a:lnTo>
                <a:close/>
                <a:moveTo>
                  <a:pt x="3395790" y="1440727"/>
                </a:moveTo>
                <a:lnTo>
                  <a:pt x="3059419" y="1440727"/>
                </a:lnTo>
                <a:lnTo>
                  <a:pt x="3059419" y="1791274"/>
                </a:lnTo>
                <a:lnTo>
                  <a:pt x="3395790" y="1791274"/>
                </a:lnTo>
                <a:close/>
                <a:moveTo>
                  <a:pt x="3395790" y="1075598"/>
                </a:moveTo>
                <a:lnTo>
                  <a:pt x="3059419" y="1075598"/>
                </a:lnTo>
                <a:lnTo>
                  <a:pt x="3059419" y="1426147"/>
                </a:lnTo>
                <a:lnTo>
                  <a:pt x="3395790" y="1426147"/>
                </a:lnTo>
                <a:close/>
                <a:moveTo>
                  <a:pt x="3395790" y="710474"/>
                </a:moveTo>
                <a:lnTo>
                  <a:pt x="3059419" y="710474"/>
                </a:lnTo>
                <a:lnTo>
                  <a:pt x="3059419" y="1061017"/>
                </a:lnTo>
                <a:lnTo>
                  <a:pt x="3395790" y="1061017"/>
                </a:lnTo>
                <a:close/>
                <a:moveTo>
                  <a:pt x="3395790" y="345347"/>
                </a:moveTo>
                <a:lnTo>
                  <a:pt x="3059420" y="345347"/>
                </a:lnTo>
                <a:lnTo>
                  <a:pt x="3059419" y="695894"/>
                </a:lnTo>
                <a:lnTo>
                  <a:pt x="3395790" y="695894"/>
                </a:lnTo>
                <a:close/>
                <a:moveTo>
                  <a:pt x="3765030" y="12004282"/>
                </a:moveTo>
                <a:lnTo>
                  <a:pt x="3586162" y="12004282"/>
                </a:lnTo>
                <a:lnTo>
                  <a:pt x="3586162" y="12004284"/>
                </a:lnTo>
                <a:lnTo>
                  <a:pt x="3411008" y="12004284"/>
                </a:lnTo>
                <a:lnTo>
                  <a:pt x="3411008" y="12354830"/>
                </a:lnTo>
                <a:lnTo>
                  <a:pt x="3533554" y="12354830"/>
                </a:lnTo>
                <a:lnTo>
                  <a:pt x="3586162" y="12354830"/>
                </a:lnTo>
                <a:lnTo>
                  <a:pt x="3765030" y="12354830"/>
                </a:lnTo>
                <a:close/>
                <a:moveTo>
                  <a:pt x="3765030" y="11639155"/>
                </a:moveTo>
                <a:lnTo>
                  <a:pt x="3586162" y="11639155"/>
                </a:lnTo>
                <a:lnTo>
                  <a:pt x="3586162" y="11639156"/>
                </a:lnTo>
                <a:lnTo>
                  <a:pt x="3411008" y="11639156"/>
                </a:lnTo>
                <a:lnTo>
                  <a:pt x="3411008" y="11989703"/>
                </a:lnTo>
                <a:lnTo>
                  <a:pt x="3533554" y="11989703"/>
                </a:lnTo>
                <a:lnTo>
                  <a:pt x="3586162" y="11989703"/>
                </a:lnTo>
                <a:lnTo>
                  <a:pt x="3765030" y="11989703"/>
                </a:lnTo>
                <a:close/>
                <a:moveTo>
                  <a:pt x="3765030" y="11274028"/>
                </a:moveTo>
                <a:lnTo>
                  <a:pt x="3586162" y="11274028"/>
                </a:lnTo>
                <a:lnTo>
                  <a:pt x="3533554" y="11274028"/>
                </a:lnTo>
                <a:lnTo>
                  <a:pt x="3411009" y="11274028"/>
                </a:lnTo>
                <a:lnTo>
                  <a:pt x="3411008" y="11624575"/>
                </a:lnTo>
                <a:lnTo>
                  <a:pt x="3533554" y="11624575"/>
                </a:lnTo>
                <a:lnTo>
                  <a:pt x="3586162" y="11624575"/>
                </a:lnTo>
                <a:lnTo>
                  <a:pt x="3765030" y="11624575"/>
                </a:lnTo>
                <a:close/>
                <a:moveTo>
                  <a:pt x="3765030" y="10908900"/>
                </a:moveTo>
                <a:lnTo>
                  <a:pt x="3586162" y="10908900"/>
                </a:lnTo>
                <a:lnTo>
                  <a:pt x="3533554" y="10908900"/>
                </a:lnTo>
                <a:lnTo>
                  <a:pt x="3411009" y="10908900"/>
                </a:lnTo>
                <a:lnTo>
                  <a:pt x="3411009" y="11259448"/>
                </a:lnTo>
                <a:lnTo>
                  <a:pt x="3533554" y="11259448"/>
                </a:lnTo>
                <a:lnTo>
                  <a:pt x="3586162" y="11259448"/>
                </a:lnTo>
                <a:lnTo>
                  <a:pt x="3765030" y="11259448"/>
                </a:lnTo>
                <a:close/>
                <a:moveTo>
                  <a:pt x="3765030" y="10543772"/>
                </a:moveTo>
                <a:lnTo>
                  <a:pt x="3586162" y="10543772"/>
                </a:lnTo>
                <a:lnTo>
                  <a:pt x="3586162" y="10543773"/>
                </a:lnTo>
                <a:lnTo>
                  <a:pt x="3411009" y="10543773"/>
                </a:lnTo>
                <a:lnTo>
                  <a:pt x="3411009" y="10894320"/>
                </a:lnTo>
                <a:lnTo>
                  <a:pt x="3533554" y="10894320"/>
                </a:lnTo>
                <a:lnTo>
                  <a:pt x="3586162" y="10894320"/>
                </a:lnTo>
                <a:lnTo>
                  <a:pt x="3765030" y="10894320"/>
                </a:lnTo>
                <a:close/>
                <a:moveTo>
                  <a:pt x="3765030" y="10178645"/>
                </a:moveTo>
                <a:lnTo>
                  <a:pt x="3586162" y="10178645"/>
                </a:lnTo>
                <a:lnTo>
                  <a:pt x="3533554" y="10178645"/>
                </a:lnTo>
                <a:lnTo>
                  <a:pt x="3411009" y="10178645"/>
                </a:lnTo>
                <a:lnTo>
                  <a:pt x="3411009" y="10529192"/>
                </a:lnTo>
                <a:lnTo>
                  <a:pt x="3533554" y="10529192"/>
                </a:lnTo>
                <a:lnTo>
                  <a:pt x="3586162" y="10529192"/>
                </a:lnTo>
                <a:lnTo>
                  <a:pt x="3765030" y="10529192"/>
                </a:lnTo>
                <a:close/>
                <a:moveTo>
                  <a:pt x="3765030" y="9813518"/>
                </a:moveTo>
                <a:lnTo>
                  <a:pt x="3586162" y="9813518"/>
                </a:lnTo>
                <a:lnTo>
                  <a:pt x="3533554" y="9813518"/>
                </a:lnTo>
                <a:lnTo>
                  <a:pt x="3411009" y="9813518"/>
                </a:lnTo>
                <a:lnTo>
                  <a:pt x="3411009" y="10164065"/>
                </a:lnTo>
                <a:lnTo>
                  <a:pt x="3533554" y="10164065"/>
                </a:lnTo>
                <a:lnTo>
                  <a:pt x="3586162" y="10164065"/>
                </a:lnTo>
                <a:lnTo>
                  <a:pt x="3765030" y="10164065"/>
                </a:lnTo>
                <a:close/>
                <a:moveTo>
                  <a:pt x="3765030" y="9448390"/>
                </a:moveTo>
                <a:lnTo>
                  <a:pt x="3586162" y="9448390"/>
                </a:lnTo>
                <a:lnTo>
                  <a:pt x="3533554" y="9448390"/>
                </a:lnTo>
                <a:lnTo>
                  <a:pt x="3411009" y="9448390"/>
                </a:lnTo>
                <a:lnTo>
                  <a:pt x="3411009" y="9798938"/>
                </a:lnTo>
                <a:lnTo>
                  <a:pt x="3533554" y="9798938"/>
                </a:lnTo>
                <a:lnTo>
                  <a:pt x="3586162" y="9798938"/>
                </a:lnTo>
                <a:lnTo>
                  <a:pt x="3765030" y="9798938"/>
                </a:lnTo>
                <a:close/>
                <a:moveTo>
                  <a:pt x="3765030" y="9083262"/>
                </a:moveTo>
                <a:lnTo>
                  <a:pt x="3586162" y="9083262"/>
                </a:lnTo>
                <a:lnTo>
                  <a:pt x="3533554" y="9083262"/>
                </a:lnTo>
                <a:lnTo>
                  <a:pt x="3411009" y="9083262"/>
                </a:lnTo>
                <a:lnTo>
                  <a:pt x="3411009" y="9433810"/>
                </a:lnTo>
                <a:lnTo>
                  <a:pt x="3533554" y="9433810"/>
                </a:lnTo>
                <a:lnTo>
                  <a:pt x="3586162" y="9433810"/>
                </a:lnTo>
                <a:lnTo>
                  <a:pt x="3765030" y="9433810"/>
                </a:lnTo>
                <a:close/>
                <a:moveTo>
                  <a:pt x="3765030" y="8718135"/>
                </a:moveTo>
                <a:lnTo>
                  <a:pt x="3586162" y="8718135"/>
                </a:lnTo>
                <a:lnTo>
                  <a:pt x="3533554" y="8718135"/>
                </a:lnTo>
                <a:lnTo>
                  <a:pt x="3411009" y="8718135"/>
                </a:lnTo>
                <a:lnTo>
                  <a:pt x="3411009" y="9068682"/>
                </a:lnTo>
                <a:lnTo>
                  <a:pt x="3533554" y="9068682"/>
                </a:lnTo>
                <a:lnTo>
                  <a:pt x="3586162" y="9068682"/>
                </a:lnTo>
                <a:lnTo>
                  <a:pt x="3765030" y="9068682"/>
                </a:lnTo>
                <a:close/>
                <a:moveTo>
                  <a:pt x="3765030" y="8353008"/>
                </a:moveTo>
                <a:lnTo>
                  <a:pt x="3586162" y="8353008"/>
                </a:lnTo>
                <a:lnTo>
                  <a:pt x="3533554" y="8353008"/>
                </a:lnTo>
                <a:lnTo>
                  <a:pt x="3411009" y="8353008"/>
                </a:lnTo>
                <a:lnTo>
                  <a:pt x="3411009" y="8703555"/>
                </a:lnTo>
                <a:lnTo>
                  <a:pt x="3533554" y="8703555"/>
                </a:lnTo>
                <a:lnTo>
                  <a:pt x="3586162" y="8703555"/>
                </a:lnTo>
                <a:lnTo>
                  <a:pt x="3765030" y="8703555"/>
                </a:lnTo>
                <a:close/>
                <a:moveTo>
                  <a:pt x="3765030" y="7987881"/>
                </a:moveTo>
                <a:lnTo>
                  <a:pt x="3586162" y="7987881"/>
                </a:lnTo>
                <a:lnTo>
                  <a:pt x="3533554" y="7987881"/>
                </a:lnTo>
                <a:lnTo>
                  <a:pt x="3411009" y="7987881"/>
                </a:lnTo>
                <a:lnTo>
                  <a:pt x="3411009" y="8338428"/>
                </a:lnTo>
                <a:lnTo>
                  <a:pt x="3533554" y="8338428"/>
                </a:lnTo>
                <a:lnTo>
                  <a:pt x="3586162" y="8338428"/>
                </a:lnTo>
                <a:lnTo>
                  <a:pt x="3765030" y="8338428"/>
                </a:lnTo>
                <a:close/>
                <a:moveTo>
                  <a:pt x="3765030" y="7622754"/>
                </a:moveTo>
                <a:lnTo>
                  <a:pt x="3586162" y="7622754"/>
                </a:lnTo>
                <a:lnTo>
                  <a:pt x="3533554" y="7622754"/>
                </a:lnTo>
                <a:lnTo>
                  <a:pt x="3411009" y="7622754"/>
                </a:lnTo>
                <a:lnTo>
                  <a:pt x="3411009" y="7973301"/>
                </a:lnTo>
                <a:lnTo>
                  <a:pt x="3533554" y="7973301"/>
                </a:lnTo>
                <a:lnTo>
                  <a:pt x="3586162" y="7973301"/>
                </a:lnTo>
                <a:lnTo>
                  <a:pt x="3765030" y="7973301"/>
                </a:lnTo>
                <a:close/>
                <a:moveTo>
                  <a:pt x="3765030" y="7257625"/>
                </a:moveTo>
                <a:lnTo>
                  <a:pt x="3586162" y="7257625"/>
                </a:lnTo>
                <a:lnTo>
                  <a:pt x="3533554" y="7257625"/>
                </a:lnTo>
                <a:lnTo>
                  <a:pt x="3411009" y="7257625"/>
                </a:lnTo>
                <a:lnTo>
                  <a:pt x="3411009" y="7608174"/>
                </a:lnTo>
                <a:lnTo>
                  <a:pt x="3533554" y="7608174"/>
                </a:lnTo>
                <a:lnTo>
                  <a:pt x="3586162" y="7608174"/>
                </a:lnTo>
                <a:lnTo>
                  <a:pt x="3765030" y="7608174"/>
                </a:lnTo>
                <a:close/>
                <a:moveTo>
                  <a:pt x="3765030" y="6892501"/>
                </a:moveTo>
                <a:lnTo>
                  <a:pt x="3586162" y="6892501"/>
                </a:lnTo>
                <a:lnTo>
                  <a:pt x="3411009" y="6892501"/>
                </a:lnTo>
                <a:lnTo>
                  <a:pt x="3411009" y="7243044"/>
                </a:lnTo>
                <a:lnTo>
                  <a:pt x="3533554" y="7243044"/>
                </a:lnTo>
                <a:lnTo>
                  <a:pt x="3586162" y="7243044"/>
                </a:lnTo>
                <a:lnTo>
                  <a:pt x="3765030" y="7243044"/>
                </a:lnTo>
                <a:close/>
                <a:moveTo>
                  <a:pt x="3765030" y="6527374"/>
                </a:moveTo>
                <a:lnTo>
                  <a:pt x="3586162" y="6527374"/>
                </a:lnTo>
                <a:lnTo>
                  <a:pt x="3533554" y="6527374"/>
                </a:lnTo>
                <a:lnTo>
                  <a:pt x="3411009" y="6527374"/>
                </a:lnTo>
                <a:lnTo>
                  <a:pt x="3411009" y="6877921"/>
                </a:lnTo>
                <a:lnTo>
                  <a:pt x="3533554" y="6877921"/>
                </a:lnTo>
                <a:lnTo>
                  <a:pt x="3533554" y="6877920"/>
                </a:lnTo>
                <a:lnTo>
                  <a:pt x="3765030" y="6877920"/>
                </a:lnTo>
                <a:close/>
                <a:moveTo>
                  <a:pt x="3765030" y="6187383"/>
                </a:moveTo>
                <a:lnTo>
                  <a:pt x="3586163" y="6187383"/>
                </a:lnTo>
                <a:lnTo>
                  <a:pt x="3586163" y="6187384"/>
                </a:lnTo>
                <a:lnTo>
                  <a:pt x="3411009" y="6187384"/>
                </a:lnTo>
                <a:lnTo>
                  <a:pt x="3411009" y="6357302"/>
                </a:lnTo>
                <a:lnTo>
                  <a:pt x="3411009" y="6512794"/>
                </a:lnTo>
                <a:lnTo>
                  <a:pt x="3586162" y="6512794"/>
                </a:lnTo>
                <a:lnTo>
                  <a:pt x="3765030" y="6512794"/>
                </a:lnTo>
                <a:close/>
                <a:moveTo>
                  <a:pt x="3765031" y="5822255"/>
                </a:moveTo>
                <a:lnTo>
                  <a:pt x="3586163" y="5822255"/>
                </a:lnTo>
                <a:lnTo>
                  <a:pt x="3586163" y="5822257"/>
                </a:lnTo>
                <a:lnTo>
                  <a:pt x="3411009" y="5822257"/>
                </a:lnTo>
                <a:lnTo>
                  <a:pt x="3411009" y="6172803"/>
                </a:lnTo>
                <a:lnTo>
                  <a:pt x="3533555" y="6172803"/>
                </a:lnTo>
                <a:lnTo>
                  <a:pt x="3586163" y="6172803"/>
                </a:lnTo>
                <a:lnTo>
                  <a:pt x="3765031" y="6172803"/>
                </a:lnTo>
                <a:close/>
                <a:moveTo>
                  <a:pt x="3765031" y="5457129"/>
                </a:moveTo>
                <a:lnTo>
                  <a:pt x="3586163" y="5457129"/>
                </a:lnTo>
                <a:lnTo>
                  <a:pt x="3586163" y="5457129"/>
                </a:lnTo>
                <a:lnTo>
                  <a:pt x="3411009" y="5457129"/>
                </a:lnTo>
                <a:lnTo>
                  <a:pt x="3411009" y="5807676"/>
                </a:lnTo>
                <a:lnTo>
                  <a:pt x="3533555" y="5807676"/>
                </a:lnTo>
                <a:lnTo>
                  <a:pt x="3586163" y="5807676"/>
                </a:lnTo>
                <a:lnTo>
                  <a:pt x="3765031" y="5807676"/>
                </a:lnTo>
                <a:close/>
                <a:moveTo>
                  <a:pt x="3765031" y="5092001"/>
                </a:moveTo>
                <a:lnTo>
                  <a:pt x="3586163" y="5092001"/>
                </a:lnTo>
                <a:lnTo>
                  <a:pt x="3533555" y="5092001"/>
                </a:lnTo>
                <a:lnTo>
                  <a:pt x="3411010" y="5092001"/>
                </a:lnTo>
                <a:lnTo>
                  <a:pt x="3411009" y="5442548"/>
                </a:lnTo>
                <a:lnTo>
                  <a:pt x="3533555" y="5442548"/>
                </a:lnTo>
                <a:lnTo>
                  <a:pt x="3586163" y="5442548"/>
                </a:lnTo>
                <a:lnTo>
                  <a:pt x="3765031" y="5442548"/>
                </a:lnTo>
                <a:close/>
                <a:moveTo>
                  <a:pt x="3765031" y="4726873"/>
                </a:moveTo>
                <a:lnTo>
                  <a:pt x="3586163" y="4726873"/>
                </a:lnTo>
                <a:lnTo>
                  <a:pt x="3533555" y="4726873"/>
                </a:lnTo>
                <a:lnTo>
                  <a:pt x="3411010" y="4726873"/>
                </a:lnTo>
                <a:lnTo>
                  <a:pt x="3411010" y="5077421"/>
                </a:lnTo>
                <a:lnTo>
                  <a:pt x="3533555" y="5077421"/>
                </a:lnTo>
                <a:lnTo>
                  <a:pt x="3586163" y="5077421"/>
                </a:lnTo>
                <a:lnTo>
                  <a:pt x="3765031" y="5077421"/>
                </a:lnTo>
                <a:close/>
                <a:moveTo>
                  <a:pt x="3765031" y="4361745"/>
                </a:moveTo>
                <a:lnTo>
                  <a:pt x="3586163" y="4361745"/>
                </a:lnTo>
                <a:lnTo>
                  <a:pt x="3586163" y="4361746"/>
                </a:lnTo>
                <a:lnTo>
                  <a:pt x="3411010" y="4361746"/>
                </a:lnTo>
                <a:lnTo>
                  <a:pt x="3411010" y="4712293"/>
                </a:lnTo>
                <a:lnTo>
                  <a:pt x="3533555" y="4712293"/>
                </a:lnTo>
                <a:lnTo>
                  <a:pt x="3586163" y="4712293"/>
                </a:lnTo>
                <a:lnTo>
                  <a:pt x="3765031" y="4712293"/>
                </a:lnTo>
                <a:close/>
                <a:moveTo>
                  <a:pt x="3765031" y="3996618"/>
                </a:moveTo>
                <a:lnTo>
                  <a:pt x="3586163" y="3996618"/>
                </a:lnTo>
                <a:lnTo>
                  <a:pt x="3533555" y="3996618"/>
                </a:lnTo>
                <a:lnTo>
                  <a:pt x="3411010" y="3996618"/>
                </a:lnTo>
                <a:lnTo>
                  <a:pt x="3411010" y="4347165"/>
                </a:lnTo>
                <a:lnTo>
                  <a:pt x="3533555" y="4347165"/>
                </a:lnTo>
                <a:lnTo>
                  <a:pt x="3586163" y="4347165"/>
                </a:lnTo>
                <a:lnTo>
                  <a:pt x="3765031" y="4347165"/>
                </a:lnTo>
                <a:close/>
                <a:moveTo>
                  <a:pt x="3765031" y="3631491"/>
                </a:moveTo>
                <a:lnTo>
                  <a:pt x="3586163" y="3631491"/>
                </a:lnTo>
                <a:lnTo>
                  <a:pt x="3533555" y="3631491"/>
                </a:lnTo>
                <a:lnTo>
                  <a:pt x="3411010" y="3631491"/>
                </a:lnTo>
                <a:lnTo>
                  <a:pt x="3411010" y="3982038"/>
                </a:lnTo>
                <a:lnTo>
                  <a:pt x="3533555" y="3982038"/>
                </a:lnTo>
                <a:lnTo>
                  <a:pt x="3586163" y="3982038"/>
                </a:lnTo>
                <a:lnTo>
                  <a:pt x="3765031" y="3982038"/>
                </a:lnTo>
                <a:close/>
                <a:moveTo>
                  <a:pt x="3765031" y="3266363"/>
                </a:moveTo>
                <a:lnTo>
                  <a:pt x="3586163" y="3266363"/>
                </a:lnTo>
                <a:lnTo>
                  <a:pt x="3533555" y="3266363"/>
                </a:lnTo>
                <a:lnTo>
                  <a:pt x="3411010" y="3266363"/>
                </a:lnTo>
                <a:lnTo>
                  <a:pt x="3411010" y="3616911"/>
                </a:lnTo>
                <a:lnTo>
                  <a:pt x="3533555" y="3616911"/>
                </a:lnTo>
                <a:lnTo>
                  <a:pt x="3586163" y="3616911"/>
                </a:lnTo>
                <a:lnTo>
                  <a:pt x="3765031" y="3616911"/>
                </a:lnTo>
                <a:close/>
                <a:moveTo>
                  <a:pt x="3765031" y="2901235"/>
                </a:moveTo>
                <a:lnTo>
                  <a:pt x="3586163" y="2901235"/>
                </a:lnTo>
                <a:lnTo>
                  <a:pt x="3533555" y="2901235"/>
                </a:lnTo>
                <a:lnTo>
                  <a:pt x="3411010" y="2901235"/>
                </a:lnTo>
                <a:lnTo>
                  <a:pt x="3411010" y="3251783"/>
                </a:lnTo>
                <a:lnTo>
                  <a:pt x="3533555" y="3251783"/>
                </a:lnTo>
                <a:lnTo>
                  <a:pt x="3586163" y="3251783"/>
                </a:lnTo>
                <a:lnTo>
                  <a:pt x="3765031" y="3251783"/>
                </a:lnTo>
                <a:close/>
                <a:moveTo>
                  <a:pt x="3765031" y="2536108"/>
                </a:moveTo>
                <a:lnTo>
                  <a:pt x="3586163" y="2536108"/>
                </a:lnTo>
                <a:lnTo>
                  <a:pt x="3533555" y="2536108"/>
                </a:lnTo>
                <a:lnTo>
                  <a:pt x="3411010" y="2536108"/>
                </a:lnTo>
                <a:lnTo>
                  <a:pt x="3411010" y="2886655"/>
                </a:lnTo>
                <a:lnTo>
                  <a:pt x="3533555" y="2886655"/>
                </a:lnTo>
                <a:lnTo>
                  <a:pt x="3586163" y="2886655"/>
                </a:lnTo>
                <a:lnTo>
                  <a:pt x="3765031" y="2886655"/>
                </a:lnTo>
                <a:close/>
                <a:moveTo>
                  <a:pt x="3765031" y="2170981"/>
                </a:moveTo>
                <a:lnTo>
                  <a:pt x="3586163" y="2170981"/>
                </a:lnTo>
                <a:lnTo>
                  <a:pt x="3533555" y="2170981"/>
                </a:lnTo>
                <a:lnTo>
                  <a:pt x="3411010" y="2170981"/>
                </a:lnTo>
                <a:lnTo>
                  <a:pt x="3411010" y="2521528"/>
                </a:lnTo>
                <a:lnTo>
                  <a:pt x="3533555" y="2521528"/>
                </a:lnTo>
                <a:lnTo>
                  <a:pt x="3586163" y="2521528"/>
                </a:lnTo>
                <a:lnTo>
                  <a:pt x="3765031" y="2521528"/>
                </a:lnTo>
                <a:close/>
                <a:moveTo>
                  <a:pt x="3765031" y="1805854"/>
                </a:moveTo>
                <a:lnTo>
                  <a:pt x="3586163" y="1805854"/>
                </a:lnTo>
                <a:lnTo>
                  <a:pt x="3533555" y="1805854"/>
                </a:lnTo>
                <a:lnTo>
                  <a:pt x="3411010" y="1805854"/>
                </a:lnTo>
                <a:lnTo>
                  <a:pt x="3411010" y="2156401"/>
                </a:lnTo>
                <a:lnTo>
                  <a:pt x="3533555" y="2156401"/>
                </a:lnTo>
                <a:lnTo>
                  <a:pt x="3586163" y="2156401"/>
                </a:lnTo>
                <a:lnTo>
                  <a:pt x="3765031" y="2156401"/>
                </a:lnTo>
                <a:close/>
                <a:moveTo>
                  <a:pt x="3765031" y="1440727"/>
                </a:moveTo>
                <a:lnTo>
                  <a:pt x="3586163" y="1440727"/>
                </a:lnTo>
                <a:lnTo>
                  <a:pt x="3533555" y="1440727"/>
                </a:lnTo>
                <a:lnTo>
                  <a:pt x="3411010" y="1440727"/>
                </a:lnTo>
                <a:lnTo>
                  <a:pt x="3411010" y="1791274"/>
                </a:lnTo>
                <a:lnTo>
                  <a:pt x="3533555" y="1791274"/>
                </a:lnTo>
                <a:lnTo>
                  <a:pt x="3586163" y="1791274"/>
                </a:lnTo>
                <a:lnTo>
                  <a:pt x="3765031" y="1791274"/>
                </a:lnTo>
                <a:close/>
                <a:moveTo>
                  <a:pt x="3765031" y="1075598"/>
                </a:moveTo>
                <a:lnTo>
                  <a:pt x="3586163" y="1075598"/>
                </a:lnTo>
                <a:lnTo>
                  <a:pt x="3533555" y="1075598"/>
                </a:lnTo>
                <a:lnTo>
                  <a:pt x="3411010" y="1075598"/>
                </a:lnTo>
                <a:lnTo>
                  <a:pt x="3411010" y="1426147"/>
                </a:lnTo>
                <a:lnTo>
                  <a:pt x="3533555" y="1426147"/>
                </a:lnTo>
                <a:lnTo>
                  <a:pt x="3586163" y="1426147"/>
                </a:lnTo>
                <a:lnTo>
                  <a:pt x="3765031" y="1426147"/>
                </a:lnTo>
                <a:close/>
                <a:moveTo>
                  <a:pt x="3765031" y="710474"/>
                </a:moveTo>
                <a:lnTo>
                  <a:pt x="3586163" y="710474"/>
                </a:lnTo>
                <a:lnTo>
                  <a:pt x="3411010" y="710474"/>
                </a:lnTo>
                <a:lnTo>
                  <a:pt x="3411010" y="1061017"/>
                </a:lnTo>
                <a:lnTo>
                  <a:pt x="3533555" y="1061017"/>
                </a:lnTo>
                <a:lnTo>
                  <a:pt x="3586163" y="1061017"/>
                </a:lnTo>
                <a:lnTo>
                  <a:pt x="3765031" y="1061017"/>
                </a:lnTo>
                <a:close/>
                <a:moveTo>
                  <a:pt x="3765031" y="345347"/>
                </a:moveTo>
                <a:lnTo>
                  <a:pt x="3586163" y="345347"/>
                </a:lnTo>
                <a:lnTo>
                  <a:pt x="3533555" y="345347"/>
                </a:lnTo>
                <a:lnTo>
                  <a:pt x="3411010" y="345347"/>
                </a:lnTo>
                <a:lnTo>
                  <a:pt x="3411010" y="695894"/>
                </a:lnTo>
                <a:lnTo>
                  <a:pt x="3533555" y="695894"/>
                </a:lnTo>
                <a:lnTo>
                  <a:pt x="3533555" y="695893"/>
                </a:lnTo>
                <a:lnTo>
                  <a:pt x="3765031" y="695893"/>
                </a:lnTo>
                <a:close/>
                <a:moveTo>
                  <a:pt x="4116623" y="12004282"/>
                </a:moveTo>
                <a:lnTo>
                  <a:pt x="3780250" y="12004282"/>
                </a:lnTo>
                <a:lnTo>
                  <a:pt x="3780250" y="12354830"/>
                </a:lnTo>
                <a:lnTo>
                  <a:pt x="4116623" y="12354830"/>
                </a:lnTo>
                <a:close/>
                <a:moveTo>
                  <a:pt x="4116623" y="11639155"/>
                </a:moveTo>
                <a:lnTo>
                  <a:pt x="3780250" y="11639155"/>
                </a:lnTo>
                <a:lnTo>
                  <a:pt x="3780250" y="11989703"/>
                </a:lnTo>
                <a:lnTo>
                  <a:pt x="4116623" y="11989703"/>
                </a:lnTo>
                <a:close/>
                <a:moveTo>
                  <a:pt x="4116623" y="11274028"/>
                </a:moveTo>
                <a:lnTo>
                  <a:pt x="3780251" y="11274028"/>
                </a:lnTo>
                <a:lnTo>
                  <a:pt x="3780250" y="11624575"/>
                </a:lnTo>
                <a:lnTo>
                  <a:pt x="4116623" y="11624575"/>
                </a:lnTo>
                <a:close/>
                <a:moveTo>
                  <a:pt x="4116623" y="10908900"/>
                </a:moveTo>
                <a:lnTo>
                  <a:pt x="3780251" y="10908900"/>
                </a:lnTo>
                <a:lnTo>
                  <a:pt x="3780251" y="11259448"/>
                </a:lnTo>
                <a:lnTo>
                  <a:pt x="4116623" y="11259448"/>
                </a:lnTo>
                <a:close/>
                <a:moveTo>
                  <a:pt x="4116623" y="10543772"/>
                </a:moveTo>
                <a:lnTo>
                  <a:pt x="3780251" y="10543772"/>
                </a:lnTo>
                <a:lnTo>
                  <a:pt x="3780251" y="10894320"/>
                </a:lnTo>
                <a:lnTo>
                  <a:pt x="4116623" y="10894320"/>
                </a:lnTo>
                <a:close/>
                <a:moveTo>
                  <a:pt x="4116623" y="10178645"/>
                </a:moveTo>
                <a:lnTo>
                  <a:pt x="3780251" y="10178645"/>
                </a:lnTo>
                <a:lnTo>
                  <a:pt x="3780251" y="10529192"/>
                </a:lnTo>
                <a:lnTo>
                  <a:pt x="4116623" y="10529192"/>
                </a:lnTo>
                <a:close/>
                <a:moveTo>
                  <a:pt x="4116623" y="9813518"/>
                </a:moveTo>
                <a:lnTo>
                  <a:pt x="3780251" y="9813518"/>
                </a:lnTo>
                <a:lnTo>
                  <a:pt x="3780251" y="10164065"/>
                </a:lnTo>
                <a:lnTo>
                  <a:pt x="4116623" y="10164065"/>
                </a:lnTo>
                <a:close/>
                <a:moveTo>
                  <a:pt x="4116623" y="9448390"/>
                </a:moveTo>
                <a:lnTo>
                  <a:pt x="3780251" y="9448390"/>
                </a:lnTo>
                <a:lnTo>
                  <a:pt x="3780251" y="9798938"/>
                </a:lnTo>
                <a:lnTo>
                  <a:pt x="4116623" y="9798938"/>
                </a:lnTo>
                <a:close/>
                <a:moveTo>
                  <a:pt x="4116623" y="9083262"/>
                </a:moveTo>
                <a:lnTo>
                  <a:pt x="3780251" y="9083262"/>
                </a:lnTo>
                <a:lnTo>
                  <a:pt x="3780251" y="9433810"/>
                </a:lnTo>
                <a:lnTo>
                  <a:pt x="4116623" y="9433810"/>
                </a:lnTo>
                <a:close/>
                <a:moveTo>
                  <a:pt x="4116623" y="8718135"/>
                </a:moveTo>
                <a:lnTo>
                  <a:pt x="3780251" y="8718135"/>
                </a:lnTo>
                <a:lnTo>
                  <a:pt x="3780251" y="9068682"/>
                </a:lnTo>
                <a:lnTo>
                  <a:pt x="4116623" y="9068682"/>
                </a:lnTo>
                <a:close/>
                <a:moveTo>
                  <a:pt x="4116623" y="8353008"/>
                </a:moveTo>
                <a:lnTo>
                  <a:pt x="3780251" y="8353008"/>
                </a:lnTo>
                <a:lnTo>
                  <a:pt x="3780251" y="8703555"/>
                </a:lnTo>
                <a:lnTo>
                  <a:pt x="4116623" y="8703555"/>
                </a:lnTo>
                <a:close/>
                <a:moveTo>
                  <a:pt x="4116623" y="7987881"/>
                </a:moveTo>
                <a:lnTo>
                  <a:pt x="3780251" y="7987881"/>
                </a:lnTo>
                <a:lnTo>
                  <a:pt x="3780251" y="8338428"/>
                </a:lnTo>
                <a:lnTo>
                  <a:pt x="4116623" y="8338428"/>
                </a:lnTo>
                <a:close/>
                <a:moveTo>
                  <a:pt x="4116623" y="7622754"/>
                </a:moveTo>
                <a:lnTo>
                  <a:pt x="3780251" y="7622754"/>
                </a:lnTo>
                <a:lnTo>
                  <a:pt x="3780251" y="7973301"/>
                </a:lnTo>
                <a:lnTo>
                  <a:pt x="4116623" y="7973301"/>
                </a:lnTo>
                <a:close/>
                <a:moveTo>
                  <a:pt x="4116623" y="7257625"/>
                </a:moveTo>
                <a:lnTo>
                  <a:pt x="3780251" y="7257625"/>
                </a:lnTo>
                <a:lnTo>
                  <a:pt x="3780251" y="7608174"/>
                </a:lnTo>
                <a:lnTo>
                  <a:pt x="4116623" y="7608174"/>
                </a:lnTo>
                <a:close/>
                <a:moveTo>
                  <a:pt x="4116623" y="6892501"/>
                </a:moveTo>
                <a:lnTo>
                  <a:pt x="3780251" y="6892501"/>
                </a:lnTo>
                <a:lnTo>
                  <a:pt x="3780251" y="7243044"/>
                </a:lnTo>
                <a:lnTo>
                  <a:pt x="4116623" y="7243044"/>
                </a:lnTo>
                <a:close/>
                <a:moveTo>
                  <a:pt x="4116623" y="6527374"/>
                </a:moveTo>
                <a:lnTo>
                  <a:pt x="3780251" y="6527374"/>
                </a:lnTo>
                <a:lnTo>
                  <a:pt x="3780251" y="6877920"/>
                </a:lnTo>
                <a:lnTo>
                  <a:pt x="4116623" y="6877920"/>
                </a:lnTo>
                <a:close/>
                <a:moveTo>
                  <a:pt x="4116623" y="6187383"/>
                </a:moveTo>
                <a:lnTo>
                  <a:pt x="3780251" y="6187383"/>
                </a:lnTo>
                <a:lnTo>
                  <a:pt x="3780251" y="6357302"/>
                </a:lnTo>
                <a:lnTo>
                  <a:pt x="3780251" y="6512794"/>
                </a:lnTo>
                <a:lnTo>
                  <a:pt x="4116623" y="6512794"/>
                </a:lnTo>
                <a:close/>
                <a:moveTo>
                  <a:pt x="4116624" y="5822255"/>
                </a:moveTo>
                <a:lnTo>
                  <a:pt x="3780251" y="5822255"/>
                </a:lnTo>
                <a:lnTo>
                  <a:pt x="3780251" y="6172803"/>
                </a:lnTo>
                <a:lnTo>
                  <a:pt x="4116624" y="6172803"/>
                </a:lnTo>
                <a:close/>
                <a:moveTo>
                  <a:pt x="4116624" y="5457129"/>
                </a:moveTo>
                <a:lnTo>
                  <a:pt x="3780251" y="5457129"/>
                </a:lnTo>
                <a:lnTo>
                  <a:pt x="3780251" y="5807676"/>
                </a:lnTo>
                <a:lnTo>
                  <a:pt x="4116624" y="5807676"/>
                </a:lnTo>
                <a:close/>
                <a:moveTo>
                  <a:pt x="4116624" y="5092001"/>
                </a:moveTo>
                <a:lnTo>
                  <a:pt x="3780252" y="5092001"/>
                </a:lnTo>
                <a:lnTo>
                  <a:pt x="3780251" y="5442548"/>
                </a:lnTo>
                <a:lnTo>
                  <a:pt x="4116624" y="5442548"/>
                </a:lnTo>
                <a:close/>
                <a:moveTo>
                  <a:pt x="4116624" y="4726873"/>
                </a:moveTo>
                <a:lnTo>
                  <a:pt x="3780252" y="4726873"/>
                </a:lnTo>
                <a:lnTo>
                  <a:pt x="3780252" y="5077421"/>
                </a:lnTo>
                <a:lnTo>
                  <a:pt x="4116624" y="5077421"/>
                </a:lnTo>
                <a:close/>
                <a:moveTo>
                  <a:pt x="4116624" y="4361745"/>
                </a:moveTo>
                <a:lnTo>
                  <a:pt x="3780252" y="4361745"/>
                </a:lnTo>
                <a:lnTo>
                  <a:pt x="3780252" y="4712293"/>
                </a:lnTo>
                <a:lnTo>
                  <a:pt x="4116624" y="4712293"/>
                </a:lnTo>
                <a:close/>
                <a:moveTo>
                  <a:pt x="4116624" y="3996618"/>
                </a:moveTo>
                <a:lnTo>
                  <a:pt x="3780252" y="3996618"/>
                </a:lnTo>
                <a:lnTo>
                  <a:pt x="3780252" y="4347165"/>
                </a:lnTo>
                <a:lnTo>
                  <a:pt x="4116624" y="4347165"/>
                </a:lnTo>
                <a:close/>
                <a:moveTo>
                  <a:pt x="4116624" y="3631491"/>
                </a:moveTo>
                <a:lnTo>
                  <a:pt x="3780252" y="3631491"/>
                </a:lnTo>
                <a:lnTo>
                  <a:pt x="3780252" y="3982038"/>
                </a:lnTo>
                <a:lnTo>
                  <a:pt x="4116624" y="3982038"/>
                </a:lnTo>
                <a:close/>
                <a:moveTo>
                  <a:pt x="4116624" y="3266363"/>
                </a:moveTo>
                <a:lnTo>
                  <a:pt x="3780252" y="3266363"/>
                </a:lnTo>
                <a:lnTo>
                  <a:pt x="3780252" y="3616911"/>
                </a:lnTo>
                <a:lnTo>
                  <a:pt x="4116624" y="3616911"/>
                </a:lnTo>
                <a:close/>
                <a:moveTo>
                  <a:pt x="4116624" y="2901235"/>
                </a:moveTo>
                <a:lnTo>
                  <a:pt x="3780252" y="2901235"/>
                </a:lnTo>
                <a:lnTo>
                  <a:pt x="3780252" y="3251783"/>
                </a:lnTo>
                <a:lnTo>
                  <a:pt x="4116624" y="3251783"/>
                </a:lnTo>
                <a:close/>
                <a:moveTo>
                  <a:pt x="4116624" y="2536108"/>
                </a:moveTo>
                <a:lnTo>
                  <a:pt x="3780252" y="2536108"/>
                </a:lnTo>
                <a:lnTo>
                  <a:pt x="3780252" y="2886655"/>
                </a:lnTo>
                <a:lnTo>
                  <a:pt x="4116624" y="2886655"/>
                </a:lnTo>
                <a:close/>
                <a:moveTo>
                  <a:pt x="4116624" y="2170981"/>
                </a:moveTo>
                <a:lnTo>
                  <a:pt x="3780252" y="2170981"/>
                </a:lnTo>
                <a:lnTo>
                  <a:pt x="3780252" y="2521528"/>
                </a:lnTo>
                <a:lnTo>
                  <a:pt x="4116624" y="2521528"/>
                </a:lnTo>
                <a:close/>
                <a:moveTo>
                  <a:pt x="4116624" y="1805854"/>
                </a:moveTo>
                <a:lnTo>
                  <a:pt x="3780252" y="1805854"/>
                </a:lnTo>
                <a:lnTo>
                  <a:pt x="3780252" y="2156401"/>
                </a:lnTo>
                <a:lnTo>
                  <a:pt x="4116624" y="2156401"/>
                </a:lnTo>
                <a:close/>
                <a:moveTo>
                  <a:pt x="4116624" y="1440727"/>
                </a:moveTo>
                <a:lnTo>
                  <a:pt x="3780252" y="1440727"/>
                </a:lnTo>
                <a:lnTo>
                  <a:pt x="3780252" y="1791274"/>
                </a:lnTo>
                <a:lnTo>
                  <a:pt x="4116624" y="1791274"/>
                </a:lnTo>
                <a:close/>
                <a:moveTo>
                  <a:pt x="4116624" y="1075598"/>
                </a:moveTo>
                <a:lnTo>
                  <a:pt x="3780252" y="1075598"/>
                </a:lnTo>
                <a:lnTo>
                  <a:pt x="3780252" y="1426147"/>
                </a:lnTo>
                <a:lnTo>
                  <a:pt x="4116624" y="1426147"/>
                </a:lnTo>
                <a:close/>
                <a:moveTo>
                  <a:pt x="4116624" y="710474"/>
                </a:moveTo>
                <a:lnTo>
                  <a:pt x="3780252" y="710474"/>
                </a:lnTo>
                <a:lnTo>
                  <a:pt x="3780252" y="1061017"/>
                </a:lnTo>
                <a:lnTo>
                  <a:pt x="4116624" y="1061017"/>
                </a:lnTo>
                <a:close/>
                <a:moveTo>
                  <a:pt x="4116624" y="345347"/>
                </a:moveTo>
                <a:lnTo>
                  <a:pt x="3780252" y="345347"/>
                </a:lnTo>
                <a:lnTo>
                  <a:pt x="3780252" y="695893"/>
                </a:lnTo>
                <a:lnTo>
                  <a:pt x="4116624" y="695893"/>
                </a:lnTo>
                <a:close/>
                <a:moveTo>
                  <a:pt x="4468213" y="12004282"/>
                </a:moveTo>
                <a:lnTo>
                  <a:pt x="4131843" y="12004282"/>
                </a:lnTo>
                <a:lnTo>
                  <a:pt x="4131843" y="12354830"/>
                </a:lnTo>
                <a:lnTo>
                  <a:pt x="4468213" y="12354830"/>
                </a:lnTo>
                <a:close/>
                <a:moveTo>
                  <a:pt x="4468213" y="11639155"/>
                </a:moveTo>
                <a:lnTo>
                  <a:pt x="4131843" y="11639155"/>
                </a:lnTo>
                <a:lnTo>
                  <a:pt x="4131843" y="11989703"/>
                </a:lnTo>
                <a:lnTo>
                  <a:pt x="4468213" y="11989703"/>
                </a:lnTo>
                <a:close/>
                <a:moveTo>
                  <a:pt x="4468213" y="11274028"/>
                </a:moveTo>
                <a:lnTo>
                  <a:pt x="4131843" y="11274028"/>
                </a:lnTo>
                <a:lnTo>
                  <a:pt x="4131843" y="11624575"/>
                </a:lnTo>
                <a:lnTo>
                  <a:pt x="4468213" y="11624575"/>
                </a:lnTo>
                <a:close/>
                <a:moveTo>
                  <a:pt x="4468213" y="10908900"/>
                </a:moveTo>
                <a:lnTo>
                  <a:pt x="4131843" y="10908900"/>
                </a:lnTo>
                <a:lnTo>
                  <a:pt x="4131843" y="11259448"/>
                </a:lnTo>
                <a:lnTo>
                  <a:pt x="4468213" y="11259448"/>
                </a:lnTo>
                <a:close/>
                <a:moveTo>
                  <a:pt x="4468213" y="10543772"/>
                </a:moveTo>
                <a:lnTo>
                  <a:pt x="4131843" y="10543772"/>
                </a:lnTo>
                <a:lnTo>
                  <a:pt x="4131843" y="10894320"/>
                </a:lnTo>
                <a:lnTo>
                  <a:pt x="4468213" y="10894320"/>
                </a:lnTo>
                <a:close/>
                <a:moveTo>
                  <a:pt x="4468213" y="10178645"/>
                </a:moveTo>
                <a:lnTo>
                  <a:pt x="4131843" y="10178645"/>
                </a:lnTo>
                <a:lnTo>
                  <a:pt x="4131843" y="10529192"/>
                </a:lnTo>
                <a:lnTo>
                  <a:pt x="4468213" y="10529192"/>
                </a:lnTo>
                <a:close/>
                <a:moveTo>
                  <a:pt x="4468213" y="9813518"/>
                </a:moveTo>
                <a:lnTo>
                  <a:pt x="4131844" y="9813518"/>
                </a:lnTo>
                <a:lnTo>
                  <a:pt x="4131843" y="10164065"/>
                </a:lnTo>
                <a:lnTo>
                  <a:pt x="4468213" y="10164065"/>
                </a:lnTo>
                <a:close/>
                <a:moveTo>
                  <a:pt x="4468213" y="9448390"/>
                </a:moveTo>
                <a:lnTo>
                  <a:pt x="4131844" y="9448390"/>
                </a:lnTo>
                <a:lnTo>
                  <a:pt x="4131844" y="9798938"/>
                </a:lnTo>
                <a:lnTo>
                  <a:pt x="4468213" y="9798938"/>
                </a:lnTo>
                <a:close/>
                <a:moveTo>
                  <a:pt x="4468213" y="9083262"/>
                </a:moveTo>
                <a:lnTo>
                  <a:pt x="4131844" y="9083262"/>
                </a:lnTo>
                <a:lnTo>
                  <a:pt x="4131844" y="9433810"/>
                </a:lnTo>
                <a:lnTo>
                  <a:pt x="4468213" y="9433810"/>
                </a:lnTo>
                <a:close/>
                <a:moveTo>
                  <a:pt x="4468213" y="8718135"/>
                </a:moveTo>
                <a:lnTo>
                  <a:pt x="4131844" y="8718135"/>
                </a:lnTo>
                <a:lnTo>
                  <a:pt x="4131844" y="9068682"/>
                </a:lnTo>
                <a:lnTo>
                  <a:pt x="4468213" y="9068682"/>
                </a:lnTo>
                <a:close/>
                <a:moveTo>
                  <a:pt x="4468213" y="8353008"/>
                </a:moveTo>
                <a:lnTo>
                  <a:pt x="4131844" y="8353008"/>
                </a:lnTo>
                <a:lnTo>
                  <a:pt x="4131844" y="8703555"/>
                </a:lnTo>
                <a:lnTo>
                  <a:pt x="4468213" y="8703555"/>
                </a:lnTo>
                <a:close/>
                <a:moveTo>
                  <a:pt x="4468213" y="7987881"/>
                </a:moveTo>
                <a:lnTo>
                  <a:pt x="4131844" y="7987881"/>
                </a:lnTo>
                <a:lnTo>
                  <a:pt x="4131844" y="8338428"/>
                </a:lnTo>
                <a:lnTo>
                  <a:pt x="4468213" y="8338428"/>
                </a:lnTo>
                <a:close/>
                <a:moveTo>
                  <a:pt x="4468213" y="7622754"/>
                </a:moveTo>
                <a:lnTo>
                  <a:pt x="4131844" y="7622754"/>
                </a:lnTo>
                <a:lnTo>
                  <a:pt x="4131844" y="7973301"/>
                </a:lnTo>
                <a:lnTo>
                  <a:pt x="4468213" y="7973301"/>
                </a:lnTo>
                <a:close/>
                <a:moveTo>
                  <a:pt x="4468213" y="7257625"/>
                </a:moveTo>
                <a:lnTo>
                  <a:pt x="4131844" y="7257625"/>
                </a:lnTo>
                <a:lnTo>
                  <a:pt x="4131844" y="7608174"/>
                </a:lnTo>
                <a:lnTo>
                  <a:pt x="4468213" y="7608174"/>
                </a:lnTo>
                <a:close/>
                <a:moveTo>
                  <a:pt x="4468213" y="6892501"/>
                </a:moveTo>
                <a:lnTo>
                  <a:pt x="4131844" y="6892501"/>
                </a:lnTo>
                <a:lnTo>
                  <a:pt x="4131844" y="7243044"/>
                </a:lnTo>
                <a:lnTo>
                  <a:pt x="4468213" y="7243044"/>
                </a:lnTo>
                <a:close/>
                <a:moveTo>
                  <a:pt x="4468213" y="6527374"/>
                </a:moveTo>
                <a:lnTo>
                  <a:pt x="4131844" y="6527374"/>
                </a:lnTo>
                <a:lnTo>
                  <a:pt x="4131844" y="6877920"/>
                </a:lnTo>
                <a:lnTo>
                  <a:pt x="4468213" y="6877920"/>
                </a:lnTo>
                <a:close/>
                <a:moveTo>
                  <a:pt x="4468213" y="6187383"/>
                </a:moveTo>
                <a:lnTo>
                  <a:pt x="4131844" y="6187383"/>
                </a:lnTo>
                <a:lnTo>
                  <a:pt x="4131844" y="6357302"/>
                </a:lnTo>
                <a:lnTo>
                  <a:pt x="4131844" y="6512794"/>
                </a:lnTo>
                <a:lnTo>
                  <a:pt x="4468213" y="6512794"/>
                </a:lnTo>
                <a:close/>
                <a:moveTo>
                  <a:pt x="4468214" y="5822255"/>
                </a:moveTo>
                <a:lnTo>
                  <a:pt x="4131844" y="5822255"/>
                </a:lnTo>
                <a:lnTo>
                  <a:pt x="4131844" y="6172803"/>
                </a:lnTo>
                <a:lnTo>
                  <a:pt x="4468214" y="6172803"/>
                </a:lnTo>
                <a:close/>
                <a:moveTo>
                  <a:pt x="4468214" y="5457129"/>
                </a:moveTo>
                <a:lnTo>
                  <a:pt x="4131844" y="5457129"/>
                </a:lnTo>
                <a:lnTo>
                  <a:pt x="4131844" y="5807676"/>
                </a:lnTo>
                <a:lnTo>
                  <a:pt x="4468214" y="5807676"/>
                </a:lnTo>
                <a:close/>
                <a:moveTo>
                  <a:pt x="4468214" y="5092001"/>
                </a:moveTo>
                <a:lnTo>
                  <a:pt x="4131844" y="5092001"/>
                </a:lnTo>
                <a:lnTo>
                  <a:pt x="4131844" y="5442548"/>
                </a:lnTo>
                <a:lnTo>
                  <a:pt x="4468214" y="5442548"/>
                </a:lnTo>
                <a:close/>
                <a:moveTo>
                  <a:pt x="4468214" y="4726873"/>
                </a:moveTo>
                <a:lnTo>
                  <a:pt x="4131844" y="4726873"/>
                </a:lnTo>
                <a:lnTo>
                  <a:pt x="4131844" y="5077421"/>
                </a:lnTo>
                <a:lnTo>
                  <a:pt x="4468214" y="5077421"/>
                </a:lnTo>
                <a:close/>
                <a:moveTo>
                  <a:pt x="4468214" y="4361745"/>
                </a:moveTo>
                <a:lnTo>
                  <a:pt x="4131844" y="4361745"/>
                </a:lnTo>
                <a:lnTo>
                  <a:pt x="4131844" y="4712293"/>
                </a:lnTo>
                <a:lnTo>
                  <a:pt x="4468214" y="4712293"/>
                </a:lnTo>
                <a:close/>
                <a:moveTo>
                  <a:pt x="4468214" y="3996618"/>
                </a:moveTo>
                <a:lnTo>
                  <a:pt x="4131844" y="3996618"/>
                </a:lnTo>
                <a:lnTo>
                  <a:pt x="4131844" y="4347165"/>
                </a:lnTo>
                <a:lnTo>
                  <a:pt x="4468214" y="4347165"/>
                </a:lnTo>
                <a:close/>
                <a:moveTo>
                  <a:pt x="4468214" y="3631491"/>
                </a:moveTo>
                <a:lnTo>
                  <a:pt x="4131845" y="3631491"/>
                </a:lnTo>
                <a:lnTo>
                  <a:pt x="4131844" y="3982038"/>
                </a:lnTo>
                <a:lnTo>
                  <a:pt x="4468214" y="3982038"/>
                </a:lnTo>
                <a:close/>
                <a:moveTo>
                  <a:pt x="4468214" y="3266363"/>
                </a:moveTo>
                <a:lnTo>
                  <a:pt x="4131845" y="3266363"/>
                </a:lnTo>
                <a:lnTo>
                  <a:pt x="4131845" y="3616911"/>
                </a:lnTo>
                <a:lnTo>
                  <a:pt x="4468214" y="3616911"/>
                </a:lnTo>
                <a:close/>
                <a:moveTo>
                  <a:pt x="4468214" y="2901235"/>
                </a:moveTo>
                <a:lnTo>
                  <a:pt x="4131845" y="2901235"/>
                </a:lnTo>
                <a:lnTo>
                  <a:pt x="4131845" y="3251783"/>
                </a:lnTo>
                <a:lnTo>
                  <a:pt x="4468214" y="3251783"/>
                </a:lnTo>
                <a:close/>
                <a:moveTo>
                  <a:pt x="4468214" y="2536108"/>
                </a:moveTo>
                <a:lnTo>
                  <a:pt x="4131845" y="2536108"/>
                </a:lnTo>
                <a:lnTo>
                  <a:pt x="4131845" y="2886655"/>
                </a:lnTo>
                <a:lnTo>
                  <a:pt x="4468214" y="2886655"/>
                </a:lnTo>
                <a:close/>
                <a:moveTo>
                  <a:pt x="4468214" y="2170981"/>
                </a:moveTo>
                <a:lnTo>
                  <a:pt x="4131845" y="2170981"/>
                </a:lnTo>
                <a:lnTo>
                  <a:pt x="4131845" y="2521528"/>
                </a:lnTo>
                <a:lnTo>
                  <a:pt x="4468214" y="2521528"/>
                </a:lnTo>
                <a:close/>
                <a:moveTo>
                  <a:pt x="4468214" y="1805854"/>
                </a:moveTo>
                <a:lnTo>
                  <a:pt x="4131845" y="1805854"/>
                </a:lnTo>
                <a:lnTo>
                  <a:pt x="4131845" y="2156401"/>
                </a:lnTo>
                <a:lnTo>
                  <a:pt x="4468214" y="2156401"/>
                </a:lnTo>
                <a:close/>
                <a:moveTo>
                  <a:pt x="4468214" y="1440727"/>
                </a:moveTo>
                <a:lnTo>
                  <a:pt x="4131845" y="1440727"/>
                </a:lnTo>
                <a:lnTo>
                  <a:pt x="4131845" y="1791274"/>
                </a:lnTo>
                <a:lnTo>
                  <a:pt x="4468214" y="1791274"/>
                </a:lnTo>
                <a:close/>
                <a:moveTo>
                  <a:pt x="4468214" y="1075598"/>
                </a:moveTo>
                <a:lnTo>
                  <a:pt x="4131845" y="1075598"/>
                </a:lnTo>
                <a:lnTo>
                  <a:pt x="4131845" y="1426147"/>
                </a:lnTo>
                <a:lnTo>
                  <a:pt x="4468214" y="1426147"/>
                </a:lnTo>
                <a:close/>
                <a:moveTo>
                  <a:pt x="4468214" y="710474"/>
                </a:moveTo>
                <a:lnTo>
                  <a:pt x="4131845" y="710474"/>
                </a:lnTo>
                <a:lnTo>
                  <a:pt x="4131845" y="1061017"/>
                </a:lnTo>
                <a:lnTo>
                  <a:pt x="4468214" y="1061017"/>
                </a:lnTo>
                <a:close/>
                <a:moveTo>
                  <a:pt x="4468214" y="345347"/>
                </a:moveTo>
                <a:lnTo>
                  <a:pt x="4131845" y="345347"/>
                </a:lnTo>
                <a:lnTo>
                  <a:pt x="4131845" y="695893"/>
                </a:lnTo>
                <a:lnTo>
                  <a:pt x="4468214" y="695893"/>
                </a:lnTo>
                <a:close/>
                <a:moveTo>
                  <a:pt x="4819803" y="12004282"/>
                </a:moveTo>
                <a:lnTo>
                  <a:pt x="4483433" y="12004282"/>
                </a:lnTo>
                <a:lnTo>
                  <a:pt x="4483433" y="12354830"/>
                </a:lnTo>
                <a:lnTo>
                  <a:pt x="4819803" y="12354830"/>
                </a:lnTo>
                <a:close/>
                <a:moveTo>
                  <a:pt x="4819803" y="11639155"/>
                </a:moveTo>
                <a:lnTo>
                  <a:pt x="4483433" y="11639155"/>
                </a:lnTo>
                <a:lnTo>
                  <a:pt x="4483433" y="11989703"/>
                </a:lnTo>
                <a:lnTo>
                  <a:pt x="4819803" y="11989703"/>
                </a:lnTo>
                <a:close/>
                <a:moveTo>
                  <a:pt x="4819803" y="11274028"/>
                </a:moveTo>
                <a:lnTo>
                  <a:pt x="4483433" y="11274028"/>
                </a:lnTo>
                <a:lnTo>
                  <a:pt x="4483433" y="11624575"/>
                </a:lnTo>
                <a:lnTo>
                  <a:pt x="4819803" y="11624575"/>
                </a:lnTo>
                <a:close/>
                <a:moveTo>
                  <a:pt x="4819803" y="10908900"/>
                </a:moveTo>
                <a:lnTo>
                  <a:pt x="4483433" y="10908900"/>
                </a:lnTo>
                <a:lnTo>
                  <a:pt x="4483433" y="11259448"/>
                </a:lnTo>
                <a:lnTo>
                  <a:pt x="4819803" y="11259448"/>
                </a:lnTo>
                <a:close/>
                <a:moveTo>
                  <a:pt x="4819803" y="10543772"/>
                </a:moveTo>
                <a:lnTo>
                  <a:pt x="4483433" y="10543772"/>
                </a:lnTo>
                <a:lnTo>
                  <a:pt x="4483433" y="10894320"/>
                </a:lnTo>
                <a:lnTo>
                  <a:pt x="4819803" y="10894320"/>
                </a:lnTo>
                <a:close/>
                <a:moveTo>
                  <a:pt x="4819803" y="10178645"/>
                </a:moveTo>
                <a:lnTo>
                  <a:pt x="4483433" y="10178645"/>
                </a:lnTo>
                <a:lnTo>
                  <a:pt x="4483433" y="10529192"/>
                </a:lnTo>
                <a:lnTo>
                  <a:pt x="4819803" y="10529192"/>
                </a:lnTo>
                <a:close/>
                <a:moveTo>
                  <a:pt x="4819803" y="9813518"/>
                </a:moveTo>
                <a:lnTo>
                  <a:pt x="4483434" y="9813518"/>
                </a:lnTo>
                <a:lnTo>
                  <a:pt x="4483433" y="10164065"/>
                </a:lnTo>
                <a:lnTo>
                  <a:pt x="4819803" y="10164065"/>
                </a:lnTo>
                <a:close/>
                <a:moveTo>
                  <a:pt x="4819803" y="9448390"/>
                </a:moveTo>
                <a:lnTo>
                  <a:pt x="4483434" y="9448390"/>
                </a:lnTo>
                <a:lnTo>
                  <a:pt x="4483434" y="9798938"/>
                </a:lnTo>
                <a:lnTo>
                  <a:pt x="4819803" y="9798938"/>
                </a:lnTo>
                <a:close/>
                <a:moveTo>
                  <a:pt x="4819803" y="9083262"/>
                </a:moveTo>
                <a:lnTo>
                  <a:pt x="4483434" y="9083262"/>
                </a:lnTo>
                <a:lnTo>
                  <a:pt x="4483434" y="9433810"/>
                </a:lnTo>
                <a:lnTo>
                  <a:pt x="4819803" y="9433810"/>
                </a:lnTo>
                <a:close/>
                <a:moveTo>
                  <a:pt x="4819803" y="8718135"/>
                </a:moveTo>
                <a:lnTo>
                  <a:pt x="4483434" y="8718135"/>
                </a:lnTo>
                <a:lnTo>
                  <a:pt x="4483434" y="9068682"/>
                </a:lnTo>
                <a:lnTo>
                  <a:pt x="4819803" y="9068682"/>
                </a:lnTo>
                <a:close/>
                <a:moveTo>
                  <a:pt x="4819803" y="8353008"/>
                </a:moveTo>
                <a:lnTo>
                  <a:pt x="4483434" y="8353008"/>
                </a:lnTo>
                <a:lnTo>
                  <a:pt x="4483434" y="8703555"/>
                </a:lnTo>
                <a:lnTo>
                  <a:pt x="4819803" y="8703555"/>
                </a:lnTo>
                <a:close/>
                <a:moveTo>
                  <a:pt x="4819803" y="7987881"/>
                </a:moveTo>
                <a:lnTo>
                  <a:pt x="4483434" y="7987881"/>
                </a:lnTo>
                <a:lnTo>
                  <a:pt x="4483434" y="8338428"/>
                </a:lnTo>
                <a:lnTo>
                  <a:pt x="4819803" y="8338428"/>
                </a:lnTo>
                <a:close/>
                <a:moveTo>
                  <a:pt x="4819803" y="7622754"/>
                </a:moveTo>
                <a:lnTo>
                  <a:pt x="4483434" y="7622754"/>
                </a:lnTo>
                <a:lnTo>
                  <a:pt x="4483434" y="7973301"/>
                </a:lnTo>
                <a:lnTo>
                  <a:pt x="4819803" y="7973301"/>
                </a:lnTo>
                <a:close/>
                <a:moveTo>
                  <a:pt x="4819803" y="7257625"/>
                </a:moveTo>
                <a:lnTo>
                  <a:pt x="4483433" y="7257625"/>
                </a:lnTo>
                <a:lnTo>
                  <a:pt x="4483434" y="7608174"/>
                </a:lnTo>
                <a:lnTo>
                  <a:pt x="4819803" y="7608174"/>
                </a:lnTo>
                <a:close/>
                <a:moveTo>
                  <a:pt x="4819803" y="6892501"/>
                </a:moveTo>
                <a:lnTo>
                  <a:pt x="4483433" y="6892501"/>
                </a:lnTo>
                <a:lnTo>
                  <a:pt x="4483433" y="7243044"/>
                </a:lnTo>
                <a:lnTo>
                  <a:pt x="4819803" y="7243044"/>
                </a:lnTo>
                <a:close/>
                <a:moveTo>
                  <a:pt x="4819803" y="6527374"/>
                </a:moveTo>
                <a:lnTo>
                  <a:pt x="4483433" y="6527374"/>
                </a:lnTo>
                <a:lnTo>
                  <a:pt x="4483433" y="6877920"/>
                </a:lnTo>
                <a:lnTo>
                  <a:pt x="4819803" y="6877920"/>
                </a:lnTo>
                <a:close/>
                <a:moveTo>
                  <a:pt x="4819803" y="6187383"/>
                </a:moveTo>
                <a:lnTo>
                  <a:pt x="4483434" y="6187383"/>
                </a:lnTo>
                <a:lnTo>
                  <a:pt x="4483434" y="6357302"/>
                </a:lnTo>
                <a:lnTo>
                  <a:pt x="4483433" y="6357302"/>
                </a:lnTo>
                <a:lnTo>
                  <a:pt x="4483433" y="6512794"/>
                </a:lnTo>
                <a:lnTo>
                  <a:pt x="4819803" y="6512794"/>
                </a:lnTo>
                <a:close/>
                <a:moveTo>
                  <a:pt x="4819804" y="5822255"/>
                </a:moveTo>
                <a:lnTo>
                  <a:pt x="4483434" y="5822255"/>
                </a:lnTo>
                <a:lnTo>
                  <a:pt x="4483434" y="6172803"/>
                </a:lnTo>
                <a:lnTo>
                  <a:pt x="4819804" y="6172803"/>
                </a:lnTo>
                <a:close/>
                <a:moveTo>
                  <a:pt x="4819804" y="5457129"/>
                </a:moveTo>
                <a:lnTo>
                  <a:pt x="4483434" y="5457129"/>
                </a:lnTo>
                <a:lnTo>
                  <a:pt x="4483434" y="5807676"/>
                </a:lnTo>
                <a:lnTo>
                  <a:pt x="4819804" y="5807676"/>
                </a:lnTo>
                <a:close/>
                <a:moveTo>
                  <a:pt x="4819804" y="5092001"/>
                </a:moveTo>
                <a:lnTo>
                  <a:pt x="4483434" y="5092001"/>
                </a:lnTo>
                <a:lnTo>
                  <a:pt x="4483434" y="5442548"/>
                </a:lnTo>
                <a:lnTo>
                  <a:pt x="4819804" y="5442548"/>
                </a:lnTo>
                <a:close/>
                <a:moveTo>
                  <a:pt x="4819804" y="4726873"/>
                </a:moveTo>
                <a:lnTo>
                  <a:pt x="4483434" y="4726873"/>
                </a:lnTo>
                <a:lnTo>
                  <a:pt x="4483434" y="5077421"/>
                </a:lnTo>
                <a:lnTo>
                  <a:pt x="4819804" y="5077421"/>
                </a:lnTo>
                <a:close/>
                <a:moveTo>
                  <a:pt x="4819804" y="4361745"/>
                </a:moveTo>
                <a:lnTo>
                  <a:pt x="4483434" y="4361745"/>
                </a:lnTo>
                <a:lnTo>
                  <a:pt x="4483434" y="4712293"/>
                </a:lnTo>
                <a:lnTo>
                  <a:pt x="4819804" y="4712293"/>
                </a:lnTo>
                <a:close/>
                <a:moveTo>
                  <a:pt x="4819804" y="3996618"/>
                </a:moveTo>
                <a:lnTo>
                  <a:pt x="4483434" y="3996618"/>
                </a:lnTo>
                <a:lnTo>
                  <a:pt x="4483434" y="4347165"/>
                </a:lnTo>
                <a:lnTo>
                  <a:pt x="4819804" y="4347165"/>
                </a:lnTo>
                <a:close/>
                <a:moveTo>
                  <a:pt x="4819804" y="3631491"/>
                </a:moveTo>
                <a:lnTo>
                  <a:pt x="4483435" y="3631491"/>
                </a:lnTo>
                <a:lnTo>
                  <a:pt x="4483434" y="3982038"/>
                </a:lnTo>
                <a:lnTo>
                  <a:pt x="4819804" y="3982038"/>
                </a:lnTo>
                <a:close/>
                <a:moveTo>
                  <a:pt x="4819804" y="3266363"/>
                </a:moveTo>
                <a:lnTo>
                  <a:pt x="4483435" y="3266363"/>
                </a:lnTo>
                <a:lnTo>
                  <a:pt x="4483435" y="3616911"/>
                </a:lnTo>
                <a:lnTo>
                  <a:pt x="4819804" y="3616911"/>
                </a:lnTo>
                <a:close/>
                <a:moveTo>
                  <a:pt x="4819804" y="2901235"/>
                </a:moveTo>
                <a:lnTo>
                  <a:pt x="4483435" y="2901235"/>
                </a:lnTo>
                <a:lnTo>
                  <a:pt x="4483435" y="3251783"/>
                </a:lnTo>
                <a:lnTo>
                  <a:pt x="4819804" y="3251783"/>
                </a:lnTo>
                <a:close/>
                <a:moveTo>
                  <a:pt x="4819804" y="2536108"/>
                </a:moveTo>
                <a:lnTo>
                  <a:pt x="4483435" y="2536108"/>
                </a:lnTo>
                <a:lnTo>
                  <a:pt x="4483435" y="2886655"/>
                </a:lnTo>
                <a:lnTo>
                  <a:pt x="4819804" y="2886655"/>
                </a:lnTo>
                <a:close/>
                <a:moveTo>
                  <a:pt x="4819804" y="2170981"/>
                </a:moveTo>
                <a:lnTo>
                  <a:pt x="4483435" y="2170981"/>
                </a:lnTo>
                <a:lnTo>
                  <a:pt x="4483435" y="2521528"/>
                </a:lnTo>
                <a:lnTo>
                  <a:pt x="4819804" y="2521528"/>
                </a:lnTo>
                <a:close/>
                <a:moveTo>
                  <a:pt x="4819804" y="1805854"/>
                </a:moveTo>
                <a:lnTo>
                  <a:pt x="4483435" y="1805854"/>
                </a:lnTo>
                <a:lnTo>
                  <a:pt x="4483435" y="2156401"/>
                </a:lnTo>
                <a:lnTo>
                  <a:pt x="4819804" y="2156401"/>
                </a:lnTo>
                <a:close/>
                <a:moveTo>
                  <a:pt x="4819804" y="1440727"/>
                </a:moveTo>
                <a:lnTo>
                  <a:pt x="4483435" y="1440727"/>
                </a:lnTo>
                <a:lnTo>
                  <a:pt x="4483435" y="1791274"/>
                </a:lnTo>
                <a:lnTo>
                  <a:pt x="4819804" y="1791274"/>
                </a:lnTo>
                <a:close/>
                <a:moveTo>
                  <a:pt x="4819804" y="1075598"/>
                </a:moveTo>
                <a:lnTo>
                  <a:pt x="4483434" y="1075598"/>
                </a:lnTo>
                <a:lnTo>
                  <a:pt x="4483435" y="1426147"/>
                </a:lnTo>
                <a:lnTo>
                  <a:pt x="4819804" y="1426147"/>
                </a:lnTo>
                <a:close/>
                <a:moveTo>
                  <a:pt x="4819804" y="710474"/>
                </a:moveTo>
                <a:lnTo>
                  <a:pt x="4483434" y="710474"/>
                </a:lnTo>
                <a:lnTo>
                  <a:pt x="4483434" y="1061017"/>
                </a:lnTo>
                <a:lnTo>
                  <a:pt x="4819804" y="1061017"/>
                </a:lnTo>
                <a:close/>
                <a:moveTo>
                  <a:pt x="4819804" y="345347"/>
                </a:moveTo>
                <a:lnTo>
                  <a:pt x="4483434" y="345347"/>
                </a:lnTo>
                <a:lnTo>
                  <a:pt x="4483434" y="695893"/>
                </a:lnTo>
                <a:lnTo>
                  <a:pt x="4819804" y="695893"/>
                </a:lnTo>
                <a:close/>
                <a:moveTo>
                  <a:pt x="5171393" y="12004284"/>
                </a:moveTo>
                <a:lnTo>
                  <a:pt x="4835023" y="12004282"/>
                </a:lnTo>
                <a:lnTo>
                  <a:pt x="4835023" y="12354830"/>
                </a:lnTo>
                <a:lnTo>
                  <a:pt x="5171393" y="12354830"/>
                </a:lnTo>
                <a:close/>
                <a:moveTo>
                  <a:pt x="5171393" y="11639156"/>
                </a:moveTo>
                <a:lnTo>
                  <a:pt x="4835023" y="11639155"/>
                </a:lnTo>
                <a:lnTo>
                  <a:pt x="4835023" y="11989703"/>
                </a:lnTo>
                <a:lnTo>
                  <a:pt x="5171393" y="11989703"/>
                </a:lnTo>
                <a:close/>
                <a:moveTo>
                  <a:pt x="5171393" y="11274028"/>
                </a:moveTo>
                <a:lnTo>
                  <a:pt x="4835023" y="11274028"/>
                </a:lnTo>
                <a:lnTo>
                  <a:pt x="4835023" y="11624575"/>
                </a:lnTo>
                <a:lnTo>
                  <a:pt x="5171393" y="11624575"/>
                </a:lnTo>
                <a:close/>
                <a:moveTo>
                  <a:pt x="5171393" y="10908901"/>
                </a:moveTo>
                <a:lnTo>
                  <a:pt x="4835023" y="10908900"/>
                </a:lnTo>
                <a:lnTo>
                  <a:pt x="4835023" y="11259448"/>
                </a:lnTo>
                <a:lnTo>
                  <a:pt x="5171393" y="11259448"/>
                </a:lnTo>
                <a:close/>
                <a:moveTo>
                  <a:pt x="5171393" y="10543773"/>
                </a:moveTo>
                <a:lnTo>
                  <a:pt x="4835023" y="10543772"/>
                </a:lnTo>
                <a:lnTo>
                  <a:pt x="4835023" y="10894320"/>
                </a:lnTo>
                <a:lnTo>
                  <a:pt x="5171393" y="10894320"/>
                </a:lnTo>
                <a:close/>
                <a:moveTo>
                  <a:pt x="5171393" y="10178645"/>
                </a:moveTo>
                <a:lnTo>
                  <a:pt x="4835023" y="10178645"/>
                </a:lnTo>
                <a:lnTo>
                  <a:pt x="4835023" y="10529192"/>
                </a:lnTo>
                <a:lnTo>
                  <a:pt x="5171393" y="10529192"/>
                </a:lnTo>
                <a:close/>
                <a:moveTo>
                  <a:pt x="5171393" y="9813518"/>
                </a:moveTo>
                <a:lnTo>
                  <a:pt x="4835024" y="9813518"/>
                </a:lnTo>
                <a:lnTo>
                  <a:pt x="4835023" y="10164065"/>
                </a:lnTo>
                <a:lnTo>
                  <a:pt x="5171393" y="10164065"/>
                </a:lnTo>
                <a:close/>
                <a:moveTo>
                  <a:pt x="5171393" y="9448390"/>
                </a:moveTo>
                <a:lnTo>
                  <a:pt x="4835024" y="9448390"/>
                </a:lnTo>
                <a:lnTo>
                  <a:pt x="4835024" y="9798938"/>
                </a:lnTo>
                <a:lnTo>
                  <a:pt x="5171393" y="9798938"/>
                </a:lnTo>
                <a:close/>
                <a:moveTo>
                  <a:pt x="5171393" y="9083262"/>
                </a:moveTo>
                <a:lnTo>
                  <a:pt x="4835024" y="9083262"/>
                </a:lnTo>
                <a:lnTo>
                  <a:pt x="4835024" y="9433810"/>
                </a:lnTo>
                <a:lnTo>
                  <a:pt x="5171393" y="9433810"/>
                </a:lnTo>
                <a:close/>
                <a:moveTo>
                  <a:pt x="5171393" y="8718135"/>
                </a:moveTo>
                <a:lnTo>
                  <a:pt x="4835024" y="8718135"/>
                </a:lnTo>
                <a:lnTo>
                  <a:pt x="4835024" y="9068682"/>
                </a:lnTo>
                <a:lnTo>
                  <a:pt x="5171393" y="9068682"/>
                </a:lnTo>
                <a:close/>
                <a:moveTo>
                  <a:pt x="5171393" y="8353008"/>
                </a:moveTo>
                <a:lnTo>
                  <a:pt x="4835024" y="8353008"/>
                </a:lnTo>
                <a:lnTo>
                  <a:pt x="4835024" y="8703555"/>
                </a:lnTo>
                <a:lnTo>
                  <a:pt x="5171393" y="8703555"/>
                </a:lnTo>
                <a:close/>
                <a:moveTo>
                  <a:pt x="5171393" y="7987881"/>
                </a:moveTo>
                <a:lnTo>
                  <a:pt x="4835024" y="7987881"/>
                </a:lnTo>
                <a:lnTo>
                  <a:pt x="4835024" y="8338428"/>
                </a:lnTo>
                <a:lnTo>
                  <a:pt x="5171393" y="8338428"/>
                </a:lnTo>
                <a:close/>
                <a:moveTo>
                  <a:pt x="5171393" y="7622754"/>
                </a:moveTo>
                <a:lnTo>
                  <a:pt x="4835024" y="7622754"/>
                </a:lnTo>
                <a:lnTo>
                  <a:pt x="4835024" y="7973301"/>
                </a:lnTo>
                <a:lnTo>
                  <a:pt x="5171393" y="7973301"/>
                </a:lnTo>
                <a:close/>
                <a:moveTo>
                  <a:pt x="5171393" y="7257625"/>
                </a:moveTo>
                <a:lnTo>
                  <a:pt x="4835024" y="7257625"/>
                </a:lnTo>
                <a:lnTo>
                  <a:pt x="4835024" y="7608174"/>
                </a:lnTo>
                <a:lnTo>
                  <a:pt x="5171393" y="7608174"/>
                </a:lnTo>
                <a:close/>
                <a:moveTo>
                  <a:pt x="5171393" y="6892501"/>
                </a:moveTo>
                <a:lnTo>
                  <a:pt x="4835023" y="6892501"/>
                </a:lnTo>
                <a:lnTo>
                  <a:pt x="4835024" y="7243044"/>
                </a:lnTo>
                <a:lnTo>
                  <a:pt x="5171393" y="7243044"/>
                </a:lnTo>
                <a:close/>
                <a:moveTo>
                  <a:pt x="5171393" y="6527374"/>
                </a:moveTo>
                <a:lnTo>
                  <a:pt x="4835023" y="6527374"/>
                </a:lnTo>
                <a:lnTo>
                  <a:pt x="4835023" y="6877920"/>
                </a:lnTo>
                <a:lnTo>
                  <a:pt x="5171393" y="6877920"/>
                </a:lnTo>
                <a:close/>
                <a:moveTo>
                  <a:pt x="5171393" y="6187385"/>
                </a:moveTo>
                <a:lnTo>
                  <a:pt x="4835024" y="6187383"/>
                </a:lnTo>
                <a:lnTo>
                  <a:pt x="4835024" y="6357302"/>
                </a:lnTo>
                <a:lnTo>
                  <a:pt x="4835023" y="6357302"/>
                </a:lnTo>
                <a:lnTo>
                  <a:pt x="4835023" y="6512794"/>
                </a:lnTo>
                <a:lnTo>
                  <a:pt x="5171393" y="6512794"/>
                </a:lnTo>
                <a:close/>
                <a:moveTo>
                  <a:pt x="5171394" y="5822257"/>
                </a:moveTo>
                <a:lnTo>
                  <a:pt x="4835024" y="5822255"/>
                </a:lnTo>
                <a:lnTo>
                  <a:pt x="4835024" y="6172803"/>
                </a:lnTo>
                <a:lnTo>
                  <a:pt x="5171394" y="6172803"/>
                </a:lnTo>
                <a:close/>
                <a:moveTo>
                  <a:pt x="5171394" y="5457129"/>
                </a:moveTo>
                <a:lnTo>
                  <a:pt x="4835024" y="5457129"/>
                </a:lnTo>
                <a:lnTo>
                  <a:pt x="4835024" y="5807676"/>
                </a:lnTo>
                <a:lnTo>
                  <a:pt x="5171394" y="5807676"/>
                </a:lnTo>
                <a:close/>
                <a:moveTo>
                  <a:pt x="5171394" y="5092001"/>
                </a:moveTo>
                <a:lnTo>
                  <a:pt x="4835024" y="5092001"/>
                </a:lnTo>
                <a:lnTo>
                  <a:pt x="4835024" y="5442548"/>
                </a:lnTo>
                <a:lnTo>
                  <a:pt x="5171394" y="5442548"/>
                </a:lnTo>
                <a:close/>
                <a:moveTo>
                  <a:pt x="5171394" y="4726874"/>
                </a:moveTo>
                <a:lnTo>
                  <a:pt x="4835024" y="4726873"/>
                </a:lnTo>
                <a:lnTo>
                  <a:pt x="4835024" y="5077421"/>
                </a:lnTo>
                <a:lnTo>
                  <a:pt x="5171394" y="5077421"/>
                </a:lnTo>
                <a:close/>
                <a:moveTo>
                  <a:pt x="5171394" y="4361746"/>
                </a:moveTo>
                <a:lnTo>
                  <a:pt x="4835024" y="4361745"/>
                </a:lnTo>
                <a:lnTo>
                  <a:pt x="4835024" y="4712293"/>
                </a:lnTo>
                <a:lnTo>
                  <a:pt x="5171394" y="4712293"/>
                </a:lnTo>
                <a:close/>
                <a:moveTo>
                  <a:pt x="5171394" y="3996618"/>
                </a:moveTo>
                <a:lnTo>
                  <a:pt x="4835024" y="3996618"/>
                </a:lnTo>
                <a:lnTo>
                  <a:pt x="4835024" y="4347165"/>
                </a:lnTo>
                <a:lnTo>
                  <a:pt x="5171394" y="4347165"/>
                </a:lnTo>
                <a:close/>
                <a:moveTo>
                  <a:pt x="5171394" y="3631491"/>
                </a:moveTo>
                <a:lnTo>
                  <a:pt x="4835025" y="3631491"/>
                </a:lnTo>
                <a:lnTo>
                  <a:pt x="4835024" y="3982038"/>
                </a:lnTo>
                <a:lnTo>
                  <a:pt x="5171394" y="3982038"/>
                </a:lnTo>
                <a:close/>
                <a:moveTo>
                  <a:pt x="5171394" y="3266363"/>
                </a:moveTo>
                <a:lnTo>
                  <a:pt x="4835025" y="3266363"/>
                </a:lnTo>
                <a:lnTo>
                  <a:pt x="4835025" y="3616911"/>
                </a:lnTo>
                <a:lnTo>
                  <a:pt x="5171394" y="3616911"/>
                </a:lnTo>
                <a:close/>
                <a:moveTo>
                  <a:pt x="5171394" y="2901235"/>
                </a:moveTo>
                <a:lnTo>
                  <a:pt x="4835025" y="2901235"/>
                </a:lnTo>
                <a:lnTo>
                  <a:pt x="4835025" y="3251783"/>
                </a:lnTo>
                <a:lnTo>
                  <a:pt x="5171394" y="3251783"/>
                </a:lnTo>
                <a:close/>
                <a:moveTo>
                  <a:pt x="5171394" y="2536108"/>
                </a:moveTo>
                <a:lnTo>
                  <a:pt x="4835025" y="2536108"/>
                </a:lnTo>
                <a:lnTo>
                  <a:pt x="4835025" y="2886655"/>
                </a:lnTo>
                <a:lnTo>
                  <a:pt x="5171394" y="2886655"/>
                </a:lnTo>
                <a:close/>
                <a:moveTo>
                  <a:pt x="5171394" y="2170981"/>
                </a:moveTo>
                <a:lnTo>
                  <a:pt x="4835025" y="2170981"/>
                </a:lnTo>
                <a:lnTo>
                  <a:pt x="4835025" y="2521528"/>
                </a:lnTo>
                <a:lnTo>
                  <a:pt x="5171394" y="2521528"/>
                </a:lnTo>
                <a:close/>
                <a:moveTo>
                  <a:pt x="5171394" y="1805854"/>
                </a:moveTo>
                <a:lnTo>
                  <a:pt x="4835025" y="1805854"/>
                </a:lnTo>
                <a:lnTo>
                  <a:pt x="4835025" y="2156401"/>
                </a:lnTo>
                <a:lnTo>
                  <a:pt x="5171394" y="2156401"/>
                </a:lnTo>
                <a:close/>
                <a:moveTo>
                  <a:pt x="5171394" y="1440727"/>
                </a:moveTo>
                <a:lnTo>
                  <a:pt x="4835025" y="1440727"/>
                </a:lnTo>
                <a:lnTo>
                  <a:pt x="4835025" y="1791274"/>
                </a:lnTo>
                <a:lnTo>
                  <a:pt x="5171394" y="1791274"/>
                </a:lnTo>
                <a:close/>
                <a:moveTo>
                  <a:pt x="5171394" y="1075598"/>
                </a:moveTo>
                <a:lnTo>
                  <a:pt x="4835025" y="1075598"/>
                </a:lnTo>
                <a:lnTo>
                  <a:pt x="4835025" y="1426147"/>
                </a:lnTo>
                <a:lnTo>
                  <a:pt x="5171394" y="1426147"/>
                </a:lnTo>
                <a:close/>
                <a:moveTo>
                  <a:pt x="5171394" y="710474"/>
                </a:moveTo>
                <a:lnTo>
                  <a:pt x="4835024" y="710474"/>
                </a:lnTo>
                <a:lnTo>
                  <a:pt x="4835025" y="1061017"/>
                </a:lnTo>
                <a:lnTo>
                  <a:pt x="5171394" y="1061017"/>
                </a:lnTo>
                <a:close/>
                <a:moveTo>
                  <a:pt x="5171394" y="345347"/>
                </a:moveTo>
                <a:lnTo>
                  <a:pt x="4835024" y="345347"/>
                </a:lnTo>
                <a:lnTo>
                  <a:pt x="4835024" y="695893"/>
                </a:lnTo>
                <a:lnTo>
                  <a:pt x="5171394" y="695893"/>
                </a:lnTo>
                <a:close/>
                <a:moveTo>
                  <a:pt x="5522983" y="12004284"/>
                </a:moveTo>
                <a:lnTo>
                  <a:pt x="5186613" y="12004284"/>
                </a:lnTo>
                <a:lnTo>
                  <a:pt x="5186613" y="12354830"/>
                </a:lnTo>
                <a:lnTo>
                  <a:pt x="5522983" y="12354830"/>
                </a:lnTo>
                <a:close/>
                <a:moveTo>
                  <a:pt x="5522983" y="11639156"/>
                </a:moveTo>
                <a:lnTo>
                  <a:pt x="5186613" y="11639156"/>
                </a:lnTo>
                <a:lnTo>
                  <a:pt x="5186613" y="11989703"/>
                </a:lnTo>
                <a:lnTo>
                  <a:pt x="5522983" y="11989703"/>
                </a:lnTo>
                <a:close/>
                <a:moveTo>
                  <a:pt x="5522983" y="11274028"/>
                </a:moveTo>
                <a:lnTo>
                  <a:pt x="5186613" y="11274028"/>
                </a:lnTo>
                <a:lnTo>
                  <a:pt x="5186613" y="11624575"/>
                </a:lnTo>
                <a:lnTo>
                  <a:pt x="5522983" y="11624575"/>
                </a:lnTo>
                <a:close/>
                <a:moveTo>
                  <a:pt x="5522983" y="10908901"/>
                </a:moveTo>
                <a:lnTo>
                  <a:pt x="5186613" y="10908901"/>
                </a:lnTo>
                <a:lnTo>
                  <a:pt x="5186613" y="11259448"/>
                </a:lnTo>
                <a:lnTo>
                  <a:pt x="5522983" y="11259448"/>
                </a:lnTo>
                <a:close/>
                <a:moveTo>
                  <a:pt x="5522983" y="10543773"/>
                </a:moveTo>
                <a:lnTo>
                  <a:pt x="5186613" y="10543773"/>
                </a:lnTo>
                <a:lnTo>
                  <a:pt x="5186613" y="10894320"/>
                </a:lnTo>
                <a:lnTo>
                  <a:pt x="5522983" y="10894320"/>
                </a:lnTo>
                <a:close/>
                <a:moveTo>
                  <a:pt x="5522983" y="10178645"/>
                </a:moveTo>
                <a:lnTo>
                  <a:pt x="5186613" y="10178645"/>
                </a:lnTo>
                <a:lnTo>
                  <a:pt x="5186613" y="10529192"/>
                </a:lnTo>
                <a:lnTo>
                  <a:pt x="5522983" y="10529192"/>
                </a:lnTo>
                <a:close/>
                <a:moveTo>
                  <a:pt x="5522983" y="9813518"/>
                </a:moveTo>
                <a:lnTo>
                  <a:pt x="5186613" y="9813518"/>
                </a:lnTo>
                <a:lnTo>
                  <a:pt x="5186613" y="10164065"/>
                </a:lnTo>
                <a:lnTo>
                  <a:pt x="5522983" y="10164065"/>
                </a:lnTo>
                <a:close/>
                <a:moveTo>
                  <a:pt x="5522983" y="9448390"/>
                </a:moveTo>
                <a:lnTo>
                  <a:pt x="5186613" y="9448390"/>
                </a:lnTo>
                <a:lnTo>
                  <a:pt x="5186613" y="9798938"/>
                </a:lnTo>
                <a:lnTo>
                  <a:pt x="5522983" y="9798938"/>
                </a:lnTo>
                <a:close/>
                <a:moveTo>
                  <a:pt x="5522983" y="9083262"/>
                </a:moveTo>
                <a:lnTo>
                  <a:pt x="5186613" y="9083262"/>
                </a:lnTo>
                <a:lnTo>
                  <a:pt x="5186613" y="9433810"/>
                </a:lnTo>
                <a:lnTo>
                  <a:pt x="5522983" y="9433810"/>
                </a:lnTo>
                <a:close/>
                <a:moveTo>
                  <a:pt x="5522983" y="8718135"/>
                </a:moveTo>
                <a:lnTo>
                  <a:pt x="5186613" y="8718135"/>
                </a:lnTo>
                <a:lnTo>
                  <a:pt x="5186613" y="9068682"/>
                </a:lnTo>
                <a:lnTo>
                  <a:pt x="5522983" y="9068682"/>
                </a:lnTo>
                <a:close/>
                <a:moveTo>
                  <a:pt x="5522983" y="8353008"/>
                </a:moveTo>
                <a:lnTo>
                  <a:pt x="5186613" y="8353008"/>
                </a:lnTo>
                <a:lnTo>
                  <a:pt x="5186613" y="8703555"/>
                </a:lnTo>
                <a:lnTo>
                  <a:pt x="5522983" y="8703555"/>
                </a:lnTo>
                <a:close/>
                <a:moveTo>
                  <a:pt x="5522983" y="7987881"/>
                </a:moveTo>
                <a:lnTo>
                  <a:pt x="5186613" y="7987881"/>
                </a:lnTo>
                <a:lnTo>
                  <a:pt x="5186613" y="8338428"/>
                </a:lnTo>
                <a:lnTo>
                  <a:pt x="5522983" y="8338428"/>
                </a:lnTo>
                <a:close/>
                <a:moveTo>
                  <a:pt x="5522983" y="7622754"/>
                </a:moveTo>
                <a:lnTo>
                  <a:pt x="5186613" y="7622754"/>
                </a:lnTo>
                <a:lnTo>
                  <a:pt x="5186613" y="7973301"/>
                </a:lnTo>
                <a:lnTo>
                  <a:pt x="5522983" y="7973301"/>
                </a:lnTo>
                <a:close/>
                <a:moveTo>
                  <a:pt x="5522983" y="7257625"/>
                </a:moveTo>
                <a:lnTo>
                  <a:pt x="5186613" y="7257625"/>
                </a:lnTo>
                <a:lnTo>
                  <a:pt x="5186613" y="7608174"/>
                </a:lnTo>
                <a:lnTo>
                  <a:pt x="5522983" y="7608174"/>
                </a:lnTo>
                <a:close/>
                <a:moveTo>
                  <a:pt x="5522983" y="6892501"/>
                </a:moveTo>
                <a:lnTo>
                  <a:pt x="5186613" y="6892501"/>
                </a:lnTo>
                <a:lnTo>
                  <a:pt x="5186613" y="7243044"/>
                </a:lnTo>
                <a:lnTo>
                  <a:pt x="5522983" y="7243044"/>
                </a:lnTo>
                <a:close/>
                <a:moveTo>
                  <a:pt x="5522983" y="6527374"/>
                </a:moveTo>
                <a:lnTo>
                  <a:pt x="5186613" y="6527374"/>
                </a:lnTo>
                <a:lnTo>
                  <a:pt x="5186613" y="6877920"/>
                </a:lnTo>
                <a:lnTo>
                  <a:pt x="5522983" y="6877920"/>
                </a:lnTo>
                <a:close/>
                <a:moveTo>
                  <a:pt x="5522983" y="6187385"/>
                </a:moveTo>
                <a:lnTo>
                  <a:pt x="5186614" y="6187385"/>
                </a:lnTo>
                <a:lnTo>
                  <a:pt x="5186614" y="6357302"/>
                </a:lnTo>
                <a:lnTo>
                  <a:pt x="5186613" y="6357302"/>
                </a:lnTo>
                <a:lnTo>
                  <a:pt x="5186613" y="6512794"/>
                </a:lnTo>
                <a:lnTo>
                  <a:pt x="5522983" y="6512794"/>
                </a:lnTo>
                <a:close/>
                <a:moveTo>
                  <a:pt x="5522984" y="5822257"/>
                </a:moveTo>
                <a:lnTo>
                  <a:pt x="5186614" y="5822257"/>
                </a:lnTo>
                <a:lnTo>
                  <a:pt x="5186614" y="6172803"/>
                </a:lnTo>
                <a:lnTo>
                  <a:pt x="5522984" y="6172803"/>
                </a:lnTo>
                <a:close/>
                <a:moveTo>
                  <a:pt x="5522984" y="5457129"/>
                </a:moveTo>
                <a:lnTo>
                  <a:pt x="5186614" y="5457129"/>
                </a:lnTo>
                <a:lnTo>
                  <a:pt x="5186614" y="5807676"/>
                </a:lnTo>
                <a:lnTo>
                  <a:pt x="5522984" y="5807676"/>
                </a:lnTo>
                <a:close/>
                <a:moveTo>
                  <a:pt x="5522984" y="5092001"/>
                </a:moveTo>
                <a:lnTo>
                  <a:pt x="5186614" y="5092001"/>
                </a:lnTo>
                <a:lnTo>
                  <a:pt x="5186614" y="5442548"/>
                </a:lnTo>
                <a:lnTo>
                  <a:pt x="5522984" y="5442548"/>
                </a:lnTo>
                <a:close/>
                <a:moveTo>
                  <a:pt x="5522984" y="4726874"/>
                </a:moveTo>
                <a:lnTo>
                  <a:pt x="5186614" y="4726874"/>
                </a:lnTo>
                <a:lnTo>
                  <a:pt x="5186614" y="5077421"/>
                </a:lnTo>
                <a:lnTo>
                  <a:pt x="5522984" y="5077421"/>
                </a:lnTo>
                <a:close/>
                <a:moveTo>
                  <a:pt x="5522984" y="4361746"/>
                </a:moveTo>
                <a:lnTo>
                  <a:pt x="5186614" y="4361746"/>
                </a:lnTo>
                <a:lnTo>
                  <a:pt x="5186614" y="4712293"/>
                </a:lnTo>
                <a:lnTo>
                  <a:pt x="5522984" y="4712293"/>
                </a:lnTo>
                <a:close/>
                <a:moveTo>
                  <a:pt x="5522984" y="3996618"/>
                </a:moveTo>
                <a:lnTo>
                  <a:pt x="5186614" y="3996618"/>
                </a:lnTo>
                <a:lnTo>
                  <a:pt x="5186614" y="4347165"/>
                </a:lnTo>
                <a:lnTo>
                  <a:pt x="5522984" y="4347165"/>
                </a:lnTo>
                <a:close/>
                <a:moveTo>
                  <a:pt x="5522984" y="3631491"/>
                </a:moveTo>
                <a:lnTo>
                  <a:pt x="5186614" y="3631491"/>
                </a:lnTo>
                <a:lnTo>
                  <a:pt x="5186614" y="3982038"/>
                </a:lnTo>
                <a:lnTo>
                  <a:pt x="5522984" y="3982038"/>
                </a:lnTo>
                <a:close/>
                <a:moveTo>
                  <a:pt x="5522984" y="3266363"/>
                </a:moveTo>
                <a:lnTo>
                  <a:pt x="5186614" y="3266363"/>
                </a:lnTo>
                <a:lnTo>
                  <a:pt x="5186614" y="3616911"/>
                </a:lnTo>
                <a:lnTo>
                  <a:pt x="5522984" y="3616911"/>
                </a:lnTo>
                <a:close/>
                <a:moveTo>
                  <a:pt x="5522984" y="2901235"/>
                </a:moveTo>
                <a:lnTo>
                  <a:pt x="5186614" y="2901235"/>
                </a:lnTo>
                <a:lnTo>
                  <a:pt x="5186614" y="3251783"/>
                </a:lnTo>
                <a:lnTo>
                  <a:pt x="5522984" y="3251783"/>
                </a:lnTo>
                <a:close/>
                <a:moveTo>
                  <a:pt x="5522984" y="2536108"/>
                </a:moveTo>
                <a:lnTo>
                  <a:pt x="5186614" y="2536108"/>
                </a:lnTo>
                <a:lnTo>
                  <a:pt x="5186614" y="2886655"/>
                </a:lnTo>
                <a:lnTo>
                  <a:pt x="5522984" y="2886655"/>
                </a:lnTo>
                <a:close/>
                <a:moveTo>
                  <a:pt x="5522984" y="2170981"/>
                </a:moveTo>
                <a:lnTo>
                  <a:pt x="5186614" y="2170981"/>
                </a:lnTo>
                <a:lnTo>
                  <a:pt x="5186614" y="2521528"/>
                </a:lnTo>
                <a:lnTo>
                  <a:pt x="5522984" y="2521528"/>
                </a:lnTo>
                <a:close/>
                <a:moveTo>
                  <a:pt x="5522984" y="1805854"/>
                </a:moveTo>
                <a:lnTo>
                  <a:pt x="5186614" y="1805854"/>
                </a:lnTo>
                <a:lnTo>
                  <a:pt x="5186614" y="2156401"/>
                </a:lnTo>
                <a:lnTo>
                  <a:pt x="5522984" y="2156401"/>
                </a:lnTo>
                <a:close/>
                <a:moveTo>
                  <a:pt x="5522984" y="1440727"/>
                </a:moveTo>
                <a:lnTo>
                  <a:pt x="5186614" y="1440727"/>
                </a:lnTo>
                <a:lnTo>
                  <a:pt x="5186614" y="1791274"/>
                </a:lnTo>
                <a:lnTo>
                  <a:pt x="5522984" y="1791274"/>
                </a:lnTo>
                <a:close/>
                <a:moveTo>
                  <a:pt x="5522984" y="1075598"/>
                </a:moveTo>
                <a:lnTo>
                  <a:pt x="5186614" y="1075598"/>
                </a:lnTo>
                <a:lnTo>
                  <a:pt x="5186614" y="1426147"/>
                </a:lnTo>
                <a:lnTo>
                  <a:pt x="5522984" y="1426147"/>
                </a:lnTo>
                <a:close/>
                <a:moveTo>
                  <a:pt x="5522984" y="710474"/>
                </a:moveTo>
                <a:lnTo>
                  <a:pt x="5186614" y="710474"/>
                </a:lnTo>
                <a:lnTo>
                  <a:pt x="5186614" y="1061017"/>
                </a:lnTo>
                <a:lnTo>
                  <a:pt x="5522984" y="1061017"/>
                </a:lnTo>
                <a:close/>
                <a:moveTo>
                  <a:pt x="5522984" y="345347"/>
                </a:moveTo>
                <a:lnTo>
                  <a:pt x="5186614" y="345347"/>
                </a:lnTo>
                <a:lnTo>
                  <a:pt x="5186614" y="695893"/>
                </a:lnTo>
                <a:lnTo>
                  <a:pt x="5522984" y="695893"/>
                </a:lnTo>
                <a:close/>
                <a:moveTo>
                  <a:pt x="5874573" y="12004284"/>
                </a:moveTo>
                <a:lnTo>
                  <a:pt x="5538203" y="12004284"/>
                </a:lnTo>
                <a:lnTo>
                  <a:pt x="5538203" y="12354830"/>
                </a:lnTo>
                <a:lnTo>
                  <a:pt x="5874573" y="12354830"/>
                </a:lnTo>
                <a:close/>
                <a:moveTo>
                  <a:pt x="5874573" y="11639156"/>
                </a:moveTo>
                <a:lnTo>
                  <a:pt x="5538203" y="11639156"/>
                </a:lnTo>
                <a:lnTo>
                  <a:pt x="5538203" y="11989703"/>
                </a:lnTo>
                <a:lnTo>
                  <a:pt x="5874573" y="11989703"/>
                </a:lnTo>
                <a:close/>
                <a:moveTo>
                  <a:pt x="5874573" y="11274028"/>
                </a:moveTo>
                <a:lnTo>
                  <a:pt x="5538203" y="11274028"/>
                </a:lnTo>
                <a:lnTo>
                  <a:pt x="5538203" y="11624575"/>
                </a:lnTo>
                <a:lnTo>
                  <a:pt x="5874573" y="11624575"/>
                </a:lnTo>
                <a:close/>
                <a:moveTo>
                  <a:pt x="5874573" y="10908901"/>
                </a:moveTo>
                <a:lnTo>
                  <a:pt x="5538203" y="10908901"/>
                </a:lnTo>
                <a:lnTo>
                  <a:pt x="5538203" y="11259448"/>
                </a:lnTo>
                <a:lnTo>
                  <a:pt x="5874573" y="11259448"/>
                </a:lnTo>
                <a:close/>
                <a:moveTo>
                  <a:pt x="5874573" y="10543773"/>
                </a:moveTo>
                <a:lnTo>
                  <a:pt x="5538203" y="10543773"/>
                </a:lnTo>
                <a:lnTo>
                  <a:pt x="5538203" y="10894320"/>
                </a:lnTo>
                <a:lnTo>
                  <a:pt x="5874573" y="10894320"/>
                </a:lnTo>
                <a:close/>
                <a:moveTo>
                  <a:pt x="5874573" y="10178645"/>
                </a:moveTo>
                <a:lnTo>
                  <a:pt x="5538203" y="10178645"/>
                </a:lnTo>
                <a:lnTo>
                  <a:pt x="5538203" y="10529192"/>
                </a:lnTo>
                <a:lnTo>
                  <a:pt x="5874573" y="10529192"/>
                </a:lnTo>
                <a:close/>
                <a:moveTo>
                  <a:pt x="5874573" y="9813518"/>
                </a:moveTo>
                <a:lnTo>
                  <a:pt x="5538203" y="9813518"/>
                </a:lnTo>
                <a:lnTo>
                  <a:pt x="5538203" y="10164065"/>
                </a:lnTo>
                <a:lnTo>
                  <a:pt x="5874573" y="10164065"/>
                </a:lnTo>
                <a:close/>
                <a:moveTo>
                  <a:pt x="5874573" y="9448390"/>
                </a:moveTo>
                <a:lnTo>
                  <a:pt x="5538203" y="9448390"/>
                </a:lnTo>
                <a:lnTo>
                  <a:pt x="5538203" y="9798938"/>
                </a:lnTo>
                <a:lnTo>
                  <a:pt x="5874573" y="9798938"/>
                </a:lnTo>
                <a:close/>
                <a:moveTo>
                  <a:pt x="5874573" y="9083262"/>
                </a:moveTo>
                <a:lnTo>
                  <a:pt x="5538203" y="9083262"/>
                </a:lnTo>
                <a:lnTo>
                  <a:pt x="5538203" y="9433810"/>
                </a:lnTo>
                <a:lnTo>
                  <a:pt x="5874573" y="9433810"/>
                </a:lnTo>
                <a:close/>
                <a:moveTo>
                  <a:pt x="5874573" y="8718135"/>
                </a:moveTo>
                <a:lnTo>
                  <a:pt x="5538203" y="8718135"/>
                </a:lnTo>
                <a:lnTo>
                  <a:pt x="5538203" y="9068682"/>
                </a:lnTo>
                <a:lnTo>
                  <a:pt x="5874573" y="9068682"/>
                </a:lnTo>
                <a:close/>
                <a:moveTo>
                  <a:pt x="5874573" y="8353008"/>
                </a:moveTo>
                <a:lnTo>
                  <a:pt x="5538203" y="8353008"/>
                </a:lnTo>
                <a:lnTo>
                  <a:pt x="5538203" y="8703555"/>
                </a:lnTo>
                <a:lnTo>
                  <a:pt x="5874573" y="8703555"/>
                </a:lnTo>
                <a:close/>
                <a:moveTo>
                  <a:pt x="5874573" y="7987881"/>
                </a:moveTo>
                <a:lnTo>
                  <a:pt x="5538203" y="7987881"/>
                </a:lnTo>
                <a:lnTo>
                  <a:pt x="5538203" y="8338428"/>
                </a:lnTo>
                <a:lnTo>
                  <a:pt x="5874573" y="8338428"/>
                </a:lnTo>
                <a:close/>
                <a:moveTo>
                  <a:pt x="5874573" y="7622754"/>
                </a:moveTo>
                <a:lnTo>
                  <a:pt x="5538203" y="7622754"/>
                </a:lnTo>
                <a:lnTo>
                  <a:pt x="5538203" y="7973301"/>
                </a:lnTo>
                <a:lnTo>
                  <a:pt x="5874573" y="7973301"/>
                </a:lnTo>
                <a:close/>
                <a:moveTo>
                  <a:pt x="5874573" y="7257625"/>
                </a:moveTo>
                <a:lnTo>
                  <a:pt x="5538203" y="7257625"/>
                </a:lnTo>
                <a:lnTo>
                  <a:pt x="5538203" y="7608174"/>
                </a:lnTo>
                <a:lnTo>
                  <a:pt x="5874573" y="7608174"/>
                </a:lnTo>
                <a:close/>
                <a:moveTo>
                  <a:pt x="5874573" y="6892501"/>
                </a:moveTo>
                <a:lnTo>
                  <a:pt x="5538203" y="6892501"/>
                </a:lnTo>
                <a:lnTo>
                  <a:pt x="5538203" y="7243044"/>
                </a:lnTo>
                <a:lnTo>
                  <a:pt x="5874573" y="7243044"/>
                </a:lnTo>
                <a:close/>
                <a:moveTo>
                  <a:pt x="5874573" y="6527374"/>
                </a:moveTo>
                <a:lnTo>
                  <a:pt x="5538203" y="6527374"/>
                </a:lnTo>
                <a:lnTo>
                  <a:pt x="5538203" y="6877920"/>
                </a:lnTo>
                <a:lnTo>
                  <a:pt x="5874573" y="6877920"/>
                </a:lnTo>
                <a:close/>
                <a:moveTo>
                  <a:pt x="5874573" y="6187385"/>
                </a:moveTo>
                <a:lnTo>
                  <a:pt x="5538204" y="6187385"/>
                </a:lnTo>
                <a:lnTo>
                  <a:pt x="5538204" y="6357302"/>
                </a:lnTo>
                <a:lnTo>
                  <a:pt x="5538203" y="6357302"/>
                </a:lnTo>
                <a:lnTo>
                  <a:pt x="5538203" y="6512794"/>
                </a:lnTo>
                <a:lnTo>
                  <a:pt x="5874573" y="6512794"/>
                </a:lnTo>
                <a:close/>
                <a:moveTo>
                  <a:pt x="5874574" y="5822257"/>
                </a:moveTo>
                <a:lnTo>
                  <a:pt x="5538204" y="5822257"/>
                </a:lnTo>
                <a:lnTo>
                  <a:pt x="5538204" y="6172803"/>
                </a:lnTo>
                <a:lnTo>
                  <a:pt x="5874574" y="6172803"/>
                </a:lnTo>
                <a:close/>
                <a:moveTo>
                  <a:pt x="5874574" y="5457129"/>
                </a:moveTo>
                <a:lnTo>
                  <a:pt x="5538204" y="5457129"/>
                </a:lnTo>
                <a:lnTo>
                  <a:pt x="5538204" y="5807676"/>
                </a:lnTo>
                <a:lnTo>
                  <a:pt x="5874574" y="5807676"/>
                </a:lnTo>
                <a:close/>
                <a:moveTo>
                  <a:pt x="5874574" y="5092001"/>
                </a:moveTo>
                <a:lnTo>
                  <a:pt x="5538204" y="5092001"/>
                </a:lnTo>
                <a:lnTo>
                  <a:pt x="5538204" y="5442548"/>
                </a:lnTo>
                <a:lnTo>
                  <a:pt x="5874574" y="5442548"/>
                </a:lnTo>
                <a:close/>
                <a:moveTo>
                  <a:pt x="5874574" y="4726874"/>
                </a:moveTo>
                <a:lnTo>
                  <a:pt x="5538204" y="4726874"/>
                </a:lnTo>
                <a:lnTo>
                  <a:pt x="5538204" y="5077421"/>
                </a:lnTo>
                <a:lnTo>
                  <a:pt x="5874574" y="5077421"/>
                </a:lnTo>
                <a:close/>
                <a:moveTo>
                  <a:pt x="5874574" y="4361746"/>
                </a:moveTo>
                <a:lnTo>
                  <a:pt x="5538204" y="4361746"/>
                </a:lnTo>
                <a:lnTo>
                  <a:pt x="5538204" y="4712293"/>
                </a:lnTo>
                <a:lnTo>
                  <a:pt x="5874574" y="4712293"/>
                </a:lnTo>
                <a:close/>
                <a:moveTo>
                  <a:pt x="5874574" y="3996618"/>
                </a:moveTo>
                <a:lnTo>
                  <a:pt x="5538204" y="3996618"/>
                </a:lnTo>
                <a:lnTo>
                  <a:pt x="5538204" y="4347165"/>
                </a:lnTo>
                <a:lnTo>
                  <a:pt x="5874574" y="4347165"/>
                </a:lnTo>
                <a:close/>
                <a:moveTo>
                  <a:pt x="5874574" y="3631491"/>
                </a:moveTo>
                <a:lnTo>
                  <a:pt x="5538204" y="3631491"/>
                </a:lnTo>
                <a:lnTo>
                  <a:pt x="5538204" y="3982038"/>
                </a:lnTo>
                <a:lnTo>
                  <a:pt x="5874574" y="3982038"/>
                </a:lnTo>
                <a:close/>
                <a:moveTo>
                  <a:pt x="5874574" y="3266363"/>
                </a:moveTo>
                <a:lnTo>
                  <a:pt x="5538204" y="3266363"/>
                </a:lnTo>
                <a:lnTo>
                  <a:pt x="5538204" y="3616911"/>
                </a:lnTo>
                <a:lnTo>
                  <a:pt x="5874574" y="3616911"/>
                </a:lnTo>
                <a:close/>
                <a:moveTo>
                  <a:pt x="5874574" y="2901235"/>
                </a:moveTo>
                <a:lnTo>
                  <a:pt x="5538204" y="2901235"/>
                </a:lnTo>
                <a:lnTo>
                  <a:pt x="5538204" y="3251783"/>
                </a:lnTo>
                <a:lnTo>
                  <a:pt x="5874574" y="3251783"/>
                </a:lnTo>
                <a:close/>
                <a:moveTo>
                  <a:pt x="5874574" y="2536108"/>
                </a:moveTo>
                <a:lnTo>
                  <a:pt x="5538204" y="2536108"/>
                </a:lnTo>
                <a:lnTo>
                  <a:pt x="5538204" y="2886655"/>
                </a:lnTo>
                <a:lnTo>
                  <a:pt x="5874574" y="2886655"/>
                </a:lnTo>
                <a:close/>
                <a:moveTo>
                  <a:pt x="5874574" y="2170981"/>
                </a:moveTo>
                <a:lnTo>
                  <a:pt x="5538204" y="2170981"/>
                </a:lnTo>
                <a:lnTo>
                  <a:pt x="5538204" y="2521528"/>
                </a:lnTo>
                <a:lnTo>
                  <a:pt x="5874574" y="2521528"/>
                </a:lnTo>
                <a:close/>
                <a:moveTo>
                  <a:pt x="5874574" y="1805854"/>
                </a:moveTo>
                <a:lnTo>
                  <a:pt x="5538204" y="1805854"/>
                </a:lnTo>
                <a:lnTo>
                  <a:pt x="5538204" y="2156401"/>
                </a:lnTo>
                <a:lnTo>
                  <a:pt x="5874574" y="2156401"/>
                </a:lnTo>
                <a:close/>
                <a:moveTo>
                  <a:pt x="5874574" y="1440727"/>
                </a:moveTo>
                <a:lnTo>
                  <a:pt x="5538204" y="1440727"/>
                </a:lnTo>
                <a:lnTo>
                  <a:pt x="5538204" y="1791274"/>
                </a:lnTo>
                <a:lnTo>
                  <a:pt x="5874574" y="1791274"/>
                </a:lnTo>
                <a:close/>
                <a:moveTo>
                  <a:pt x="5874574" y="1075598"/>
                </a:moveTo>
                <a:lnTo>
                  <a:pt x="5538204" y="1075598"/>
                </a:lnTo>
                <a:lnTo>
                  <a:pt x="5538204" y="1426147"/>
                </a:lnTo>
                <a:lnTo>
                  <a:pt x="5874574" y="1426147"/>
                </a:lnTo>
                <a:close/>
                <a:moveTo>
                  <a:pt x="5874574" y="710474"/>
                </a:moveTo>
                <a:lnTo>
                  <a:pt x="5538204" y="710474"/>
                </a:lnTo>
                <a:lnTo>
                  <a:pt x="5538204" y="1061017"/>
                </a:lnTo>
                <a:lnTo>
                  <a:pt x="5874574" y="1061017"/>
                </a:lnTo>
                <a:close/>
                <a:moveTo>
                  <a:pt x="5874574" y="345347"/>
                </a:moveTo>
                <a:lnTo>
                  <a:pt x="5538204" y="345347"/>
                </a:lnTo>
                <a:lnTo>
                  <a:pt x="5538204" y="695893"/>
                </a:lnTo>
                <a:lnTo>
                  <a:pt x="5874574" y="695893"/>
                </a:lnTo>
                <a:close/>
                <a:moveTo>
                  <a:pt x="6226162" y="12004284"/>
                </a:moveTo>
                <a:lnTo>
                  <a:pt x="5889793" y="12004284"/>
                </a:lnTo>
                <a:lnTo>
                  <a:pt x="5889793" y="12354830"/>
                </a:lnTo>
                <a:lnTo>
                  <a:pt x="6226162" y="12354830"/>
                </a:lnTo>
                <a:close/>
                <a:moveTo>
                  <a:pt x="6226162" y="11639156"/>
                </a:moveTo>
                <a:lnTo>
                  <a:pt x="5889793" y="11639156"/>
                </a:lnTo>
                <a:lnTo>
                  <a:pt x="5889793" y="11989703"/>
                </a:lnTo>
                <a:lnTo>
                  <a:pt x="6226162" y="11989703"/>
                </a:lnTo>
                <a:close/>
                <a:moveTo>
                  <a:pt x="6226162" y="11274028"/>
                </a:moveTo>
                <a:lnTo>
                  <a:pt x="5889793" y="11274028"/>
                </a:lnTo>
                <a:lnTo>
                  <a:pt x="5889793" y="11624575"/>
                </a:lnTo>
                <a:lnTo>
                  <a:pt x="6226162" y="11624575"/>
                </a:lnTo>
                <a:close/>
                <a:moveTo>
                  <a:pt x="6226162" y="10908900"/>
                </a:moveTo>
                <a:lnTo>
                  <a:pt x="5889793" y="10908901"/>
                </a:lnTo>
                <a:lnTo>
                  <a:pt x="5889793" y="11259448"/>
                </a:lnTo>
                <a:lnTo>
                  <a:pt x="6226162" y="11259448"/>
                </a:lnTo>
                <a:close/>
                <a:moveTo>
                  <a:pt x="6226162" y="10543773"/>
                </a:moveTo>
                <a:lnTo>
                  <a:pt x="5889793" y="10543773"/>
                </a:lnTo>
                <a:lnTo>
                  <a:pt x="5889793" y="10894320"/>
                </a:lnTo>
                <a:lnTo>
                  <a:pt x="6226162" y="10894320"/>
                </a:lnTo>
                <a:close/>
                <a:moveTo>
                  <a:pt x="6226162" y="10178645"/>
                </a:moveTo>
                <a:lnTo>
                  <a:pt x="5889793" y="10178645"/>
                </a:lnTo>
                <a:lnTo>
                  <a:pt x="5889793" y="10529192"/>
                </a:lnTo>
                <a:lnTo>
                  <a:pt x="6226162" y="10529192"/>
                </a:lnTo>
                <a:close/>
                <a:moveTo>
                  <a:pt x="6226162" y="9813518"/>
                </a:moveTo>
                <a:lnTo>
                  <a:pt x="5889793" y="9813518"/>
                </a:lnTo>
                <a:lnTo>
                  <a:pt x="5889793" y="10164065"/>
                </a:lnTo>
                <a:lnTo>
                  <a:pt x="6226162" y="10164065"/>
                </a:lnTo>
                <a:close/>
                <a:moveTo>
                  <a:pt x="6226162" y="9448390"/>
                </a:moveTo>
                <a:lnTo>
                  <a:pt x="5889793" y="9448390"/>
                </a:lnTo>
                <a:lnTo>
                  <a:pt x="5889793" y="9798938"/>
                </a:lnTo>
                <a:lnTo>
                  <a:pt x="6226162" y="9798938"/>
                </a:lnTo>
                <a:close/>
                <a:moveTo>
                  <a:pt x="6226162" y="9083262"/>
                </a:moveTo>
                <a:lnTo>
                  <a:pt x="5889793" y="9083262"/>
                </a:lnTo>
                <a:lnTo>
                  <a:pt x="5889793" y="9433810"/>
                </a:lnTo>
                <a:lnTo>
                  <a:pt x="6226162" y="9433810"/>
                </a:lnTo>
                <a:close/>
                <a:moveTo>
                  <a:pt x="6226162" y="8718135"/>
                </a:moveTo>
                <a:lnTo>
                  <a:pt x="5889793" y="8718135"/>
                </a:lnTo>
                <a:lnTo>
                  <a:pt x="5889793" y="9068682"/>
                </a:lnTo>
                <a:lnTo>
                  <a:pt x="6226162" y="9068682"/>
                </a:lnTo>
                <a:close/>
                <a:moveTo>
                  <a:pt x="6226162" y="8353008"/>
                </a:moveTo>
                <a:lnTo>
                  <a:pt x="5889793" y="8353008"/>
                </a:lnTo>
                <a:lnTo>
                  <a:pt x="5889793" y="8703555"/>
                </a:lnTo>
                <a:lnTo>
                  <a:pt x="6226162" y="8703555"/>
                </a:lnTo>
                <a:close/>
                <a:moveTo>
                  <a:pt x="6226162" y="7987881"/>
                </a:moveTo>
                <a:lnTo>
                  <a:pt x="5889793" y="7987881"/>
                </a:lnTo>
                <a:lnTo>
                  <a:pt x="5889793" y="8338428"/>
                </a:lnTo>
                <a:lnTo>
                  <a:pt x="6226162" y="8338428"/>
                </a:lnTo>
                <a:close/>
                <a:moveTo>
                  <a:pt x="6226162" y="7622754"/>
                </a:moveTo>
                <a:lnTo>
                  <a:pt x="5889793" y="7622754"/>
                </a:lnTo>
                <a:lnTo>
                  <a:pt x="5889793" y="7973301"/>
                </a:lnTo>
                <a:lnTo>
                  <a:pt x="6226162" y="7973301"/>
                </a:lnTo>
                <a:close/>
                <a:moveTo>
                  <a:pt x="6226162" y="7257625"/>
                </a:moveTo>
                <a:lnTo>
                  <a:pt x="5889793" y="7257625"/>
                </a:lnTo>
                <a:lnTo>
                  <a:pt x="5889793" y="7608174"/>
                </a:lnTo>
                <a:lnTo>
                  <a:pt x="6226162" y="7608174"/>
                </a:lnTo>
                <a:close/>
                <a:moveTo>
                  <a:pt x="6226162" y="6892501"/>
                </a:moveTo>
                <a:lnTo>
                  <a:pt x="5889793" y="6892501"/>
                </a:lnTo>
                <a:lnTo>
                  <a:pt x="5889793" y="7243044"/>
                </a:lnTo>
                <a:lnTo>
                  <a:pt x="6226162" y="7243044"/>
                </a:lnTo>
                <a:close/>
                <a:moveTo>
                  <a:pt x="6226163" y="6527374"/>
                </a:moveTo>
                <a:lnTo>
                  <a:pt x="5889793" y="6527374"/>
                </a:lnTo>
                <a:lnTo>
                  <a:pt x="5889793" y="6877920"/>
                </a:lnTo>
                <a:lnTo>
                  <a:pt x="6226162" y="6877921"/>
                </a:lnTo>
                <a:close/>
                <a:moveTo>
                  <a:pt x="6226163" y="6187384"/>
                </a:moveTo>
                <a:lnTo>
                  <a:pt x="5889794" y="6187385"/>
                </a:lnTo>
                <a:lnTo>
                  <a:pt x="5889794" y="6357302"/>
                </a:lnTo>
                <a:lnTo>
                  <a:pt x="5889793" y="6357302"/>
                </a:lnTo>
                <a:lnTo>
                  <a:pt x="5889793" y="6512794"/>
                </a:lnTo>
                <a:lnTo>
                  <a:pt x="6226163" y="6512794"/>
                </a:lnTo>
                <a:lnTo>
                  <a:pt x="6226163" y="6357302"/>
                </a:lnTo>
                <a:close/>
                <a:moveTo>
                  <a:pt x="6226163" y="5822257"/>
                </a:moveTo>
                <a:lnTo>
                  <a:pt x="5889794" y="5822257"/>
                </a:lnTo>
                <a:lnTo>
                  <a:pt x="5889794" y="6172803"/>
                </a:lnTo>
                <a:lnTo>
                  <a:pt x="6226163" y="6172803"/>
                </a:lnTo>
                <a:close/>
                <a:moveTo>
                  <a:pt x="6226163" y="5457129"/>
                </a:moveTo>
                <a:lnTo>
                  <a:pt x="5889794" y="5457129"/>
                </a:lnTo>
                <a:lnTo>
                  <a:pt x="5889794" y="5807676"/>
                </a:lnTo>
                <a:lnTo>
                  <a:pt x="6226163" y="5807676"/>
                </a:lnTo>
                <a:close/>
                <a:moveTo>
                  <a:pt x="6226163" y="5092001"/>
                </a:moveTo>
                <a:lnTo>
                  <a:pt x="5889794" y="5092001"/>
                </a:lnTo>
                <a:lnTo>
                  <a:pt x="5889794" y="5442548"/>
                </a:lnTo>
                <a:lnTo>
                  <a:pt x="6226163" y="5442548"/>
                </a:lnTo>
                <a:close/>
                <a:moveTo>
                  <a:pt x="6226163" y="4726873"/>
                </a:moveTo>
                <a:lnTo>
                  <a:pt x="5889794" y="4726874"/>
                </a:lnTo>
                <a:lnTo>
                  <a:pt x="5889794" y="5077421"/>
                </a:lnTo>
                <a:lnTo>
                  <a:pt x="6226163" y="5077421"/>
                </a:lnTo>
                <a:close/>
                <a:moveTo>
                  <a:pt x="6226163" y="4361746"/>
                </a:moveTo>
                <a:lnTo>
                  <a:pt x="5889794" y="4361746"/>
                </a:lnTo>
                <a:lnTo>
                  <a:pt x="5889794" y="4712293"/>
                </a:lnTo>
                <a:lnTo>
                  <a:pt x="6226163" y="4712293"/>
                </a:lnTo>
                <a:close/>
                <a:moveTo>
                  <a:pt x="6226163" y="3996618"/>
                </a:moveTo>
                <a:lnTo>
                  <a:pt x="5889794" y="3996618"/>
                </a:lnTo>
                <a:lnTo>
                  <a:pt x="5889794" y="4347165"/>
                </a:lnTo>
                <a:lnTo>
                  <a:pt x="6226163" y="4347165"/>
                </a:lnTo>
                <a:close/>
                <a:moveTo>
                  <a:pt x="6226163" y="3631491"/>
                </a:moveTo>
                <a:lnTo>
                  <a:pt x="5889794" y="3631491"/>
                </a:lnTo>
                <a:lnTo>
                  <a:pt x="5889794" y="3982038"/>
                </a:lnTo>
                <a:lnTo>
                  <a:pt x="6226163" y="3982038"/>
                </a:lnTo>
                <a:close/>
                <a:moveTo>
                  <a:pt x="6226163" y="3266363"/>
                </a:moveTo>
                <a:lnTo>
                  <a:pt x="5889794" y="3266363"/>
                </a:lnTo>
                <a:lnTo>
                  <a:pt x="5889794" y="3616911"/>
                </a:lnTo>
                <a:lnTo>
                  <a:pt x="6226163" y="3616911"/>
                </a:lnTo>
                <a:close/>
                <a:moveTo>
                  <a:pt x="6226163" y="2901235"/>
                </a:moveTo>
                <a:lnTo>
                  <a:pt x="5889794" y="2901235"/>
                </a:lnTo>
                <a:lnTo>
                  <a:pt x="5889794" y="3251783"/>
                </a:lnTo>
                <a:lnTo>
                  <a:pt x="6226163" y="3251783"/>
                </a:lnTo>
                <a:close/>
                <a:moveTo>
                  <a:pt x="6226163" y="2536108"/>
                </a:moveTo>
                <a:lnTo>
                  <a:pt x="5889794" y="2536108"/>
                </a:lnTo>
                <a:lnTo>
                  <a:pt x="5889794" y="2886655"/>
                </a:lnTo>
                <a:lnTo>
                  <a:pt x="6226163" y="2886655"/>
                </a:lnTo>
                <a:close/>
                <a:moveTo>
                  <a:pt x="6226163" y="2170981"/>
                </a:moveTo>
                <a:lnTo>
                  <a:pt x="5889794" y="2170981"/>
                </a:lnTo>
                <a:lnTo>
                  <a:pt x="5889794" y="2521528"/>
                </a:lnTo>
                <a:lnTo>
                  <a:pt x="6226163" y="2521528"/>
                </a:lnTo>
                <a:close/>
                <a:moveTo>
                  <a:pt x="6226163" y="1805854"/>
                </a:moveTo>
                <a:lnTo>
                  <a:pt x="5889794" y="1805854"/>
                </a:lnTo>
                <a:lnTo>
                  <a:pt x="5889794" y="2156401"/>
                </a:lnTo>
                <a:lnTo>
                  <a:pt x="6226163" y="2156401"/>
                </a:lnTo>
                <a:close/>
                <a:moveTo>
                  <a:pt x="6226163" y="1440727"/>
                </a:moveTo>
                <a:lnTo>
                  <a:pt x="5889794" y="1440727"/>
                </a:lnTo>
                <a:lnTo>
                  <a:pt x="5889794" y="1791274"/>
                </a:lnTo>
                <a:lnTo>
                  <a:pt x="6226163" y="1791274"/>
                </a:lnTo>
                <a:close/>
                <a:moveTo>
                  <a:pt x="6226163" y="1075598"/>
                </a:moveTo>
                <a:lnTo>
                  <a:pt x="5889794" y="1075598"/>
                </a:lnTo>
                <a:lnTo>
                  <a:pt x="5889794" y="1426147"/>
                </a:lnTo>
                <a:lnTo>
                  <a:pt x="6226163" y="1426147"/>
                </a:lnTo>
                <a:close/>
                <a:moveTo>
                  <a:pt x="6226163" y="710474"/>
                </a:moveTo>
                <a:lnTo>
                  <a:pt x="5889794" y="710474"/>
                </a:lnTo>
                <a:lnTo>
                  <a:pt x="5889794" y="1061017"/>
                </a:lnTo>
                <a:lnTo>
                  <a:pt x="6226163" y="1061017"/>
                </a:lnTo>
                <a:close/>
                <a:moveTo>
                  <a:pt x="6226164" y="345347"/>
                </a:moveTo>
                <a:lnTo>
                  <a:pt x="5889794" y="345347"/>
                </a:lnTo>
                <a:lnTo>
                  <a:pt x="5889794" y="695893"/>
                </a:lnTo>
                <a:lnTo>
                  <a:pt x="6226163" y="695894"/>
                </a:lnTo>
                <a:close/>
                <a:moveTo>
                  <a:pt x="6577751" y="12004284"/>
                </a:moveTo>
                <a:lnTo>
                  <a:pt x="6241382" y="12004284"/>
                </a:lnTo>
                <a:lnTo>
                  <a:pt x="6241382" y="12354830"/>
                </a:lnTo>
                <a:lnTo>
                  <a:pt x="6577751" y="12354830"/>
                </a:lnTo>
                <a:close/>
                <a:moveTo>
                  <a:pt x="6577751" y="11639156"/>
                </a:moveTo>
                <a:lnTo>
                  <a:pt x="6241382" y="11639156"/>
                </a:lnTo>
                <a:lnTo>
                  <a:pt x="6241382" y="11989703"/>
                </a:lnTo>
                <a:lnTo>
                  <a:pt x="6577751" y="11989703"/>
                </a:lnTo>
                <a:close/>
                <a:moveTo>
                  <a:pt x="6577751" y="11274028"/>
                </a:moveTo>
                <a:lnTo>
                  <a:pt x="6241382" y="11274028"/>
                </a:lnTo>
                <a:lnTo>
                  <a:pt x="6241382" y="11624575"/>
                </a:lnTo>
                <a:lnTo>
                  <a:pt x="6577751" y="11624575"/>
                </a:lnTo>
                <a:close/>
                <a:moveTo>
                  <a:pt x="6577751" y="10908900"/>
                </a:moveTo>
                <a:lnTo>
                  <a:pt x="6241382" y="10908900"/>
                </a:lnTo>
                <a:lnTo>
                  <a:pt x="6241382" y="11259448"/>
                </a:lnTo>
                <a:lnTo>
                  <a:pt x="6577751" y="11259448"/>
                </a:lnTo>
                <a:close/>
                <a:moveTo>
                  <a:pt x="6577751" y="10543773"/>
                </a:moveTo>
                <a:lnTo>
                  <a:pt x="6241382" y="10543773"/>
                </a:lnTo>
                <a:lnTo>
                  <a:pt x="6241382" y="10894320"/>
                </a:lnTo>
                <a:lnTo>
                  <a:pt x="6577751" y="10894320"/>
                </a:lnTo>
                <a:close/>
                <a:moveTo>
                  <a:pt x="6577751" y="10178645"/>
                </a:moveTo>
                <a:lnTo>
                  <a:pt x="6241382" y="10178645"/>
                </a:lnTo>
                <a:lnTo>
                  <a:pt x="6241382" y="10529192"/>
                </a:lnTo>
                <a:lnTo>
                  <a:pt x="6577751" y="10529192"/>
                </a:lnTo>
                <a:close/>
                <a:moveTo>
                  <a:pt x="6577751" y="9813518"/>
                </a:moveTo>
                <a:lnTo>
                  <a:pt x="6241382" y="9813518"/>
                </a:lnTo>
                <a:lnTo>
                  <a:pt x="6241382" y="10164065"/>
                </a:lnTo>
                <a:lnTo>
                  <a:pt x="6577751" y="10164065"/>
                </a:lnTo>
                <a:close/>
                <a:moveTo>
                  <a:pt x="6577751" y="9448390"/>
                </a:moveTo>
                <a:lnTo>
                  <a:pt x="6241382" y="9448390"/>
                </a:lnTo>
                <a:lnTo>
                  <a:pt x="6241382" y="9798938"/>
                </a:lnTo>
                <a:lnTo>
                  <a:pt x="6577751" y="9798938"/>
                </a:lnTo>
                <a:close/>
                <a:moveTo>
                  <a:pt x="6577751" y="9083262"/>
                </a:moveTo>
                <a:lnTo>
                  <a:pt x="6241382" y="9083262"/>
                </a:lnTo>
                <a:lnTo>
                  <a:pt x="6241382" y="9433810"/>
                </a:lnTo>
                <a:lnTo>
                  <a:pt x="6577751" y="9433810"/>
                </a:lnTo>
                <a:close/>
                <a:moveTo>
                  <a:pt x="6577751" y="8718135"/>
                </a:moveTo>
                <a:lnTo>
                  <a:pt x="6241382" y="8718135"/>
                </a:lnTo>
                <a:lnTo>
                  <a:pt x="6241382" y="9068682"/>
                </a:lnTo>
                <a:lnTo>
                  <a:pt x="6577751" y="9068682"/>
                </a:lnTo>
                <a:close/>
                <a:moveTo>
                  <a:pt x="6577751" y="8353008"/>
                </a:moveTo>
                <a:lnTo>
                  <a:pt x="6241382" y="8353008"/>
                </a:lnTo>
                <a:lnTo>
                  <a:pt x="6241382" y="8703555"/>
                </a:lnTo>
                <a:lnTo>
                  <a:pt x="6577751" y="8703555"/>
                </a:lnTo>
                <a:close/>
                <a:moveTo>
                  <a:pt x="6577751" y="7987881"/>
                </a:moveTo>
                <a:lnTo>
                  <a:pt x="6241382" y="7987881"/>
                </a:lnTo>
                <a:lnTo>
                  <a:pt x="6241382" y="8338428"/>
                </a:lnTo>
                <a:lnTo>
                  <a:pt x="6577751" y="8338428"/>
                </a:lnTo>
                <a:close/>
                <a:moveTo>
                  <a:pt x="6577751" y="7622754"/>
                </a:moveTo>
                <a:lnTo>
                  <a:pt x="6241382" y="7622754"/>
                </a:lnTo>
                <a:lnTo>
                  <a:pt x="6241382" y="7973301"/>
                </a:lnTo>
                <a:lnTo>
                  <a:pt x="6577751" y="7973301"/>
                </a:lnTo>
                <a:close/>
                <a:moveTo>
                  <a:pt x="6577751" y="7257625"/>
                </a:moveTo>
                <a:lnTo>
                  <a:pt x="6241382" y="7257625"/>
                </a:lnTo>
                <a:lnTo>
                  <a:pt x="6241382" y="7608174"/>
                </a:lnTo>
                <a:lnTo>
                  <a:pt x="6577751" y="7608174"/>
                </a:lnTo>
                <a:close/>
                <a:moveTo>
                  <a:pt x="6577751" y="6892501"/>
                </a:moveTo>
                <a:lnTo>
                  <a:pt x="6241382" y="6892501"/>
                </a:lnTo>
                <a:lnTo>
                  <a:pt x="6241382" y="7243044"/>
                </a:lnTo>
                <a:lnTo>
                  <a:pt x="6577751" y="7243044"/>
                </a:lnTo>
                <a:close/>
                <a:moveTo>
                  <a:pt x="6577752" y="6527374"/>
                </a:moveTo>
                <a:lnTo>
                  <a:pt x="6241383" y="6527374"/>
                </a:lnTo>
                <a:lnTo>
                  <a:pt x="6241382" y="6877921"/>
                </a:lnTo>
                <a:lnTo>
                  <a:pt x="6577751" y="6877921"/>
                </a:lnTo>
                <a:close/>
                <a:moveTo>
                  <a:pt x="6577752" y="6187384"/>
                </a:moveTo>
                <a:lnTo>
                  <a:pt x="6241383" y="6187384"/>
                </a:lnTo>
                <a:lnTo>
                  <a:pt x="6241383" y="6357302"/>
                </a:lnTo>
                <a:lnTo>
                  <a:pt x="6241383" y="6512794"/>
                </a:lnTo>
                <a:lnTo>
                  <a:pt x="6577752" y="6512794"/>
                </a:lnTo>
                <a:lnTo>
                  <a:pt x="6577752" y="6357302"/>
                </a:lnTo>
                <a:close/>
                <a:moveTo>
                  <a:pt x="6577752" y="5822257"/>
                </a:moveTo>
                <a:lnTo>
                  <a:pt x="6241383" y="5822257"/>
                </a:lnTo>
                <a:lnTo>
                  <a:pt x="6241383" y="6172803"/>
                </a:lnTo>
                <a:lnTo>
                  <a:pt x="6577752" y="6172803"/>
                </a:lnTo>
                <a:close/>
                <a:moveTo>
                  <a:pt x="6577752" y="5457129"/>
                </a:moveTo>
                <a:lnTo>
                  <a:pt x="6241383" y="5457129"/>
                </a:lnTo>
                <a:lnTo>
                  <a:pt x="6241383" y="5807676"/>
                </a:lnTo>
                <a:lnTo>
                  <a:pt x="6577752" y="5807676"/>
                </a:lnTo>
                <a:close/>
                <a:moveTo>
                  <a:pt x="6577752" y="5092001"/>
                </a:moveTo>
                <a:lnTo>
                  <a:pt x="6241383" y="5092001"/>
                </a:lnTo>
                <a:lnTo>
                  <a:pt x="6241383" y="5442548"/>
                </a:lnTo>
                <a:lnTo>
                  <a:pt x="6577752" y="5442548"/>
                </a:lnTo>
                <a:close/>
                <a:moveTo>
                  <a:pt x="6577752" y="4726873"/>
                </a:moveTo>
                <a:lnTo>
                  <a:pt x="6241383" y="4726873"/>
                </a:lnTo>
                <a:lnTo>
                  <a:pt x="6241383" y="5077421"/>
                </a:lnTo>
                <a:lnTo>
                  <a:pt x="6577752" y="5077421"/>
                </a:lnTo>
                <a:close/>
                <a:moveTo>
                  <a:pt x="6577752" y="4361746"/>
                </a:moveTo>
                <a:lnTo>
                  <a:pt x="6241383" y="4361746"/>
                </a:lnTo>
                <a:lnTo>
                  <a:pt x="6241383" y="4712293"/>
                </a:lnTo>
                <a:lnTo>
                  <a:pt x="6577752" y="4712293"/>
                </a:lnTo>
                <a:close/>
                <a:moveTo>
                  <a:pt x="6577752" y="3996618"/>
                </a:moveTo>
                <a:lnTo>
                  <a:pt x="6241383" y="3996618"/>
                </a:lnTo>
                <a:lnTo>
                  <a:pt x="6241383" y="4347165"/>
                </a:lnTo>
                <a:lnTo>
                  <a:pt x="6577752" y="4347165"/>
                </a:lnTo>
                <a:close/>
                <a:moveTo>
                  <a:pt x="6577752" y="3631491"/>
                </a:moveTo>
                <a:lnTo>
                  <a:pt x="6241383" y="3631491"/>
                </a:lnTo>
                <a:lnTo>
                  <a:pt x="6241383" y="3982038"/>
                </a:lnTo>
                <a:lnTo>
                  <a:pt x="6577752" y="3982038"/>
                </a:lnTo>
                <a:close/>
                <a:moveTo>
                  <a:pt x="6577752" y="3266363"/>
                </a:moveTo>
                <a:lnTo>
                  <a:pt x="6241383" y="3266363"/>
                </a:lnTo>
                <a:lnTo>
                  <a:pt x="6241383" y="3616911"/>
                </a:lnTo>
                <a:lnTo>
                  <a:pt x="6577752" y="3616911"/>
                </a:lnTo>
                <a:close/>
                <a:moveTo>
                  <a:pt x="6577752" y="2901235"/>
                </a:moveTo>
                <a:lnTo>
                  <a:pt x="6241383" y="2901235"/>
                </a:lnTo>
                <a:lnTo>
                  <a:pt x="6241383" y="3251783"/>
                </a:lnTo>
                <a:lnTo>
                  <a:pt x="6577752" y="3251783"/>
                </a:lnTo>
                <a:close/>
                <a:moveTo>
                  <a:pt x="6577752" y="2536108"/>
                </a:moveTo>
                <a:lnTo>
                  <a:pt x="6241383" y="2536108"/>
                </a:lnTo>
                <a:lnTo>
                  <a:pt x="6241383" y="2886655"/>
                </a:lnTo>
                <a:lnTo>
                  <a:pt x="6577752" y="2886655"/>
                </a:lnTo>
                <a:close/>
                <a:moveTo>
                  <a:pt x="6577752" y="2170981"/>
                </a:moveTo>
                <a:lnTo>
                  <a:pt x="6241383" y="2170981"/>
                </a:lnTo>
                <a:lnTo>
                  <a:pt x="6241383" y="2521528"/>
                </a:lnTo>
                <a:lnTo>
                  <a:pt x="6577752" y="2521528"/>
                </a:lnTo>
                <a:close/>
                <a:moveTo>
                  <a:pt x="6577752" y="1805854"/>
                </a:moveTo>
                <a:lnTo>
                  <a:pt x="6241383" y="1805854"/>
                </a:lnTo>
                <a:lnTo>
                  <a:pt x="6241383" y="2156401"/>
                </a:lnTo>
                <a:lnTo>
                  <a:pt x="6577752" y="2156401"/>
                </a:lnTo>
                <a:close/>
                <a:moveTo>
                  <a:pt x="6577752" y="1440727"/>
                </a:moveTo>
                <a:lnTo>
                  <a:pt x="6241383" y="1440727"/>
                </a:lnTo>
                <a:lnTo>
                  <a:pt x="6241383" y="1791274"/>
                </a:lnTo>
                <a:lnTo>
                  <a:pt x="6577752" y="1791274"/>
                </a:lnTo>
                <a:close/>
                <a:moveTo>
                  <a:pt x="6577752" y="1075598"/>
                </a:moveTo>
                <a:lnTo>
                  <a:pt x="6241383" y="1075598"/>
                </a:lnTo>
                <a:lnTo>
                  <a:pt x="6241383" y="1426147"/>
                </a:lnTo>
                <a:lnTo>
                  <a:pt x="6577752" y="1426147"/>
                </a:lnTo>
                <a:close/>
                <a:moveTo>
                  <a:pt x="6577752" y="710474"/>
                </a:moveTo>
                <a:lnTo>
                  <a:pt x="6241383" y="710474"/>
                </a:lnTo>
                <a:lnTo>
                  <a:pt x="6241383" y="1061017"/>
                </a:lnTo>
                <a:lnTo>
                  <a:pt x="6577752" y="1061017"/>
                </a:lnTo>
                <a:close/>
                <a:moveTo>
                  <a:pt x="6577753" y="345347"/>
                </a:moveTo>
                <a:lnTo>
                  <a:pt x="6241384" y="345347"/>
                </a:lnTo>
                <a:lnTo>
                  <a:pt x="6241383" y="695894"/>
                </a:lnTo>
                <a:lnTo>
                  <a:pt x="6577752" y="695894"/>
                </a:lnTo>
                <a:close/>
                <a:moveTo>
                  <a:pt x="6929342" y="12004284"/>
                </a:moveTo>
                <a:lnTo>
                  <a:pt x="6592971" y="12004284"/>
                </a:lnTo>
                <a:lnTo>
                  <a:pt x="6592971" y="12354830"/>
                </a:lnTo>
                <a:lnTo>
                  <a:pt x="6929342" y="12354830"/>
                </a:lnTo>
                <a:close/>
                <a:moveTo>
                  <a:pt x="6929342" y="11639156"/>
                </a:moveTo>
                <a:lnTo>
                  <a:pt x="6592971" y="11639156"/>
                </a:lnTo>
                <a:lnTo>
                  <a:pt x="6592971" y="11989703"/>
                </a:lnTo>
                <a:lnTo>
                  <a:pt x="6929342" y="11989703"/>
                </a:lnTo>
                <a:close/>
                <a:moveTo>
                  <a:pt x="6929342" y="11274028"/>
                </a:moveTo>
                <a:lnTo>
                  <a:pt x="6592971" y="11274028"/>
                </a:lnTo>
                <a:lnTo>
                  <a:pt x="6592971" y="11624575"/>
                </a:lnTo>
                <a:lnTo>
                  <a:pt x="6929342" y="11624575"/>
                </a:lnTo>
                <a:close/>
                <a:moveTo>
                  <a:pt x="6929342" y="10908900"/>
                </a:moveTo>
                <a:lnTo>
                  <a:pt x="6592971" y="10908900"/>
                </a:lnTo>
                <a:lnTo>
                  <a:pt x="6592971" y="11259448"/>
                </a:lnTo>
                <a:lnTo>
                  <a:pt x="6929342" y="11259448"/>
                </a:lnTo>
                <a:close/>
                <a:moveTo>
                  <a:pt x="6929342" y="10543773"/>
                </a:moveTo>
                <a:lnTo>
                  <a:pt x="6592971" y="10543773"/>
                </a:lnTo>
                <a:lnTo>
                  <a:pt x="6592971" y="10894320"/>
                </a:lnTo>
                <a:lnTo>
                  <a:pt x="6929342" y="10894320"/>
                </a:lnTo>
                <a:close/>
                <a:moveTo>
                  <a:pt x="6929342" y="10178645"/>
                </a:moveTo>
                <a:lnTo>
                  <a:pt x="6592971" y="10178645"/>
                </a:lnTo>
                <a:lnTo>
                  <a:pt x="6592971" y="10529192"/>
                </a:lnTo>
                <a:lnTo>
                  <a:pt x="6929342" y="10529192"/>
                </a:lnTo>
                <a:close/>
                <a:moveTo>
                  <a:pt x="6929342" y="9813518"/>
                </a:moveTo>
                <a:lnTo>
                  <a:pt x="6592971" y="9813518"/>
                </a:lnTo>
                <a:lnTo>
                  <a:pt x="6592971" y="10164065"/>
                </a:lnTo>
                <a:lnTo>
                  <a:pt x="6929342" y="10164065"/>
                </a:lnTo>
                <a:close/>
                <a:moveTo>
                  <a:pt x="6929342" y="9448390"/>
                </a:moveTo>
                <a:lnTo>
                  <a:pt x="6592971" y="9448390"/>
                </a:lnTo>
                <a:lnTo>
                  <a:pt x="6592971" y="9798938"/>
                </a:lnTo>
                <a:lnTo>
                  <a:pt x="6929342" y="9798938"/>
                </a:lnTo>
                <a:close/>
                <a:moveTo>
                  <a:pt x="6929342" y="9083262"/>
                </a:moveTo>
                <a:lnTo>
                  <a:pt x="6592971" y="9083262"/>
                </a:lnTo>
                <a:lnTo>
                  <a:pt x="6592971" y="9433810"/>
                </a:lnTo>
                <a:lnTo>
                  <a:pt x="6929342" y="9433810"/>
                </a:lnTo>
                <a:close/>
                <a:moveTo>
                  <a:pt x="6929342" y="8718135"/>
                </a:moveTo>
                <a:lnTo>
                  <a:pt x="6592971" y="8718135"/>
                </a:lnTo>
                <a:lnTo>
                  <a:pt x="6592971" y="9068682"/>
                </a:lnTo>
                <a:lnTo>
                  <a:pt x="6929342" y="9068682"/>
                </a:lnTo>
                <a:close/>
                <a:moveTo>
                  <a:pt x="6929342" y="8353008"/>
                </a:moveTo>
                <a:lnTo>
                  <a:pt x="6592971" y="8353008"/>
                </a:lnTo>
                <a:lnTo>
                  <a:pt x="6592971" y="8703555"/>
                </a:lnTo>
                <a:lnTo>
                  <a:pt x="6929342" y="8703555"/>
                </a:lnTo>
                <a:close/>
                <a:moveTo>
                  <a:pt x="6929342" y="7987881"/>
                </a:moveTo>
                <a:lnTo>
                  <a:pt x="6592971" y="7987881"/>
                </a:lnTo>
                <a:lnTo>
                  <a:pt x="6592971" y="8338428"/>
                </a:lnTo>
                <a:lnTo>
                  <a:pt x="6929342" y="8338428"/>
                </a:lnTo>
                <a:close/>
                <a:moveTo>
                  <a:pt x="6929342" y="7622754"/>
                </a:moveTo>
                <a:lnTo>
                  <a:pt x="6592971" y="7622754"/>
                </a:lnTo>
                <a:lnTo>
                  <a:pt x="6592971" y="7973301"/>
                </a:lnTo>
                <a:lnTo>
                  <a:pt x="6929342" y="7973301"/>
                </a:lnTo>
                <a:close/>
                <a:moveTo>
                  <a:pt x="6929342" y="7257625"/>
                </a:moveTo>
                <a:lnTo>
                  <a:pt x="6592971" y="7257625"/>
                </a:lnTo>
                <a:lnTo>
                  <a:pt x="6592971" y="7608174"/>
                </a:lnTo>
                <a:lnTo>
                  <a:pt x="6929342" y="7608174"/>
                </a:lnTo>
                <a:close/>
                <a:moveTo>
                  <a:pt x="6929342" y="6892501"/>
                </a:moveTo>
                <a:lnTo>
                  <a:pt x="6592971" y="6892501"/>
                </a:lnTo>
                <a:lnTo>
                  <a:pt x="6592971" y="7243044"/>
                </a:lnTo>
                <a:lnTo>
                  <a:pt x="6929342" y="7243044"/>
                </a:lnTo>
                <a:close/>
                <a:moveTo>
                  <a:pt x="6929342" y="6527374"/>
                </a:moveTo>
                <a:lnTo>
                  <a:pt x="6592973" y="6527374"/>
                </a:lnTo>
                <a:lnTo>
                  <a:pt x="6592971" y="6877921"/>
                </a:lnTo>
                <a:lnTo>
                  <a:pt x="6929342" y="6877921"/>
                </a:lnTo>
                <a:close/>
                <a:moveTo>
                  <a:pt x="6929342" y="6187384"/>
                </a:moveTo>
                <a:lnTo>
                  <a:pt x="6592973" y="6187384"/>
                </a:lnTo>
                <a:lnTo>
                  <a:pt x="6592973" y="6512794"/>
                </a:lnTo>
                <a:lnTo>
                  <a:pt x="6929342" y="6512794"/>
                </a:lnTo>
                <a:close/>
                <a:moveTo>
                  <a:pt x="6929343" y="5822257"/>
                </a:moveTo>
                <a:lnTo>
                  <a:pt x="6592972" y="5822257"/>
                </a:lnTo>
                <a:lnTo>
                  <a:pt x="6592972" y="6172803"/>
                </a:lnTo>
                <a:lnTo>
                  <a:pt x="6929343" y="6172803"/>
                </a:lnTo>
                <a:close/>
                <a:moveTo>
                  <a:pt x="6929343" y="5457129"/>
                </a:moveTo>
                <a:lnTo>
                  <a:pt x="6592972" y="5457129"/>
                </a:lnTo>
                <a:lnTo>
                  <a:pt x="6592972" y="5807676"/>
                </a:lnTo>
                <a:lnTo>
                  <a:pt x="6929343" y="5807676"/>
                </a:lnTo>
                <a:close/>
                <a:moveTo>
                  <a:pt x="6929343" y="5092001"/>
                </a:moveTo>
                <a:lnTo>
                  <a:pt x="6592972" y="5092001"/>
                </a:lnTo>
                <a:lnTo>
                  <a:pt x="6592972" y="5442548"/>
                </a:lnTo>
                <a:lnTo>
                  <a:pt x="6929343" y="5442548"/>
                </a:lnTo>
                <a:close/>
                <a:moveTo>
                  <a:pt x="6929343" y="4726873"/>
                </a:moveTo>
                <a:lnTo>
                  <a:pt x="6592972" y="4726873"/>
                </a:lnTo>
                <a:lnTo>
                  <a:pt x="6592972" y="5077421"/>
                </a:lnTo>
                <a:lnTo>
                  <a:pt x="6929343" y="5077421"/>
                </a:lnTo>
                <a:close/>
                <a:moveTo>
                  <a:pt x="6929343" y="4361746"/>
                </a:moveTo>
                <a:lnTo>
                  <a:pt x="6592972" y="4361746"/>
                </a:lnTo>
                <a:lnTo>
                  <a:pt x="6592972" y="4712293"/>
                </a:lnTo>
                <a:lnTo>
                  <a:pt x="6929343" y="4712293"/>
                </a:lnTo>
                <a:close/>
                <a:moveTo>
                  <a:pt x="6929343" y="3996618"/>
                </a:moveTo>
                <a:lnTo>
                  <a:pt x="6592972" y="3996618"/>
                </a:lnTo>
                <a:lnTo>
                  <a:pt x="6592972" y="4347165"/>
                </a:lnTo>
                <a:lnTo>
                  <a:pt x="6929343" y="4347165"/>
                </a:lnTo>
                <a:close/>
                <a:moveTo>
                  <a:pt x="6929343" y="3631491"/>
                </a:moveTo>
                <a:lnTo>
                  <a:pt x="6592972" y="3631491"/>
                </a:lnTo>
                <a:lnTo>
                  <a:pt x="6592972" y="3982038"/>
                </a:lnTo>
                <a:lnTo>
                  <a:pt x="6929343" y="3982038"/>
                </a:lnTo>
                <a:close/>
                <a:moveTo>
                  <a:pt x="6929343" y="3266363"/>
                </a:moveTo>
                <a:lnTo>
                  <a:pt x="6592972" y="3266363"/>
                </a:lnTo>
                <a:lnTo>
                  <a:pt x="6592972" y="3616911"/>
                </a:lnTo>
                <a:lnTo>
                  <a:pt x="6929343" y="3616911"/>
                </a:lnTo>
                <a:close/>
                <a:moveTo>
                  <a:pt x="6929343" y="2901235"/>
                </a:moveTo>
                <a:lnTo>
                  <a:pt x="6592972" y="2901235"/>
                </a:lnTo>
                <a:lnTo>
                  <a:pt x="6592972" y="3251783"/>
                </a:lnTo>
                <a:lnTo>
                  <a:pt x="6929343" y="3251783"/>
                </a:lnTo>
                <a:close/>
                <a:moveTo>
                  <a:pt x="6929343" y="2536108"/>
                </a:moveTo>
                <a:lnTo>
                  <a:pt x="6592972" y="2536108"/>
                </a:lnTo>
                <a:lnTo>
                  <a:pt x="6592972" y="2886655"/>
                </a:lnTo>
                <a:lnTo>
                  <a:pt x="6929343" y="2886655"/>
                </a:lnTo>
                <a:close/>
                <a:moveTo>
                  <a:pt x="6929343" y="2170981"/>
                </a:moveTo>
                <a:lnTo>
                  <a:pt x="6592972" y="2170981"/>
                </a:lnTo>
                <a:lnTo>
                  <a:pt x="6592972" y="2521528"/>
                </a:lnTo>
                <a:lnTo>
                  <a:pt x="6929343" y="2521528"/>
                </a:lnTo>
                <a:close/>
                <a:moveTo>
                  <a:pt x="6929343" y="1805854"/>
                </a:moveTo>
                <a:lnTo>
                  <a:pt x="6592972" y="1805854"/>
                </a:lnTo>
                <a:lnTo>
                  <a:pt x="6592972" y="2156401"/>
                </a:lnTo>
                <a:lnTo>
                  <a:pt x="6929343" y="2156401"/>
                </a:lnTo>
                <a:close/>
                <a:moveTo>
                  <a:pt x="6929343" y="1440727"/>
                </a:moveTo>
                <a:lnTo>
                  <a:pt x="6592972" y="1440727"/>
                </a:lnTo>
                <a:lnTo>
                  <a:pt x="6592972" y="1791274"/>
                </a:lnTo>
                <a:lnTo>
                  <a:pt x="6929343" y="1791274"/>
                </a:lnTo>
                <a:close/>
                <a:moveTo>
                  <a:pt x="6929343" y="1075598"/>
                </a:moveTo>
                <a:lnTo>
                  <a:pt x="6592972" y="1075598"/>
                </a:lnTo>
                <a:lnTo>
                  <a:pt x="6592972" y="1426147"/>
                </a:lnTo>
                <a:lnTo>
                  <a:pt x="6929343" y="1426147"/>
                </a:lnTo>
                <a:close/>
                <a:moveTo>
                  <a:pt x="6929343" y="710474"/>
                </a:moveTo>
                <a:lnTo>
                  <a:pt x="6592972" y="710474"/>
                </a:lnTo>
                <a:lnTo>
                  <a:pt x="6592972" y="1061017"/>
                </a:lnTo>
                <a:lnTo>
                  <a:pt x="6929343" y="1061017"/>
                </a:lnTo>
                <a:close/>
                <a:moveTo>
                  <a:pt x="6929343" y="345347"/>
                </a:moveTo>
                <a:lnTo>
                  <a:pt x="6592974" y="345347"/>
                </a:lnTo>
                <a:lnTo>
                  <a:pt x="6592972" y="695894"/>
                </a:lnTo>
                <a:lnTo>
                  <a:pt x="6929343" y="695894"/>
                </a:lnTo>
                <a:close/>
                <a:moveTo>
                  <a:pt x="7119717" y="330767"/>
                </a:moveTo>
                <a:lnTo>
                  <a:pt x="7119717" y="345347"/>
                </a:lnTo>
                <a:lnTo>
                  <a:pt x="6944563" y="345347"/>
                </a:lnTo>
                <a:lnTo>
                  <a:pt x="6944563" y="695894"/>
                </a:lnTo>
                <a:lnTo>
                  <a:pt x="7119717" y="695894"/>
                </a:lnTo>
                <a:lnTo>
                  <a:pt x="7119717" y="710474"/>
                </a:lnTo>
                <a:lnTo>
                  <a:pt x="6944563" y="710474"/>
                </a:lnTo>
                <a:lnTo>
                  <a:pt x="6944563" y="1061017"/>
                </a:lnTo>
                <a:lnTo>
                  <a:pt x="7119717" y="1061017"/>
                </a:lnTo>
                <a:lnTo>
                  <a:pt x="7119717" y="1075598"/>
                </a:lnTo>
                <a:lnTo>
                  <a:pt x="6944563" y="1075598"/>
                </a:lnTo>
                <a:lnTo>
                  <a:pt x="6944563" y="1426147"/>
                </a:lnTo>
                <a:lnTo>
                  <a:pt x="7119717" y="1426147"/>
                </a:lnTo>
                <a:lnTo>
                  <a:pt x="7119717" y="1440727"/>
                </a:lnTo>
                <a:lnTo>
                  <a:pt x="6944563" y="1440727"/>
                </a:lnTo>
                <a:lnTo>
                  <a:pt x="6944563" y="1791274"/>
                </a:lnTo>
                <a:lnTo>
                  <a:pt x="7119717" y="1791274"/>
                </a:lnTo>
                <a:lnTo>
                  <a:pt x="7119717" y="1805854"/>
                </a:lnTo>
                <a:lnTo>
                  <a:pt x="6944563" y="1805854"/>
                </a:lnTo>
                <a:lnTo>
                  <a:pt x="6944563" y="2156401"/>
                </a:lnTo>
                <a:lnTo>
                  <a:pt x="7119717" y="2156401"/>
                </a:lnTo>
                <a:lnTo>
                  <a:pt x="7119717" y="2170981"/>
                </a:lnTo>
                <a:lnTo>
                  <a:pt x="6944563" y="2170981"/>
                </a:lnTo>
                <a:lnTo>
                  <a:pt x="6944563" y="2521528"/>
                </a:lnTo>
                <a:lnTo>
                  <a:pt x="7119717" y="2521528"/>
                </a:lnTo>
                <a:lnTo>
                  <a:pt x="7119717" y="2536108"/>
                </a:lnTo>
                <a:lnTo>
                  <a:pt x="6944563" y="2536108"/>
                </a:lnTo>
                <a:lnTo>
                  <a:pt x="6944563" y="2886655"/>
                </a:lnTo>
                <a:lnTo>
                  <a:pt x="7119717" y="2886655"/>
                </a:lnTo>
                <a:lnTo>
                  <a:pt x="7119717" y="2901235"/>
                </a:lnTo>
                <a:lnTo>
                  <a:pt x="6944563" y="2901235"/>
                </a:lnTo>
                <a:lnTo>
                  <a:pt x="6944563" y="3251783"/>
                </a:lnTo>
                <a:lnTo>
                  <a:pt x="7119717" y="3251783"/>
                </a:lnTo>
                <a:lnTo>
                  <a:pt x="7119717" y="3266363"/>
                </a:lnTo>
                <a:lnTo>
                  <a:pt x="6944563" y="3266363"/>
                </a:lnTo>
                <a:lnTo>
                  <a:pt x="6944563" y="3616911"/>
                </a:lnTo>
                <a:lnTo>
                  <a:pt x="7119717" y="3616911"/>
                </a:lnTo>
                <a:lnTo>
                  <a:pt x="7119717" y="3631491"/>
                </a:lnTo>
                <a:lnTo>
                  <a:pt x="6944563" y="3631491"/>
                </a:lnTo>
                <a:lnTo>
                  <a:pt x="6944563" y="3982038"/>
                </a:lnTo>
                <a:lnTo>
                  <a:pt x="7119717" y="3982038"/>
                </a:lnTo>
                <a:lnTo>
                  <a:pt x="7119717" y="3996618"/>
                </a:lnTo>
                <a:lnTo>
                  <a:pt x="6944563" y="3996618"/>
                </a:lnTo>
                <a:lnTo>
                  <a:pt x="6944563" y="4347165"/>
                </a:lnTo>
                <a:lnTo>
                  <a:pt x="7119717" y="4347165"/>
                </a:lnTo>
                <a:lnTo>
                  <a:pt x="7119717" y="4361746"/>
                </a:lnTo>
                <a:lnTo>
                  <a:pt x="6944563" y="4361746"/>
                </a:lnTo>
                <a:lnTo>
                  <a:pt x="6944563" y="4712293"/>
                </a:lnTo>
                <a:lnTo>
                  <a:pt x="7119717" y="4712293"/>
                </a:lnTo>
                <a:lnTo>
                  <a:pt x="7119717" y="4726873"/>
                </a:lnTo>
                <a:lnTo>
                  <a:pt x="6944563" y="4726873"/>
                </a:lnTo>
                <a:lnTo>
                  <a:pt x="6944563" y="5077421"/>
                </a:lnTo>
                <a:lnTo>
                  <a:pt x="7119717" y="5077421"/>
                </a:lnTo>
                <a:lnTo>
                  <a:pt x="7119717" y="5092001"/>
                </a:lnTo>
                <a:lnTo>
                  <a:pt x="6944563" y="5092001"/>
                </a:lnTo>
                <a:lnTo>
                  <a:pt x="6944563" y="5442548"/>
                </a:lnTo>
                <a:lnTo>
                  <a:pt x="7119717" y="5442548"/>
                </a:lnTo>
                <a:lnTo>
                  <a:pt x="7119717" y="5457129"/>
                </a:lnTo>
                <a:lnTo>
                  <a:pt x="6944563" y="5457129"/>
                </a:lnTo>
                <a:lnTo>
                  <a:pt x="6944563" y="5807676"/>
                </a:lnTo>
                <a:lnTo>
                  <a:pt x="7119717" y="5807676"/>
                </a:lnTo>
                <a:lnTo>
                  <a:pt x="7119717" y="5822257"/>
                </a:lnTo>
                <a:lnTo>
                  <a:pt x="6944563" y="5822257"/>
                </a:lnTo>
                <a:lnTo>
                  <a:pt x="6944563" y="6172803"/>
                </a:lnTo>
                <a:lnTo>
                  <a:pt x="7119717" y="6172803"/>
                </a:lnTo>
                <a:lnTo>
                  <a:pt x="7119717" y="6187384"/>
                </a:lnTo>
                <a:lnTo>
                  <a:pt x="6944563" y="6187384"/>
                </a:lnTo>
                <a:lnTo>
                  <a:pt x="6944563" y="6357302"/>
                </a:lnTo>
                <a:lnTo>
                  <a:pt x="6944562" y="6357302"/>
                </a:lnTo>
                <a:lnTo>
                  <a:pt x="6944562" y="6512794"/>
                </a:lnTo>
                <a:lnTo>
                  <a:pt x="7119716" y="6512794"/>
                </a:lnTo>
                <a:lnTo>
                  <a:pt x="7119716" y="6527374"/>
                </a:lnTo>
                <a:lnTo>
                  <a:pt x="6944562" y="6527374"/>
                </a:lnTo>
                <a:lnTo>
                  <a:pt x="6944562" y="6877921"/>
                </a:lnTo>
                <a:lnTo>
                  <a:pt x="7119716" y="6877921"/>
                </a:lnTo>
                <a:lnTo>
                  <a:pt x="7119716" y="6892501"/>
                </a:lnTo>
                <a:lnTo>
                  <a:pt x="6944562" y="6892501"/>
                </a:lnTo>
                <a:lnTo>
                  <a:pt x="6944562" y="7243044"/>
                </a:lnTo>
                <a:lnTo>
                  <a:pt x="7119716" y="7243044"/>
                </a:lnTo>
                <a:lnTo>
                  <a:pt x="7119716" y="7257625"/>
                </a:lnTo>
                <a:lnTo>
                  <a:pt x="6944562" y="7257625"/>
                </a:lnTo>
                <a:lnTo>
                  <a:pt x="6944562" y="7608174"/>
                </a:lnTo>
                <a:lnTo>
                  <a:pt x="7119716" y="7608174"/>
                </a:lnTo>
                <a:lnTo>
                  <a:pt x="7119716" y="7622754"/>
                </a:lnTo>
                <a:lnTo>
                  <a:pt x="6944562" y="7622754"/>
                </a:lnTo>
                <a:lnTo>
                  <a:pt x="6944562" y="7973301"/>
                </a:lnTo>
                <a:lnTo>
                  <a:pt x="7119716" y="7973301"/>
                </a:lnTo>
                <a:lnTo>
                  <a:pt x="7119716" y="7987881"/>
                </a:lnTo>
                <a:lnTo>
                  <a:pt x="6944562" y="7987881"/>
                </a:lnTo>
                <a:lnTo>
                  <a:pt x="6944562" y="8338428"/>
                </a:lnTo>
                <a:lnTo>
                  <a:pt x="7119716" y="8338428"/>
                </a:lnTo>
                <a:lnTo>
                  <a:pt x="7119716" y="8353008"/>
                </a:lnTo>
                <a:lnTo>
                  <a:pt x="6944562" y="8353008"/>
                </a:lnTo>
                <a:lnTo>
                  <a:pt x="6944562" y="8703555"/>
                </a:lnTo>
                <a:lnTo>
                  <a:pt x="7119716" y="8703555"/>
                </a:lnTo>
                <a:lnTo>
                  <a:pt x="7119716" y="8718135"/>
                </a:lnTo>
                <a:lnTo>
                  <a:pt x="6944562" y="8718135"/>
                </a:lnTo>
                <a:lnTo>
                  <a:pt x="6944562" y="9068682"/>
                </a:lnTo>
                <a:lnTo>
                  <a:pt x="7119716" y="9068682"/>
                </a:lnTo>
                <a:lnTo>
                  <a:pt x="7119716" y="9083262"/>
                </a:lnTo>
                <a:lnTo>
                  <a:pt x="6944562" y="9083262"/>
                </a:lnTo>
                <a:lnTo>
                  <a:pt x="6944562" y="9433810"/>
                </a:lnTo>
                <a:lnTo>
                  <a:pt x="7119716" y="9433810"/>
                </a:lnTo>
                <a:lnTo>
                  <a:pt x="7119716" y="9448390"/>
                </a:lnTo>
                <a:lnTo>
                  <a:pt x="6944562" y="9448390"/>
                </a:lnTo>
                <a:lnTo>
                  <a:pt x="6944562" y="9798938"/>
                </a:lnTo>
                <a:lnTo>
                  <a:pt x="7119716" y="9798938"/>
                </a:lnTo>
                <a:lnTo>
                  <a:pt x="7119716" y="9813518"/>
                </a:lnTo>
                <a:lnTo>
                  <a:pt x="6944562" y="9813518"/>
                </a:lnTo>
                <a:lnTo>
                  <a:pt x="6944562" y="10164065"/>
                </a:lnTo>
                <a:lnTo>
                  <a:pt x="7119716" y="10164065"/>
                </a:lnTo>
                <a:lnTo>
                  <a:pt x="7119716" y="10178645"/>
                </a:lnTo>
                <a:lnTo>
                  <a:pt x="6944562" y="10178645"/>
                </a:lnTo>
                <a:lnTo>
                  <a:pt x="6944562" y="10529192"/>
                </a:lnTo>
                <a:lnTo>
                  <a:pt x="7119716" y="10529192"/>
                </a:lnTo>
                <a:lnTo>
                  <a:pt x="7119716" y="10543773"/>
                </a:lnTo>
                <a:lnTo>
                  <a:pt x="6944562" y="10543773"/>
                </a:lnTo>
                <a:lnTo>
                  <a:pt x="6944562" y="10894320"/>
                </a:lnTo>
                <a:lnTo>
                  <a:pt x="7119716" y="10894320"/>
                </a:lnTo>
                <a:lnTo>
                  <a:pt x="7119716" y="10908900"/>
                </a:lnTo>
                <a:lnTo>
                  <a:pt x="6944562" y="10908900"/>
                </a:lnTo>
                <a:lnTo>
                  <a:pt x="6944562" y="11259448"/>
                </a:lnTo>
                <a:lnTo>
                  <a:pt x="7119716" y="11259448"/>
                </a:lnTo>
                <a:lnTo>
                  <a:pt x="7119716" y="11274028"/>
                </a:lnTo>
                <a:lnTo>
                  <a:pt x="6944562" y="11274028"/>
                </a:lnTo>
                <a:lnTo>
                  <a:pt x="6944562" y="11624575"/>
                </a:lnTo>
                <a:lnTo>
                  <a:pt x="7119716" y="11624575"/>
                </a:lnTo>
                <a:lnTo>
                  <a:pt x="7119716" y="11639156"/>
                </a:lnTo>
                <a:lnTo>
                  <a:pt x="6944562" y="11639156"/>
                </a:lnTo>
                <a:lnTo>
                  <a:pt x="6944562" y="11989703"/>
                </a:lnTo>
                <a:lnTo>
                  <a:pt x="7119716" y="11989703"/>
                </a:lnTo>
                <a:lnTo>
                  <a:pt x="7119716" y="12004284"/>
                </a:lnTo>
                <a:lnTo>
                  <a:pt x="6944562" y="12004284"/>
                </a:lnTo>
                <a:lnTo>
                  <a:pt x="6944562" y="12354830"/>
                </a:lnTo>
                <a:lnTo>
                  <a:pt x="7119716" y="12354830"/>
                </a:lnTo>
                <a:lnTo>
                  <a:pt x="7119716" y="12369411"/>
                </a:lnTo>
                <a:lnTo>
                  <a:pt x="6944562" y="12369411"/>
                </a:lnTo>
                <a:lnTo>
                  <a:pt x="6944562" y="12539329"/>
                </a:lnTo>
                <a:lnTo>
                  <a:pt x="6929342" y="12539329"/>
                </a:lnTo>
                <a:lnTo>
                  <a:pt x="6929342" y="12369411"/>
                </a:lnTo>
                <a:lnTo>
                  <a:pt x="6592971" y="12369411"/>
                </a:lnTo>
                <a:lnTo>
                  <a:pt x="6592971" y="12539329"/>
                </a:lnTo>
                <a:lnTo>
                  <a:pt x="6577751" y="12539329"/>
                </a:lnTo>
                <a:lnTo>
                  <a:pt x="6577751" y="12369411"/>
                </a:lnTo>
                <a:lnTo>
                  <a:pt x="6241382" y="12369411"/>
                </a:lnTo>
                <a:lnTo>
                  <a:pt x="6241382" y="12539329"/>
                </a:lnTo>
                <a:lnTo>
                  <a:pt x="6226162" y="12539329"/>
                </a:lnTo>
                <a:lnTo>
                  <a:pt x="6226162" y="12369411"/>
                </a:lnTo>
                <a:lnTo>
                  <a:pt x="5889793" y="12369412"/>
                </a:lnTo>
                <a:lnTo>
                  <a:pt x="5889793" y="12539329"/>
                </a:lnTo>
                <a:lnTo>
                  <a:pt x="5874573" y="12539329"/>
                </a:lnTo>
                <a:lnTo>
                  <a:pt x="5874573" y="12369412"/>
                </a:lnTo>
                <a:lnTo>
                  <a:pt x="5538203" y="12369412"/>
                </a:lnTo>
                <a:lnTo>
                  <a:pt x="5538203" y="12539329"/>
                </a:lnTo>
                <a:lnTo>
                  <a:pt x="5522983" y="12539329"/>
                </a:lnTo>
                <a:lnTo>
                  <a:pt x="5522983" y="12369412"/>
                </a:lnTo>
                <a:lnTo>
                  <a:pt x="5186613" y="12369412"/>
                </a:lnTo>
                <a:lnTo>
                  <a:pt x="5186613" y="12539329"/>
                </a:lnTo>
                <a:lnTo>
                  <a:pt x="5171393" y="12539329"/>
                </a:lnTo>
                <a:lnTo>
                  <a:pt x="5171393" y="12369412"/>
                </a:lnTo>
                <a:lnTo>
                  <a:pt x="4835023" y="12369410"/>
                </a:lnTo>
                <a:lnTo>
                  <a:pt x="4835023" y="12539329"/>
                </a:lnTo>
                <a:lnTo>
                  <a:pt x="4819803" y="12539329"/>
                </a:lnTo>
                <a:lnTo>
                  <a:pt x="4819803" y="12369410"/>
                </a:lnTo>
                <a:lnTo>
                  <a:pt x="4483433" y="12369410"/>
                </a:lnTo>
                <a:lnTo>
                  <a:pt x="4483433" y="12539329"/>
                </a:lnTo>
                <a:lnTo>
                  <a:pt x="4468213" y="12539329"/>
                </a:lnTo>
                <a:lnTo>
                  <a:pt x="4468213" y="12369410"/>
                </a:lnTo>
                <a:lnTo>
                  <a:pt x="4131843" y="12369410"/>
                </a:lnTo>
                <a:lnTo>
                  <a:pt x="4131843" y="12539329"/>
                </a:lnTo>
                <a:lnTo>
                  <a:pt x="4116623" y="12539329"/>
                </a:lnTo>
                <a:lnTo>
                  <a:pt x="4116623" y="12369410"/>
                </a:lnTo>
                <a:lnTo>
                  <a:pt x="3780250" y="12369410"/>
                </a:lnTo>
                <a:lnTo>
                  <a:pt x="3780250" y="12539329"/>
                </a:lnTo>
                <a:lnTo>
                  <a:pt x="3765030" y="12539329"/>
                </a:lnTo>
                <a:lnTo>
                  <a:pt x="3765030" y="12369410"/>
                </a:lnTo>
                <a:lnTo>
                  <a:pt x="3586162" y="12369410"/>
                </a:lnTo>
                <a:lnTo>
                  <a:pt x="3586162" y="12369411"/>
                </a:lnTo>
                <a:lnTo>
                  <a:pt x="3411008" y="12369411"/>
                </a:lnTo>
                <a:lnTo>
                  <a:pt x="3411008" y="12539329"/>
                </a:lnTo>
                <a:lnTo>
                  <a:pt x="3395788" y="12539329"/>
                </a:lnTo>
                <a:lnTo>
                  <a:pt x="3395788" y="12369411"/>
                </a:lnTo>
                <a:lnTo>
                  <a:pt x="3059418" y="12369411"/>
                </a:lnTo>
                <a:lnTo>
                  <a:pt x="3059418" y="12539329"/>
                </a:lnTo>
                <a:lnTo>
                  <a:pt x="3044198" y="12539329"/>
                </a:lnTo>
                <a:lnTo>
                  <a:pt x="3044198" y="12369411"/>
                </a:lnTo>
                <a:lnTo>
                  <a:pt x="2707828" y="12369411"/>
                </a:lnTo>
                <a:lnTo>
                  <a:pt x="2707828" y="12539329"/>
                </a:lnTo>
                <a:lnTo>
                  <a:pt x="2692608" y="12539329"/>
                </a:lnTo>
                <a:lnTo>
                  <a:pt x="2692608" y="12369411"/>
                </a:lnTo>
                <a:lnTo>
                  <a:pt x="2356239" y="12369412"/>
                </a:lnTo>
                <a:lnTo>
                  <a:pt x="2356239" y="12539329"/>
                </a:lnTo>
                <a:lnTo>
                  <a:pt x="2341019" y="12539329"/>
                </a:lnTo>
                <a:lnTo>
                  <a:pt x="2341019" y="12369412"/>
                </a:lnTo>
                <a:lnTo>
                  <a:pt x="2004649" y="12369412"/>
                </a:lnTo>
                <a:lnTo>
                  <a:pt x="2004649" y="12539329"/>
                </a:lnTo>
                <a:lnTo>
                  <a:pt x="1989429" y="12539329"/>
                </a:lnTo>
                <a:lnTo>
                  <a:pt x="1989429" y="12369412"/>
                </a:lnTo>
                <a:lnTo>
                  <a:pt x="1653059" y="12369412"/>
                </a:lnTo>
                <a:lnTo>
                  <a:pt x="1653059" y="12539329"/>
                </a:lnTo>
                <a:lnTo>
                  <a:pt x="1637839" y="12539329"/>
                </a:lnTo>
                <a:lnTo>
                  <a:pt x="1637839" y="12369412"/>
                </a:lnTo>
                <a:lnTo>
                  <a:pt x="1301469" y="12369410"/>
                </a:lnTo>
                <a:lnTo>
                  <a:pt x="1301469" y="12539329"/>
                </a:lnTo>
                <a:lnTo>
                  <a:pt x="1286249" y="12539329"/>
                </a:lnTo>
                <a:lnTo>
                  <a:pt x="1286249" y="12369410"/>
                </a:lnTo>
                <a:lnTo>
                  <a:pt x="949879" y="12369410"/>
                </a:lnTo>
                <a:lnTo>
                  <a:pt x="949879" y="12539329"/>
                </a:lnTo>
                <a:lnTo>
                  <a:pt x="934659" y="12539329"/>
                </a:lnTo>
                <a:lnTo>
                  <a:pt x="934659" y="12369410"/>
                </a:lnTo>
                <a:lnTo>
                  <a:pt x="598290" y="12369410"/>
                </a:lnTo>
                <a:lnTo>
                  <a:pt x="598290" y="12539329"/>
                </a:lnTo>
                <a:lnTo>
                  <a:pt x="583070" y="12539329"/>
                </a:lnTo>
                <a:lnTo>
                  <a:pt x="583070" y="12369410"/>
                </a:lnTo>
                <a:lnTo>
                  <a:pt x="246697" y="12369410"/>
                </a:lnTo>
                <a:lnTo>
                  <a:pt x="246697" y="12539329"/>
                </a:lnTo>
                <a:lnTo>
                  <a:pt x="231477" y="12539329"/>
                </a:lnTo>
                <a:lnTo>
                  <a:pt x="231477" y="12369410"/>
                </a:lnTo>
                <a:lnTo>
                  <a:pt x="0" y="12369410"/>
                </a:lnTo>
                <a:lnTo>
                  <a:pt x="0" y="12354830"/>
                </a:lnTo>
                <a:lnTo>
                  <a:pt x="231477" y="12354830"/>
                </a:lnTo>
                <a:lnTo>
                  <a:pt x="231477" y="12004282"/>
                </a:lnTo>
                <a:lnTo>
                  <a:pt x="0" y="12004282"/>
                </a:lnTo>
                <a:lnTo>
                  <a:pt x="0" y="11989703"/>
                </a:lnTo>
                <a:lnTo>
                  <a:pt x="231477" y="11989703"/>
                </a:lnTo>
                <a:lnTo>
                  <a:pt x="231477" y="11639155"/>
                </a:lnTo>
                <a:lnTo>
                  <a:pt x="0" y="11639155"/>
                </a:lnTo>
                <a:lnTo>
                  <a:pt x="0" y="11624575"/>
                </a:lnTo>
                <a:lnTo>
                  <a:pt x="231477" y="11624575"/>
                </a:lnTo>
                <a:lnTo>
                  <a:pt x="231477" y="11274028"/>
                </a:lnTo>
                <a:lnTo>
                  <a:pt x="0" y="11274028"/>
                </a:lnTo>
                <a:lnTo>
                  <a:pt x="0" y="11259448"/>
                </a:lnTo>
                <a:lnTo>
                  <a:pt x="231477" y="11259448"/>
                </a:lnTo>
                <a:lnTo>
                  <a:pt x="231477" y="10908900"/>
                </a:lnTo>
                <a:lnTo>
                  <a:pt x="0" y="10908900"/>
                </a:lnTo>
                <a:lnTo>
                  <a:pt x="0" y="10894320"/>
                </a:lnTo>
                <a:lnTo>
                  <a:pt x="231477" y="10894320"/>
                </a:lnTo>
                <a:lnTo>
                  <a:pt x="231477" y="10543772"/>
                </a:lnTo>
                <a:lnTo>
                  <a:pt x="0" y="10543772"/>
                </a:lnTo>
                <a:lnTo>
                  <a:pt x="0" y="10529192"/>
                </a:lnTo>
                <a:lnTo>
                  <a:pt x="231477" y="10529192"/>
                </a:lnTo>
                <a:lnTo>
                  <a:pt x="231477" y="10178645"/>
                </a:lnTo>
                <a:lnTo>
                  <a:pt x="0" y="10178645"/>
                </a:lnTo>
                <a:lnTo>
                  <a:pt x="0" y="10164065"/>
                </a:lnTo>
                <a:lnTo>
                  <a:pt x="231477" y="10164065"/>
                </a:lnTo>
                <a:lnTo>
                  <a:pt x="231477" y="9813518"/>
                </a:lnTo>
                <a:lnTo>
                  <a:pt x="0" y="9813518"/>
                </a:lnTo>
                <a:lnTo>
                  <a:pt x="0" y="9798938"/>
                </a:lnTo>
                <a:lnTo>
                  <a:pt x="231477" y="9798938"/>
                </a:lnTo>
                <a:lnTo>
                  <a:pt x="231477" y="9448390"/>
                </a:lnTo>
                <a:lnTo>
                  <a:pt x="0" y="9448390"/>
                </a:lnTo>
                <a:lnTo>
                  <a:pt x="0" y="9433810"/>
                </a:lnTo>
                <a:lnTo>
                  <a:pt x="231477" y="9433810"/>
                </a:lnTo>
                <a:lnTo>
                  <a:pt x="231477" y="9083262"/>
                </a:lnTo>
                <a:lnTo>
                  <a:pt x="0" y="9083262"/>
                </a:lnTo>
                <a:lnTo>
                  <a:pt x="0" y="9068682"/>
                </a:lnTo>
                <a:lnTo>
                  <a:pt x="231477" y="9068682"/>
                </a:lnTo>
                <a:lnTo>
                  <a:pt x="231477" y="8718135"/>
                </a:lnTo>
                <a:lnTo>
                  <a:pt x="0" y="8718135"/>
                </a:lnTo>
                <a:lnTo>
                  <a:pt x="0" y="8703555"/>
                </a:lnTo>
                <a:lnTo>
                  <a:pt x="231477" y="8703555"/>
                </a:lnTo>
                <a:lnTo>
                  <a:pt x="231477" y="8353008"/>
                </a:lnTo>
                <a:lnTo>
                  <a:pt x="0" y="8353008"/>
                </a:lnTo>
                <a:lnTo>
                  <a:pt x="0" y="8338428"/>
                </a:lnTo>
                <a:lnTo>
                  <a:pt x="231477" y="8338428"/>
                </a:lnTo>
                <a:lnTo>
                  <a:pt x="231477" y="7987881"/>
                </a:lnTo>
                <a:lnTo>
                  <a:pt x="0" y="7987881"/>
                </a:lnTo>
                <a:lnTo>
                  <a:pt x="0" y="7973301"/>
                </a:lnTo>
                <a:lnTo>
                  <a:pt x="231477" y="7973301"/>
                </a:lnTo>
                <a:lnTo>
                  <a:pt x="231477" y="7622754"/>
                </a:lnTo>
                <a:lnTo>
                  <a:pt x="0" y="7622754"/>
                </a:lnTo>
                <a:lnTo>
                  <a:pt x="0" y="7608174"/>
                </a:lnTo>
                <a:lnTo>
                  <a:pt x="231477" y="7608174"/>
                </a:lnTo>
                <a:lnTo>
                  <a:pt x="231477" y="7257625"/>
                </a:lnTo>
                <a:lnTo>
                  <a:pt x="0" y="7257625"/>
                </a:lnTo>
                <a:lnTo>
                  <a:pt x="0" y="7243044"/>
                </a:lnTo>
                <a:lnTo>
                  <a:pt x="231477" y="7243044"/>
                </a:lnTo>
                <a:lnTo>
                  <a:pt x="231477" y="6892501"/>
                </a:lnTo>
                <a:lnTo>
                  <a:pt x="0" y="6892501"/>
                </a:lnTo>
                <a:lnTo>
                  <a:pt x="0" y="6877920"/>
                </a:lnTo>
                <a:lnTo>
                  <a:pt x="231477" y="6877920"/>
                </a:lnTo>
                <a:lnTo>
                  <a:pt x="231477" y="6527374"/>
                </a:lnTo>
                <a:lnTo>
                  <a:pt x="0" y="6527374"/>
                </a:lnTo>
                <a:lnTo>
                  <a:pt x="0" y="6512794"/>
                </a:lnTo>
                <a:lnTo>
                  <a:pt x="231477" y="6512794"/>
                </a:lnTo>
                <a:lnTo>
                  <a:pt x="231477" y="6187383"/>
                </a:lnTo>
                <a:lnTo>
                  <a:pt x="1" y="6187383"/>
                </a:lnTo>
                <a:lnTo>
                  <a:pt x="1" y="6172803"/>
                </a:lnTo>
                <a:lnTo>
                  <a:pt x="231478" y="6172803"/>
                </a:lnTo>
                <a:lnTo>
                  <a:pt x="231478" y="5822255"/>
                </a:lnTo>
                <a:lnTo>
                  <a:pt x="1" y="5822255"/>
                </a:lnTo>
                <a:lnTo>
                  <a:pt x="1" y="5807676"/>
                </a:lnTo>
                <a:lnTo>
                  <a:pt x="231478" y="5807676"/>
                </a:lnTo>
                <a:lnTo>
                  <a:pt x="231478" y="5457129"/>
                </a:lnTo>
                <a:lnTo>
                  <a:pt x="1" y="5457129"/>
                </a:lnTo>
                <a:lnTo>
                  <a:pt x="1" y="5442548"/>
                </a:lnTo>
                <a:lnTo>
                  <a:pt x="231478" y="5442548"/>
                </a:lnTo>
                <a:lnTo>
                  <a:pt x="231478" y="5092001"/>
                </a:lnTo>
                <a:lnTo>
                  <a:pt x="1" y="5092001"/>
                </a:lnTo>
                <a:lnTo>
                  <a:pt x="1" y="5077421"/>
                </a:lnTo>
                <a:lnTo>
                  <a:pt x="231478" y="5077421"/>
                </a:lnTo>
                <a:lnTo>
                  <a:pt x="231478" y="4726873"/>
                </a:lnTo>
                <a:lnTo>
                  <a:pt x="1" y="4726873"/>
                </a:lnTo>
                <a:lnTo>
                  <a:pt x="1" y="4712293"/>
                </a:lnTo>
                <a:lnTo>
                  <a:pt x="231478" y="4712293"/>
                </a:lnTo>
                <a:lnTo>
                  <a:pt x="231478" y="4361745"/>
                </a:lnTo>
                <a:lnTo>
                  <a:pt x="1" y="4361745"/>
                </a:lnTo>
                <a:lnTo>
                  <a:pt x="1" y="4347165"/>
                </a:lnTo>
                <a:lnTo>
                  <a:pt x="231478" y="4347165"/>
                </a:lnTo>
                <a:lnTo>
                  <a:pt x="231478" y="3996618"/>
                </a:lnTo>
                <a:lnTo>
                  <a:pt x="1" y="3996618"/>
                </a:lnTo>
                <a:lnTo>
                  <a:pt x="1" y="3982038"/>
                </a:lnTo>
                <a:lnTo>
                  <a:pt x="231478" y="3982038"/>
                </a:lnTo>
                <a:lnTo>
                  <a:pt x="231478" y="3631491"/>
                </a:lnTo>
                <a:lnTo>
                  <a:pt x="1" y="3631491"/>
                </a:lnTo>
                <a:lnTo>
                  <a:pt x="1" y="3616911"/>
                </a:lnTo>
                <a:lnTo>
                  <a:pt x="231478" y="3616911"/>
                </a:lnTo>
                <a:lnTo>
                  <a:pt x="231478" y="3266363"/>
                </a:lnTo>
                <a:lnTo>
                  <a:pt x="1" y="3266363"/>
                </a:lnTo>
                <a:lnTo>
                  <a:pt x="1" y="3251783"/>
                </a:lnTo>
                <a:lnTo>
                  <a:pt x="231478" y="3251783"/>
                </a:lnTo>
                <a:lnTo>
                  <a:pt x="231478" y="2901235"/>
                </a:lnTo>
                <a:lnTo>
                  <a:pt x="1" y="2901235"/>
                </a:lnTo>
                <a:lnTo>
                  <a:pt x="1" y="2886655"/>
                </a:lnTo>
                <a:lnTo>
                  <a:pt x="231478" y="2886655"/>
                </a:lnTo>
                <a:lnTo>
                  <a:pt x="231478" y="2536108"/>
                </a:lnTo>
                <a:lnTo>
                  <a:pt x="1" y="2536108"/>
                </a:lnTo>
                <a:lnTo>
                  <a:pt x="1" y="2521528"/>
                </a:lnTo>
                <a:lnTo>
                  <a:pt x="231478" y="2521528"/>
                </a:lnTo>
                <a:lnTo>
                  <a:pt x="231478" y="2170981"/>
                </a:lnTo>
                <a:lnTo>
                  <a:pt x="1" y="2170981"/>
                </a:lnTo>
                <a:lnTo>
                  <a:pt x="1" y="2156401"/>
                </a:lnTo>
                <a:lnTo>
                  <a:pt x="231478" y="2156401"/>
                </a:lnTo>
                <a:lnTo>
                  <a:pt x="231478" y="1805854"/>
                </a:lnTo>
                <a:lnTo>
                  <a:pt x="1" y="1805854"/>
                </a:lnTo>
                <a:lnTo>
                  <a:pt x="1" y="1791274"/>
                </a:lnTo>
                <a:lnTo>
                  <a:pt x="231478" y="1791274"/>
                </a:lnTo>
                <a:lnTo>
                  <a:pt x="231478" y="1440727"/>
                </a:lnTo>
                <a:lnTo>
                  <a:pt x="1" y="1440727"/>
                </a:lnTo>
                <a:lnTo>
                  <a:pt x="1" y="1426147"/>
                </a:lnTo>
                <a:lnTo>
                  <a:pt x="231478" y="1426147"/>
                </a:lnTo>
                <a:lnTo>
                  <a:pt x="231478" y="1075598"/>
                </a:lnTo>
                <a:lnTo>
                  <a:pt x="1" y="1075598"/>
                </a:lnTo>
                <a:lnTo>
                  <a:pt x="1" y="1061017"/>
                </a:lnTo>
                <a:lnTo>
                  <a:pt x="231478" y="1061017"/>
                </a:lnTo>
                <a:lnTo>
                  <a:pt x="231478" y="710474"/>
                </a:lnTo>
                <a:lnTo>
                  <a:pt x="1" y="710474"/>
                </a:lnTo>
                <a:lnTo>
                  <a:pt x="1" y="695893"/>
                </a:lnTo>
                <a:lnTo>
                  <a:pt x="231478" y="695893"/>
                </a:lnTo>
                <a:lnTo>
                  <a:pt x="231478" y="345347"/>
                </a:lnTo>
                <a:lnTo>
                  <a:pt x="1" y="345347"/>
                </a:lnTo>
                <a:lnTo>
                  <a:pt x="1" y="330767"/>
                </a:lnTo>
                <a:lnTo>
                  <a:pt x="231478" y="330767"/>
                </a:lnTo>
                <a:lnTo>
                  <a:pt x="231478" y="0"/>
                </a:lnTo>
                <a:lnTo>
                  <a:pt x="246698" y="0"/>
                </a:lnTo>
                <a:lnTo>
                  <a:pt x="246698" y="330767"/>
                </a:lnTo>
                <a:lnTo>
                  <a:pt x="583071" y="330767"/>
                </a:lnTo>
                <a:lnTo>
                  <a:pt x="583071" y="0"/>
                </a:lnTo>
                <a:lnTo>
                  <a:pt x="598291" y="0"/>
                </a:lnTo>
                <a:lnTo>
                  <a:pt x="598291" y="330767"/>
                </a:lnTo>
                <a:lnTo>
                  <a:pt x="934660" y="330767"/>
                </a:lnTo>
                <a:lnTo>
                  <a:pt x="934660" y="0"/>
                </a:lnTo>
                <a:lnTo>
                  <a:pt x="949880" y="0"/>
                </a:lnTo>
                <a:lnTo>
                  <a:pt x="949880" y="330767"/>
                </a:lnTo>
                <a:lnTo>
                  <a:pt x="1286250" y="330767"/>
                </a:lnTo>
                <a:lnTo>
                  <a:pt x="1286250" y="0"/>
                </a:lnTo>
                <a:lnTo>
                  <a:pt x="1301470" y="0"/>
                </a:lnTo>
                <a:lnTo>
                  <a:pt x="1301470" y="330767"/>
                </a:lnTo>
                <a:lnTo>
                  <a:pt x="1637840" y="330767"/>
                </a:lnTo>
                <a:lnTo>
                  <a:pt x="1637840" y="0"/>
                </a:lnTo>
                <a:lnTo>
                  <a:pt x="1653060" y="0"/>
                </a:lnTo>
                <a:lnTo>
                  <a:pt x="1653060" y="330767"/>
                </a:lnTo>
                <a:lnTo>
                  <a:pt x="1989430" y="330767"/>
                </a:lnTo>
                <a:lnTo>
                  <a:pt x="1989430" y="0"/>
                </a:lnTo>
                <a:lnTo>
                  <a:pt x="2004650" y="0"/>
                </a:lnTo>
                <a:lnTo>
                  <a:pt x="2004650" y="330767"/>
                </a:lnTo>
                <a:lnTo>
                  <a:pt x="2341021" y="330767"/>
                </a:lnTo>
                <a:lnTo>
                  <a:pt x="2341021" y="0"/>
                </a:lnTo>
                <a:lnTo>
                  <a:pt x="2356240" y="0"/>
                </a:lnTo>
                <a:lnTo>
                  <a:pt x="2356240" y="330767"/>
                </a:lnTo>
                <a:lnTo>
                  <a:pt x="2692610" y="330767"/>
                </a:lnTo>
                <a:lnTo>
                  <a:pt x="2692610" y="0"/>
                </a:lnTo>
                <a:lnTo>
                  <a:pt x="2707830" y="0"/>
                </a:lnTo>
                <a:lnTo>
                  <a:pt x="2707830" y="330767"/>
                </a:lnTo>
                <a:lnTo>
                  <a:pt x="3044200" y="330767"/>
                </a:lnTo>
                <a:lnTo>
                  <a:pt x="3044200" y="0"/>
                </a:lnTo>
                <a:lnTo>
                  <a:pt x="3059420" y="0"/>
                </a:lnTo>
                <a:lnTo>
                  <a:pt x="3059420" y="330767"/>
                </a:lnTo>
                <a:lnTo>
                  <a:pt x="3395790" y="330767"/>
                </a:lnTo>
                <a:lnTo>
                  <a:pt x="3395790" y="0"/>
                </a:lnTo>
                <a:lnTo>
                  <a:pt x="3411010" y="0"/>
                </a:lnTo>
                <a:lnTo>
                  <a:pt x="3411010" y="330767"/>
                </a:lnTo>
                <a:lnTo>
                  <a:pt x="3586163" y="330767"/>
                </a:lnTo>
                <a:lnTo>
                  <a:pt x="3765031" y="330767"/>
                </a:lnTo>
                <a:lnTo>
                  <a:pt x="3765031" y="0"/>
                </a:lnTo>
                <a:lnTo>
                  <a:pt x="3780252" y="0"/>
                </a:lnTo>
                <a:lnTo>
                  <a:pt x="3780252" y="330767"/>
                </a:lnTo>
                <a:lnTo>
                  <a:pt x="4116624" y="330767"/>
                </a:lnTo>
                <a:lnTo>
                  <a:pt x="4116624" y="0"/>
                </a:lnTo>
                <a:lnTo>
                  <a:pt x="4131845" y="0"/>
                </a:lnTo>
                <a:lnTo>
                  <a:pt x="4131845" y="330767"/>
                </a:lnTo>
                <a:lnTo>
                  <a:pt x="4468214" y="330767"/>
                </a:lnTo>
                <a:lnTo>
                  <a:pt x="4468214" y="0"/>
                </a:lnTo>
                <a:lnTo>
                  <a:pt x="4483434" y="0"/>
                </a:lnTo>
                <a:lnTo>
                  <a:pt x="4483434" y="330767"/>
                </a:lnTo>
                <a:lnTo>
                  <a:pt x="4819804" y="330767"/>
                </a:lnTo>
                <a:lnTo>
                  <a:pt x="4819804" y="0"/>
                </a:lnTo>
                <a:lnTo>
                  <a:pt x="4835024" y="0"/>
                </a:lnTo>
                <a:lnTo>
                  <a:pt x="4835024" y="330767"/>
                </a:lnTo>
                <a:lnTo>
                  <a:pt x="5171394" y="330767"/>
                </a:lnTo>
                <a:lnTo>
                  <a:pt x="5171394" y="0"/>
                </a:lnTo>
                <a:lnTo>
                  <a:pt x="5186614" y="0"/>
                </a:lnTo>
                <a:lnTo>
                  <a:pt x="5186614" y="330767"/>
                </a:lnTo>
                <a:lnTo>
                  <a:pt x="5522984" y="330767"/>
                </a:lnTo>
                <a:lnTo>
                  <a:pt x="5522984" y="0"/>
                </a:lnTo>
                <a:lnTo>
                  <a:pt x="5538204" y="0"/>
                </a:lnTo>
                <a:lnTo>
                  <a:pt x="5538204" y="330767"/>
                </a:lnTo>
                <a:lnTo>
                  <a:pt x="5874574" y="330767"/>
                </a:lnTo>
                <a:lnTo>
                  <a:pt x="5874574" y="0"/>
                </a:lnTo>
                <a:lnTo>
                  <a:pt x="5889794" y="0"/>
                </a:lnTo>
                <a:lnTo>
                  <a:pt x="5889794" y="330767"/>
                </a:lnTo>
                <a:lnTo>
                  <a:pt x="6226164" y="330767"/>
                </a:lnTo>
                <a:lnTo>
                  <a:pt x="6226164" y="0"/>
                </a:lnTo>
                <a:lnTo>
                  <a:pt x="6241384" y="0"/>
                </a:lnTo>
                <a:lnTo>
                  <a:pt x="6241384" y="330767"/>
                </a:lnTo>
                <a:lnTo>
                  <a:pt x="6577753" y="330767"/>
                </a:lnTo>
                <a:lnTo>
                  <a:pt x="6577753" y="0"/>
                </a:lnTo>
                <a:lnTo>
                  <a:pt x="6592974" y="0"/>
                </a:lnTo>
                <a:lnTo>
                  <a:pt x="6592974" y="330767"/>
                </a:lnTo>
                <a:lnTo>
                  <a:pt x="6929343" y="330767"/>
                </a:lnTo>
                <a:lnTo>
                  <a:pt x="6929343" y="0"/>
                </a:lnTo>
                <a:lnTo>
                  <a:pt x="6944563" y="0"/>
                </a:lnTo>
                <a:lnTo>
                  <a:pt x="6944563" y="330767"/>
                </a:lnTo>
                <a:close/>
              </a:path>
            </a:pathLst>
          </a:custGeom>
          <a:solidFill>
            <a:srgbClr val="FFFFFF">
              <a:alpha val="32700"/>
            </a:srgbClr>
          </a:solidFill>
          <a:ln>
            <a:noFill/>
          </a:ln>
        </p:spPr>
        <p:txBody>
          <a:bodyPr spcFirstLastPara="1" wrap="square" lIns="137150" tIns="68550" rIns="137150" bIns="685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rgbClr val="000000">
              <a:alpha val="2353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1"/>
          <p:cNvSpPr txBox="1">
            <a:spLocks noGrp="1"/>
          </p:cNvSpPr>
          <p:nvPr>
            <p:ph type="subTitle" idx="1"/>
          </p:nvPr>
        </p:nvSpPr>
        <p:spPr>
          <a:xfrm>
            <a:off x="2052650" y="52252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Oleh: ILHAM SAIFUDIN, S.Pd., M.Si.</a:t>
            </a:r>
            <a:endParaRPr dirty="0"/>
          </a:p>
        </p:txBody>
      </p:sp>
      <p:sp>
        <p:nvSpPr>
          <p:cNvPr id="403" name="Google Shape;403;p21"/>
          <p:cNvSpPr txBox="1">
            <a:spLocks noGrp="1"/>
          </p:cNvSpPr>
          <p:nvPr>
            <p:ph type="title"/>
          </p:nvPr>
        </p:nvSpPr>
        <p:spPr>
          <a:xfrm>
            <a:off x="2052650" y="16265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BAB 4 PENYELESAIAN </a:t>
            </a:r>
            <a:r>
              <a:rPr lang="en" sz="6600"/>
              <a:t>PERSAMAAN DIFFERENSIAL BIASA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000" dirty="0"/>
                  <a:t>Tentukan </a:t>
                </a:r>
                <a:r>
                  <a:rPr lang="en-ID" sz="2000" dirty="0" err="1"/>
                  <a:t>titik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0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Tentukan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jumlah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/>
                  <a:t> dan step size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 yang </a:t>
                </a:r>
                <a:r>
                  <a:rPr lang="en-ID" sz="2000" dirty="0" err="1"/>
                  <a:t>digunakan</a:t>
                </a:r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</a:t>
                </a:r>
                <a:r>
                  <a:rPr lang="en-ID" sz="2000" dirty="0"/>
                  <a:t> (1)</a:t>
                </a:r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b="-704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7016" y="1923128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Algoritma Metode Runge-Kutta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4.4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2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ID" sz="2400" dirty="0"/>
                  <a:t>       (1)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b="-88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7016" y="1923128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Multistep Linear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257204" y="188565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4.5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37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074180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000" dirty="0"/>
                  <a:t>Tentukan </a:t>
                </a:r>
                <a:r>
                  <a:rPr lang="en-ID" sz="2000" dirty="0" err="1"/>
                  <a:t>titik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0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Tentukan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jumlah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/>
                  <a:t> dan step size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 yang </a:t>
                </a:r>
                <a:r>
                  <a:rPr lang="en-ID" sz="2000" dirty="0" err="1"/>
                  <a:t>digunakan</a:t>
                </a:r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pendekatan</a:t>
                </a:r>
                <a:r>
                  <a:rPr lang="en-ID" sz="2000" dirty="0"/>
                  <a:t> pada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ke-1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metode</a:t>
                </a:r>
                <a:r>
                  <a:rPr lang="en-ID" sz="2000" dirty="0"/>
                  <a:t> Euler</a:t>
                </a:r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ke-2 </a:t>
                </a:r>
                <a:r>
                  <a:rPr lang="en-ID" sz="2000" dirty="0" err="1"/>
                  <a:t>sampai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</a:t>
                </a:r>
                <a:r>
                  <a:rPr lang="en-ID" sz="2000" dirty="0"/>
                  <a:t> (1)</a:t>
                </a:r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074180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b="-11587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74959" y="138983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Algoritma Metode Multistep Linear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257204" y="188565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4.5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6846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39"/>
          <p:cNvSpPr txBox="1">
            <a:spLocks noGrp="1"/>
          </p:cNvSpPr>
          <p:nvPr>
            <p:ph type="title"/>
          </p:nvPr>
        </p:nvSpPr>
        <p:spPr>
          <a:xfrm>
            <a:off x="3305200" y="1907588"/>
            <a:ext cx="5581500" cy="89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YOU!</a:t>
            </a:r>
            <a:endParaRPr sz="6000"/>
          </a:p>
        </p:txBody>
      </p:sp>
      <p:sp>
        <p:nvSpPr>
          <p:cNvPr id="864" name="Google Shape;864;p39"/>
          <p:cNvSpPr txBox="1">
            <a:spLocks noGrp="1"/>
          </p:cNvSpPr>
          <p:nvPr>
            <p:ph type="body" idx="1"/>
          </p:nvPr>
        </p:nvSpPr>
        <p:spPr>
          <a:xfrm>
            <a:off x="3305300" y="2965613"/>
            <a:ext cx="5581500" cy="198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Do you have any questions?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65" name="Google Shape;865;p39"/>
          <p:cNvGrpSpPr/>
          <p:nvPr/>
        </p:nvGrpSpPr>
        <p:grpSpPr>
          <a:xfrm>
            <a:off x="10272793" y="4951202"/>
            <a:ext cx="792208" cy="710851"/>
            <a:chOff x="304016" y="596485"/>
            <a:chExt cx="1168621" cy="1048607"/>
          </a:xfrm>
        </p:grpSpPr>
        <p:sp>
          <p:nvSpPr>
            <p:cNvPr id="866" name="Google Shape;86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8" name="Google Shape;86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0" name="Google Shape;870;p39"/>
          <p:cNvGrpSpPr/>
          <p:nvPr/>
        </p:nvGrpSpPr>
        <p:grpSpPr>
          <a:xfrm>
            <a:off x="10272793" y="4079194"/>
            <a:ext cx="792208" cy="710851"/>
            <a:chOff x="304016" y="596485"/>
            <a:chExt cx="1168621" cy="1048607"/>
          </a:xfrm>
        </p:grpSpPr>
        <p:sp>
          <p:nvSpPr>
            <p:cNvPr id="871" name="Google Shape;87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3" name="Google Shape;87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5" name="Google Shape;875;p39"/>
          <p:cNvGrpSpPr/>
          <p:nvPr/>
        </p:nvGrpSpPr>
        <p:grpSpPr>
          <a:xfrm>
            <a:off x="10272793" y="3207185"/>
            <a:ext cx="792208" cy="710851"/>
            <a:chOff x="304016" y="596485"/>
            <a:chExt cx="1168621" cy="1048607"/>
          </a:xfrm>
        </p:grpSpPr>
        <p:sp>
          <p:nvSpPr>
            <p:cNvPr id="876" name="Google Shape;87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7" name="Google Shape;87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8" name="Google Shape;87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80" name="Google Shape;880;p39"/>
          <p:cNvGrpSpPr/>
          <p:nvPr/>
        </p:nvGrpSpPr>
        <p:grpSpPr>
          <a:xfrm>
            <a:off x="10272793" y="2335177"/>
            <a:ext cx="792208" cy="710851"/>
            <a:chOff x="304016" y="596485"/>
            <a:chExt cx="1168621" cy="1048607"/>
          </a:xfrm>
        </p:grpSpPr>
        <p:sp>
          <p:nvSpPr>
            <p:cNvPr id="881" name="Google Shape;88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23"/>
          <p:cNvGrpSpPr/>
          <p:nvPr/>
        </p:nvGrpSpPr>
        <p:grpSpPr>
          <a:xfrm>
            <a:off x="8125143" y="1818631"/>
            <a:ext cx="792208" cy="710851"/>
            <a:chOff x="304016" y="596485"/>
            <a:chExt cx="1168621" cy="1048607"/>
          </a:xfrm>
        </p:grpSpPr>
        <p:sp>
          <p:nvSpPr>
            <p:cNvPr id="421" name="Google Shape;421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2" name="Google Shape;422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3" name="Google Shape;423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25" name="Google Shape;425;p23"/>
          <p:cNvGrpSpPr/>
          <p:nvPr/>
        </p:nvGrpSpPr>
        <p:grpSpPr>
          <a:xfrm>
            <a:off x="4194843" y="3733848"/>
            <a:ext cx="792208" cy="710851"/>
            <a:chOff x="304016" y="596485"/>
            <a:chExt cx="1168621" cy="1048607"/>
          </a:xfrm>
        </p:grpSpPr>
        <p:sp>
          <p:nvSpPr>
            <p:cNvPr id="426" name="Google Shape;426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7" name="Google Shape;427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8" name="Google Shape;428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30" name="Google Shape;430;p23"/>
          <p:cNvGrpSpPr/>
          <p:nvPr/>
        </p:nvGrpSpPr>
        <p:grpSpPr>
          <a:xfrm>
            <a:off x="4194843" y="1818614"/>
            <a:ext cx="792208" cy="710851"/>
            <a:chOff x="304016" y="596485"/>
            <a:chExt cx="1168621" cy="1048607"/>
          </a:xfrm>
        </p:grpSpPr>
        <p:sp>
          <p:nvSpPr>
            <p:cNvPr id="431" name="Google Shape;431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2" name="Google Shape;432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3" name="Google Shape;433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35" name="Google Shape;435;p23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CONTENTS</a:t>
            </a:r>
            <a:endParaRPr dirty="0"/>
          </a:p>
        </p:txBody>
      </p:sp>
      <p:sp>
        <p:nvSpPr>
          <p:cNvPr id="439" name="Google Shape;439;p23"/>
          <p:cNvSpPr txBox="1">
            <a:spLocks noGrp="1"/>
          </p:cNvSpPr>
          <p:nvPr>
            <p:ph type="title" idx="4"/>
          </p:nvPr>
        </p:nvSpPr>
        <p:spPr>
          <a:xfrm>
            <a:off x="5126875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Metode Euller</a:t>
            </a:r>
            <a:endParaRPr dirty="0"/>
          </a:p>
        </p:txBody>
      </p:sp>
      <p:sp>
        <p:nvSpPr>
          <p:cNvPr id="440" name="Google Shape;440;p23"/>
          <p:cNvSpPr txBox="1">
            <a:spLocks noGrp="1"/>
          </p:cNvSpPr>
          <p:nvPr>
            <p:ph type="title" idx="5"/>
          </p:nvPr>
        </p:nvSpPr>
        <p:spPr>
          <a:xfrm>
            <a:off x="9084850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Metode Heun</a:t>
            </a:r>
            <a:endParaRPr dirty="0"/>
          </a:p>
        </p:txBody>
      </p:sp>
      <p:sp>
        <p:nvSpPr>
          <p:cNvPr id="443" name="Google Shape;443;p23"/>
          <p:cNvSpPr txBox="1">
            <a:spLocks noGrp="1"/>
          </p:cNvSpPr>
          <p:nvPr>
            <p:ph type="title" idx="8"/>
          </p:nvPr>
        </p:nvSpPr>
        <p:spPr>
          <a:xfrm>
            <a:off x="5126875" y="37414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Metode Titik Tengah</a:t>
            </a:r>
            <a:endParaRPr dirty="0"/>
          </a:p>
        </p:txBody>
      </p:sp>
      <p:sp>
        <p:nvSpPr>
          <p:cNvPr id="444" name="Google Shape;444;p23"/>
          <p:cNvSpPr/>
          <p:nvPr/>
        </p:nvSpPr>
        <p:spPr>
          <a:xfrm>
            <a:off x="4364850" y="2167128"/>
            <a:ext cx="385326" cy="287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sp>
        <p:nvSpPr>
          <p:cNvPr id="445" name="Google Shape;445;p23"/>
          <p:cNvSpPr/>
          <p:nvPr/>
        </p:nvSpPr>
        <p:spPr>
          <a:xfrm>
            <a:off x="8252387" y="2167128"/>
            <a:ext cx="499605" cy="287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2</a:t>
            </a:r>
          </a:p>
        </p:txBody>
      </p:sp>
      <p:sp>
        <p:nvSpPr>
          <p:cNvPr id="446" name="Google Shape;446;p23"/>
          <p:cNvSpPr/>
          <p:nvPr/>
        </p:nvSpPr>
        <p:spPr>
          <a:xfrm>
            <a:off x="4364850" y="4096512"/>
            <a:ext cx="488372" cy="29106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3</a:t>
            </a:r>
          </a:p>
        </p:txBody>
      </p:sp>
      <p:grpSp>
        <p:nvGrpSpPr>
          <p:cNvPr id="2" name="Google Shape;420;p23">
            <a:extLst>
              <a:ext uri="{FF2B5EF4-FFF2-40B4-BE49-F238E27FC236}">
                <a16:creationId xmlns:a16="http://schemas.microsoft.com/office/drawing/2014/main" id="{022F3502-DD36-23B0-2689-DD6F6C98CCE4}"/>
              </a:ext>
            </a:extLst>
          </p:cNvPr>
          <p:cNvGrpSpPr/>
          <p:nvPr/>
        </p:nvGrpSpPr>
        <p:grpSpPr>
          <a:xfrm>
            <a:off x="8125093" y="3734306"/>
            <a:ext cx="792208" cy="710851"/>
            <a:chOff x="304016" y="596485"/>
            <a:chExt cx="1168621" cy="1048607"/>
          </a:xfrm>
        </p:grpSpPr>
        <p:sp>
          <p:nvSpPr>
            <p:cNvPr id="3" name="Google Shape;421;p23">
              <a:extLst>
                <a:ext uri="{FF2B5EF4-FFF2-40B4-BE49-F238E27FC236}">
                  <a16:creationId xmlns:a16="http://schemas.microsoft.com/office/drawing/2014/main" id="{277B8490-39B4-BBE4-E9AF-2C4BB6690FCF}"/>
                </a:ext>
              </a:extLst>
            </p:cNvPr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" name="Google Shape;422;p23">
              <a:extLst>
                <a:ext uri="{FF2B5EF4-FFF2-40B4-BE49-F238E27FC236}">
                  <a16:creationId xmlns:a16="http://schemas.microsoft.com/office/drawing/2014/main" id="{24C2B017-2E1E-ADA9-8A40-96E2C98409A4}"/>
                </a:ext>
              </a:extLst>
            </p:cNvPr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" name="Google Shape;423;p23">
              <a:extLst>
                <a:ext uri="{FF2B5EF4-FFF2-40B4-BE49-F238E27FC236}">
                  <a16:creationId xmlns:a16="http://schemas.microsoft.com/office/drawing/2014/main" id="{72097BC7-9534-EEB2-2B48-054DE1B42435}"/>
                </a:ext>
              </a:extLst>
            </p:cNvPr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24;p23">
              <a:extLst>
                <a:ext uri="{FF2B5EF4-FFF2-40B4-BE49-F238E27FC236}">
                  <a16:creationId xmlns:a16="http://schemas.microsoft.com/office/drawing/2014/main" id="{4F9D135D-1877-B1E0-F520-089AE4EBAE4A}"/>
                </a:ext>
              </a:extLst>
            </p:cNvPr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8" name="Google Shape;440;p23">
            <a:extLst>
              <a:ext uri="{FF2B5EF4-FFF2-40B4-BE49-F238E27FC236}">
                <a16:creationId xmlns:a16="http://schemas.microsoft.com/office/drawing/2014/main" id="{8C90F016-2FB9-3DB9-3B77-5FDC557DA925}"/>
              </a:ext>
            </a:extLst>
          </p:cNvPr>
          <p:cNvSpPr txBox="1">
            <a:spLocks/>
          </p:cNvSpPr>
          <p:nvPr/>
        </p:nvSpPr>
        <p:spPr>
          <a:xfrm>
            <a:off x="9084800" y="3701600"/>
            <a:ext cx="2274600" cy="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 b="0" i="0" u="none" strike="noStrike" cap="none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en-ID" dirty="0" err="1"/>
              <a:t>Metode</a:t>
            </a:r>
            <a:r>
              <a:rPr lang="en-ID" dirty="0"/>
              <a:t> Runge-</a:t>
            </a:r>
            <a:r>
              <a:rPr lang="en-ID" dirty="0" err="1"/>
              <a:t>Kutta</a:t>
            </a:r>
            <a:endParaRPr lang="en-ID" dirty="0"/>
          </a:p>
        </p:txBody>
      </p:sp>
      <p:sp>
        <p:nvSpPr>
          <p:cNvPr id="9" name="Google Shape;445;p23">
            <a:extLst>
              <a:ext uri="{FF2B5EF4-FFF2-40B4-BE49-F238E27FC236}">
                <a16:creationId xmlns:a16="http://schemas.microsoft.com/office/drawing/2014/main" id="{BEB6174F-3191-2ADA-2277-287FF4896A3A}"/>
              </a:ext>
            </a:extLst>
          </p:cNvPr>
          <p:cNvSpPr/>
          <p:nvPr/>
        </p:nvSpPr>
        <p:spPr>
          <a:xfrm>
            <a:off x="8252337" y="4082803"/>
            <a:ext cx="499605" cy="287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4.4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16" name="Google Shape;430;p23">
            <a:extLst>
              <a:ext uri="{FF2B5EF4-FFF2-40B4-BE49-F238E27FC236}">
                <a16:creationId xmlns:a16="http://schemas.microsoft.com/office/drawing/2014/main" id="{6AFF468A-4EFF-3B64-9677-359793DB33DC}"/>
              </a:ext>
            </a:extLst>
          </p:cNvPr>
          <p:cNvGrpSpPr/>
          <p:nvPr/>
        </p:nvGrpSpPr>
        <p:grpSpPr>
          <a:xfrm>
            <a:off x="4186101" y="5143781"/>
            <a:ext cx="792208" cy="710851"/>
            <a:chOff x="304016" y="596485"/>
            <a:chExt cx="1168621" cy="1048607"/>
          </a:xfrm>
        </p:grpSpPr>
        <p:sp>
          <p:nvSpPr>
            <p:cNvPr id="17" name="Google Shape;431;p23">
              <a:extLst>
                <a:ext uri="{FF2B5EF4-FFF2-40B4-BE49-F238E27FC236}">
                  <a16:creationId xmlns:a16="http://schemas.microsoft.com/office/drawing/2014/main" id="{B4F87317-E0D5-8AB2-5145-2496ADC73320}"/>
                </a:ext>
              </a:extLst>
            </p:cNvPr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18" name="Google Shape;432;p23">
              <a:extLst>
                <a:ext uri="{FF2B5EF4-FFF2-40B4-BE49-F238E27FC236}">
                  <a16:creationId xmlns:a16="http://schemas.microsoft.com/office/drawing/2014/main" id="{43001CDC-A624-86AD-0EF1-1D429BE95EFB}"/>
                </a:ext>
              </a:extLst>
            </p:cNvPr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19" name="Google Shape;433;p23">
              <a:extLst>
                <a:ext uri="{FF2B5EF4-FFF2-40B4-BE49-F238E27FC236}">
                  <a16:creationId xmlns:a16="http://schemas.microsoft.com/office/drawing/2014/main" id="{F935EBF5-14C7-571C-73AE-C10BF055A83B}"/>
                </a:ext>
              </a:extLst>
            </p:cNvPr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34;p23">
              <a:extLst>
                <a:ext uri="{FF2B5EF4-FFF2-40B4-BE49-F238E27FC236}">
                  <a16:creationId xmlns:a16="http://schemas.microsoft.com/office/drawing/2014/main" id="{66208AC6-B630-F1D3-A586-32B79A5CF600}"/>
                </a:ext>
              </a:extLst>
            </p:cNvPr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21" name="Google Shape;439;p23">
            <a:extLst>
              <a:ext uri="{FF2B5EF4-FFF2-40B4-BE49-F238E27FC236}">
                <a16:creationId xmlns:a16="http://schemas.microsoft.com/office/drawing/2014/main" id="{1676A676-540D-B7C2-A4B9-FF73D3D55B96}"/>
              </a:ext>
            </a:extLst>
          </p:cNvPr>
          <p:cNvSpPr txBox="1">
            <a:spLocks/>
          </p:cNvSpPr>
          <p:nvPr/>
        </p:nvSpPr>
        <p:spPr>
          <a:xfrm>
            <a:off x="5184885" y="5103955"/>
            <a:ext cx="2685485" cy="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 b="0" i="0" u="none" strike="noStrike" cap="none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en-ID" dirty="0" err="1"/>
              <a:t>Metode</a:t>
            </a:r>
            <a:r>
              <a:rPr lang="en-ID" dirty="0"/>
              <a:t> Multistep Linear</a:t>
            </a:r>
          </a:p>
        </p:txBody>
      </p:sp>
      <p:sp>
        <p:nvSpPr>
          <p:cNvPr id="22" name="Google Shape;444;p23">
            <a:extLst>
              <a:ext uri="{FF2B5EF4-FFF2-40B4-BE49-F238E27FC236}">
                <a16:creationId xmlns:a16="http://schemas.microsoft.com/office/drawing/2014/main" id="{2D9A1FF4-9AF3-987B-81C1-A252EBE6AB4B}"/>
              </a:ext>
            </a:extLst>
          </p:cNvPr>
          <p:cNvSpPr/>
          <p:nvPr/>
        </p:nvSpPr>
        <p:spPr>
          <a:xfrm>
            <a:off x="4311842" y="5444468"/>
            <a:ext cx="541380" cy="3807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4.5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400" dirty="0"/>
                  <a:t>Merupakan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paling </a:t>
                </a:r>
                <a:r>
                  <a:rPr lang="en-ID" sz="2400" dirty="0" err="1"/>
                  <a:t>sederhana</a:t>
                </a:r>
                <a:r>
                  <a:rPr lang="en-ID" sz="2400" dirty="0"/>
                  <a:t> yang </a:t>
                </a:r>
                <a:r>
                  <a:rPr lang="en-ID" sz="2400" dirty="0" err="1"/>
                  <a:t>diturunkan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dari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deret</a:t>
                </a:r>
                <a:r>
                  <a:rPr lang="en-ID" sz="2400" dirty="0"/>
                  <a:t> Taylor.</a:t>
                </a:r>
              </a:p>
              <a:p>
                <a:pPr marL="342900" indent="-342900"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400" dirty="0"/>
                  <a:t>       (1)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r="-758" b="-101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01350" y="1912075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Euller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448678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400" dirty="0"/>
                  <a:t>Tentukan </a:t>
                </a:r>
                <a:r>
                  <a:rPr lang="en-ID" sz="2400" dirty="0" err="1"/>
                  <a:t>titik</a:t>
                </a:r>
                <a:r>
                  <a:rPr lang="en-ID" sz="2400" dirty="0"/>
                  <a:t> </a:t>
                </a:r>
                <a:r>
                  <a:rPr lang="en-ID" sz="2400" dirty="0" err="1"/>
                  <a:t>awal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integrasi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4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sz="2400" dirty="0"/>
              </a:p>
              <a:p>
                <a:pPr marL="342900" indent="-342900" algn="just"/>
                <a:r>
                  <a:rPr lang="en-ID" sz="2400" dirty="0" err="1"/>
                  <a:t>Tentukan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jumlah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iterasi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400" dirty="0"/>
                  <a:t> dan step size </a:t>
                </a:r>
                <a14:m>
                  <m:oMath xmlns:m="http://schemas.openxmlformats.org/officeDocument/2006/math"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400" dirty="0"/>
                  <a:t> yang </a:t>
                </a:r>
                <a:r>
                  <a:rPr lang="en-ID" sz="2400" dirty="0" err="1"/>
                  <a:t>digunakan</a:t>
                </a:r>
                <a:endParaRPr lang="en-ID" sz="2400" dirty="0"/>
              </a:p>
              <a:p>
                <a:pPr marL="342900" indent="-342900" algn="just"/>
                <a:r>
                  <a:rPr lang="en-ID" sz="2400" dirty="0" err="1"/>
                  <a:t>Lakukan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integrasi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menggunakan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persamaan</a:t>
                </a:r>
                <a:r>
                  <a:rPr lang="en-ID" sz="2400" dirty="0"/>
                  <a:t> (1)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448678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r="-758" b="-1568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92901" y="1543663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Algoritma Metode Euller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053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839534" y="2639636"/>
                <a:ext cx="8851005" cy="4010635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Metode </a:t>
                </a:r>
                <a:r>
                  <a:rPr lang="en-ID" sz="2400" dirty="0" err="1"/>
                  <a:t>ini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melibatkan</a:t>
                </a:r>
                <a:r>
                  <a:rPr lang="en-ID" sz="2400" dirty="0"/>
                  <a:t> 2 </a:t>
                </a:r>
                <a:r>
                  <a:rPr lang="en-ID" sz="2400" dirty="0" err="1"/>
                  <a:t>buah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persamaan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yaitu</a:t>
                </a:r>
                <a:r>
                  <a:rPr lang="en-ID" sz="2400" dirty="0"/>
                  <a:t>:</a:t>
                </a:r>
              </a:p>
              <a:p>
                <a:pPr marL="342900" indent="-342900" algn="just"/>
                <a:r>
                  <a:rPr lang="en-ID" sz="2400" dirty="0" err="1"/>
                  <a:t>Persamaan</a:t>
                </a:r>
                <a:r>
                  <a:rPr lang="en-ID" sz="2400" dirty="0"/>
                  <a:t> predictor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D" sz="2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400" dirty="0"/>
                  <a:t>     (1)</a:t>
                </a:r>
              </a:p>
              <a:p>
                <a:pPr marL="342900" indent="-342900" algn="just"/>
                <a:r>
                  <a:rPr lang="en-ID" sz="2400" dirty="0" err="1"/>
                  <a:t>Persamaan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korektor</a:t>
                </a:r>
                <a:endParaRPr lang="en-ID" sz="24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  <m:sup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400" dirty="0"/>
                  <a:t>     (2)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839534" y="2639636"/>
                <a:ext cx="8851005" cy="4010635"/>
              </a:xfrm>
              <a:prstGeom prst="rect">
                <a:avLst/>
              </a:prstGeom>
              <a:blipFill>
                <a:blip r:embed="rId3"/>
                <a:stretch>
                  <a:fillRect l="-7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570387" y="951997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Heun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019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2690791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000" dirty="0"/>
                  <a:t>Tentukan </a:t>
                </a:r>
                <a:r>
                  <a:rPr lang="en-ID" sz="2000" dirty="0" err="1"/>
                  <a:t>titik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0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Tentukan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jumlah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/>
                  <a:t> dan step size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 yang </a:t>
                </a:r>
                <a:r>
                  <a:rPr lang="en-ID" sz="2000" dirty="0" err="1"/>
                  <a:t>digunakan</a:t>
                </a:r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prediksi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nilai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Persamaan</a:t>
                </a:r>
                <a:r>
                  <a:rPr lang="en-ID" sz="2000" dirty="0"/>
                  <a:t> (1)</a:t>
                </a:r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koreksi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nilai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Persamaan</a:t>
                </a:r>
                <a:r>
                  <a:rPr lang="en-ID" sz="2000" dirty="0"/>
                  <a:t> (2)</a:t>
                </a:r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koreksi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terhadap</a:t>
                </a:r>
                <a:r>
                  <a:rPr lang="en-ID" sz="2000" dirty="0"/>
                  <a:t> </a:t>
                </a:r>
                <a:r>
                  <a:rPr lang="en-ID" sz="2000" dirty="0" err="1"/>
                  <a:t>nilai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koreksi</a:t>
                </a:r>
                <a:r>
                  <a:rPr lang="en-ID" sz="2000" dirty="0"/>
                  <a:t> yang </a:t>
                </a:r>
                <a:r>
                  <a:rPr lang="en-ID" sz="2000" dirty="0" err="1"/>
                  <a:t>dihasilkan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sebelumnya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Persamaan</a:t>
                </a:r>
                <a:r>
                  <a:rPr lang="en-ID" sz="2000" dirty="0"/>
                  <a:t> (2)</a:t>
                </a:r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2690791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r="-414" b="-20714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07297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Algoritma Metode Heun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816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609450" y="2280306"/>
                <a:ext cx="8851005" cy="4118708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Menggunakan 2 </a:t>
                </a:r>
                <a:r>
                  <a:rPr lang="en-ID" sz="2400" dirty="0" err="1"/>
                  <a:t>tahapan</a:t>
                </a:r>
                <a:endParaRPr lang="en-ID" sz="2400" dirty="0"/>
              </a:p>
              <a:p>
                <a:pPr marL="342900" indent="-342900" algn="just"/>
                <a:r>
                  <a:rPr lang="en-ID" sz="2400" dirty="0" err="1"/>
                  <a:t>Menghitung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estimasi</a:t>
                </a:r>
                <a:r>
                  <a:rPr lang="en-ID" sz="2400" dirty="0"/>
                  <a:t> integral pada </a:t>
                </a:r>
                <a:r>
                  <a:rPr lang="en-ID" sz="2400" dirty="0" err="1"/>
                  <a:t>setengah</a:t>
                </a:r>
                <a:r>
                  <a:rPr lang="en-ID" sz="2400" dirty="0"/>
                  <a:t> step size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f>
                      <m:f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400" dirty="0"/>
                  <a:t>     (1)</a:t>
                </a:r>
              </a:p>
              <a:p>
                <a:pPr marL="342900" indent="-342900" algn="just"/>
                <a:r>
                  <a:rPr lang="en-ID" sz="2400" dirty="0" err="1"/>
                  <a:t>Menghitung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integral </a:t>
                </a:r>
                <a:r>
                  <a:rPr lang="en-ID" sz="2400" dirty="0" err="1"/>
                  <a:t>menggunakan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perhitungan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setengah</a:t>
                </a:r>
                <a:r>
                  <a:rPr lang="en-ID" sz="2400" dirty="0"/>
                  <a:t> step size </a:t>
                </a:r>
                <a:r>
                  <a:rPr lang="en-ID" sz="2400" dirty="0" err="1"/>
                  <a:t>sebelumnya</a:t>
                </a:r>
                <a:endParaRPr lang="en-ID" sz="2400" dirty="0"/>
              </a:p>
              <a:p>
                <a:pPr marL="342900" indent="-342900"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e>
                    </m:d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400" dirty="0"/>
                  <a:t>    (2)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09450" y="2280306"/>
                <a:ext cx="8851005" cy="4118708"/>
              </a:xfrm>
              <a:prstGeom prst="rect">
                <a:avLst/>
              </a:prstGeom>
              <a:blipFill>
                <a:blip r:embed="rId3"/>
                <a:stretch>
                  <a:fillRect l="-689" r="-7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517809" y="959186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Titik Tengah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4.3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316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609450" y="2809874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000" dirty="0"/>
                  <a:t>Tentukan </a:t>
                </a:r>
                <a:r>
                  <a:rPr lang="en-ID" sz="2000" dirty="0" err="1"/>
                  <a:t>titik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awal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0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Tentukan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jumlah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/>
                  <a:t> dan step size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 yang </a:t>
                </a:r>
                <a:r>
                  <a:rPr lang="en-ID" sz="2000" dirty="0" err="1"/>
                  <a:t>digunakan</a:t>
                </a:r>
                <a:endParaRPr lang="en-ID" sz="2000" dirty="0"/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integrasi</a:t>
                </a:r>
                <a:r>
                  <a:rPr lang="en-ID" sz="2000" dirty="0"/>
                  <a:t> pada </a:t>
                </a:r>
                <a:r>
                  <a:rPr lang="en-ID" sz="2000" dirty="0" err="1"/>
                  <a:t>setengah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tahapan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</a:t>
                </a:r>
                <a:r>
                  <a:rPr lang="en-ID" sz="2000" dirty="0"/>
                  <a:t> (1)</a:t>
                </a:r>
              </a:p>
              <a:p>
                <a:pPr marL="342900" indent="-342900" algn="just"/>
                <a:r>
                  <a:rPr lang="en-ID" sz="2000" dirty="0" err="1"/>
                  <a:t>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iterasi</a:t>
                </a:r>
                <a:r>
                  <a:rPr lang="en-ID" sz="2000" dirty="0"/>
                  <a:t> pada </a:t>
                </a:r>
                <a:r>
                  <a:rPr lang="en-ID" sz="2000" dirty="0" err="1"/>
                  <a:t>setengah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tahapan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selanjutnya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Pers</a:t>
                </a:r>
                <a:r>
                  <a:rPr lang="en-ID" sz="2000" dirty="0"/>
                  <a:t> (2)</a:t>
                </a:r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09450" y="2809874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r="-413" b="-2088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74958" y="1312975"/>
            <a:ext cx="8432527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Algoritma Metode Titik Tengah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4.3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52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87564" y="2510540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ID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       (1)</a:t>
                </a:r>
              </a:p>
              <a:p>
                <a:pPr marL="0" indent="0" algn="just">
                  <a:buNone/>
                </a:pPr>
                <a:r>
                  <a:rPr lang="en-ID" sz="2000" dirty="0"/>
                  <a:t>Dimana: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D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2000" dirty="0"/>
                  <a:t>)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D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)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D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)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000" dirty="0"/>
                  <a:t>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D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000" dirty="0"/>
                  <a:t>)</a:t>
                </a:r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87564" y="2510540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344" b="-265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618446" y="1017152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Runge-Kutta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4.4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09703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3E6DE"/>
      </a:lt1>
      <a:dk2>
        <a:srgbClr val="434343"/>
      </a:dk2>
      <a:lt2>
        <a:srgbClr val="EEEEEE"/>
      </a:lt2>
      <a:accent1>
        <a:srgbClr val="F07E66"/>
      </a:accent1>
      <a:accent2>
        <a:srgbClr val="F4AE69"/>
      </a:accent2>
      <a:accent3>
        <a:srgbClr val="A3CEC5"/>
      </a:accent3>
      <a:accent4>
        <a:srgbClr val="F0B2B7"/>
      </a:accent4>
      <a:accent5>
        <a:srgbClr val="000000"/>
      </a:accent5>
      <a:accent6>
        <a:srgbClr val="E59D8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422</Words>
  <Application>Microsoft Office PowerPoint</Application>
  <PresentationFormat>Widescreen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Roboto Slab</vt:lpstr>
      <vt:lpstr>Lexend Light</vt:lpstr>
      <vt:lpstr>Calibri</vt:lpstr>
      <vt:lpstr>Belanosima</vt:lpstr>
      <vt:lpstr>Aldrich</vt:lpstr>
      <vt:lpstr>Abril Fatface</vt:lpstr>
      <vt:lpstr>Cambria Math</vt:lpstr>
      <vt:lpstr>SlidesMania</vt:lpstr>
      <vt:lpstr>BAB 4 PENYELESAIAN PERSAMAAN DIFFERENSIAL BIASA</vt:lpstr>
      <vt:lpstr>CONTENTS</vt:lpstr>
      <vt:lpstr>Metode Euller</vt:lpstr>
      <vt:lpstr>Algoritma Metode Euller</vt:lpstr>
      <vt:lpstr>Metode Heun</vt:lpstr>
      <vt:lpstr>Algoritma Metode Heun</vt:lpstr>
      <vt:lpstr>Metode Titik Tengah</vt:lpstr>
      <vt:lpstr>Algoritma Metode Titik Tengah</vt:lpstr>
      <vt:lpstr>Metode Runge-Kutta</vt:lpstr>
      <vt:lpstr>Algoritma Metode Runge-Kutta</vt:lpstr>
      <vt:lpstr>Metode Multistep Linear</vt:lpstr>
      <vt:lpstr>Algoritma Metode Multistep Linear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ilham</dc:creator>
  <cp:lastModifiedBy>Ilham Saifudin</cp:lastModifiedBy>
  <cp:revision>22</cp:revision>
  <dcterms:modified xsi:type="dcterms:W3CDTF">2024-08-03T09:51:03Z</dcterms:modified>
</cp:coreProperties>
</file>