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6EAEC1-27C0-4F22-B400-DF4E674A6555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DB2CE5-F568-4524-A6F8-375FC616C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153400" cy="1828800"/>
          </a:xfrm>
        </p:spPr>
        <p:txBody>
          <a:bodyPr/>
          <a:lstStyle/>
          <a:p>
            <a:pPr algn="l"/>
            <a:r>
              <a:rPr lang="en-US" dirty="0" smtClean="0"/>
              <a:t>KONSEP – KONSEP OLAHRAGA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PERTEMUAN V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616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83880" cy="1051560"/>
          </a:xfrm>
        </p:spPr>
        <p:txBody>
          <a:bodyPr/>
          <a:lstStyle/>
          <a:p>
            <a:r>
              <a:rPr lang="en-US" dirty="0" smtClean="0"/>
              <a:t>KONSEP 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8388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raga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85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PENGERTIAN REKREASI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83880" cy="2593848"/>
          </a:xfrm>
        </p:spPr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penyegaran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7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1051560"/>
          </a:xfrm>
        </p:spPr>
        <p:txBody>
          <a:bodyPr/>
          <a:lstStyle/>
          <a:p>
            <a:r>
              <a:rPr lang="en-US" dirty="0" smtClean="0"/>
              <a:t>TUJUAN 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183880" cy="3886200"/>
          </a:xfrm>
        </p:spPr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.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kesenangan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3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/>
          <a:lstStyle/>
          <a:p>
            <a:r>
              <a:rPr lang="en-US" dirty="0" smtClean="0"/>
              <a:t>MAMFAAT OLAHRAGA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183880" cy="381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seutuhnya</a:t>
            </a:r>
            <a:r>
              <a:rPr lang="en-US" dirty="0"/>
              <a:t>, </a:t>
            </a:r>
            <a:r>
              <a:rPr lang="en-US" dirty="0" err="1"/>
              <a:t>disepanjang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agar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.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kaki, </a:t>
            </a:r>
            <a:r>
              <a:rPr lang="en-US" dirty="0" err="1"/>
              <a:t>bersepeda</a:t>
            </a:r>
            <a:r>
              <a:rPr lang="en-US" dirty="0"/>
              <a:t>, </a:t>
            </a:r>
            <a:r>
              <a:rPr lang="en-US" dirty="0" err="1"/>
              <a:t>berolahraga</a:t>
            </a:r>
            <a:r>
              <a:rPr lang="en-US" dirty="0"/>
              <a:t>, </a:t>
            </a:r>
            <a:r>
              <a:rPr lang="en-US" dirty="0" err="1"/>
              <a:t>menulis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76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71820" y="2967335"/>
            <a:ext cx="6000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4583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162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KONSEP – KONSEP OLAHRAGA</vt:lpstr>
      <vt:lpstr>KONSEP OLAHRAGA</vt:lpstr>
      <vt:lpstr>PENGERTIAN REKREASI</vt:lpstr>
      <vt:lpstr>TUJUAN OLAHRAGA</vt:lpstr>
      <vt:lpstr>MAMFAAT OLAHRAGA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– KONSEP OLAHRAGA</dc:title>
  <dc:creator>ismail - [2010]</dc:creator>
  <cp:lastModifiedBy>ismail - [2010]</cp:lastModifiedBy>
  <cp:revision>2</cp:revision>
  <dcterms:created xsi:type="dcterms:W3CDTF">2023-11-14T11:05:44Z</dcterms:created>
  <dcterms:modified xsi:type="dcterms:W3CDTF">2023-11-14T11:23:55Z</dcterms:modified>
</cp:coreProperties>
</file>