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8"/>
  </p:notesMasterIdLst>
  <p:sldIdLst>
    <p:sldId id="256" r:id="rId2"/>
    <p:sldId id="257" r:id="rId3"/>
    <p:sldId id="258" r:id="rId4"/>
    <p:sldId id="259" r:id="rId5"/>
    <p:sldId id="262" r:id="rId6"/>
    <p:sldId id="297" r:id="rId7"/>
    <p:sldId id="298" r:id="rId8"/>
    <p:sldId id="266" r:id="rId9"/>
    <p:sldId id="267" r:id="rId10"/>
    <p:sldId id="268" r:id="rId11"/>
    <p:sldId id="269" r:id="rId12"/>
    <p:sldId id="270" r:id="rId13"/>
    <p:sldId id="271" r:id="rId14"/>
    <p:sldId id="273" r:id="rId15"/>
    <p:sldId id="274" r:id="rId16"/>
    <p:sldId id="27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791B9C-9DA0-4544-9A76-F5254B73C9F4}">
  <a:tblStyle styleId="{91791B9C-9DA0-4544-9A76-F5254B73C9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snapToGrid="0">
      <p:cViewPr varScale="1">
        <p:scale>
          <a:sx n="87" d="100"/>
          <a:sy n="87"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8b01837736_2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8b01837736_2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8e926399c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8e926399c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8ea1c4fd2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8ea1c4fd2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8b8223d95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8b8223d95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8b8223d95a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8b8223d95a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8b8223d95a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8b8223d95a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8b8223d95a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8b8223d95a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8209c86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8209c86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8209c86ed1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8209c86ed1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8209c86ed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8209c86ed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8209c86ed1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8209c86ed1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8209c86ed1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8209c86ed1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87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8209c86ed1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8209c86ed1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94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8b01837736_2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8b01837736_2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8b01837736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8b01837736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AEAEF"/>
        </a:solidFill>
        <a:effectLst/>
      </p:bgPr>
    </p:bg>
    <p:spTree>
      <p:nvGrpSpPr>
        <p:cNvPr id="1" name="Shape 8"/>
        <p:cNvGrpSpPr/>
        <p:nvPr/>
      </p:nvGrpSpPr>
      <p:grpSpPr>
        <a:xfrm>
          <a:off x="0" y="0"/>
          <a:ext cx="0" cy="0"/>
          <a:chOff x="0" y="0"/>
          <a:chExt cx="0" cy="0"/>
        </a:xfrm>
      </p:grpSpPr>
      <p:sp>
        <p:nvSpPr>
          <p:cNvPr id="9" name="Google Shape;9;p2"/>
          <p:cNvSpPr/>
          <p:nvPr/>
        </p:nvSpPr>
        <p:spPr>
          <a:xfrm rot="5401531">
            <a:off x="5699653" y="3489171"/>
            <a:ext cx="1313325" cy="2747033"/>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305360" y="-1817398"/>
            <a:ext cx="12098701" cy="34157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26877" y="36467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727188" y="1507488"/>
            <a:ext cx="485720" cy="659830"/>
            <a:chOff x="8727188" y="1507488"/>
            <a:chExt cx="485720" cy="659830"/>
          </a:xfrm>
        </p:grpSpPr>
        <p:sp>
          <p:nvSpPr>
            <p:cNvPr id="13" name="Google Shape;13;p2"/>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097840" y="198286"/>
            <a:ext cx="664892" cy="682431"/>
            <a:chOff x="4007590" y="88411"/>
            <a:chExt cx="664892" cy="682431"/>
          </a:xfrm>
        </p:grpSpPr>
        <p:sp>
          <p:nvSpPr>
            <p:cNvPr id="23" name="Google Shape;23;p2"/>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153652" y="4053702"/>
            <a:ext cx="485817" cy="660091"/>
            <a:chOff x="6885752" y="4461977"/>
            <a:chExt cx="485817" cy="660091"/>
          </a:xfrm>
        </p:grpSpPr>
        <p:sp>
          <p:nvSpPr>
            <p:cNvPr id="36" name="Google Shape;36;p2"/>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200031" y="4394273"/>
            <a:ext cx="485948" cy="659601"/>
            <a:chOff x="-200031" y="4394273"/>
            <a:chExt cx="485948" cy="659601"/>
          </a:xfrm>
        </p:grpSpPr>
        <p:sp>
          <p:nvSpPr>
            <p:cNvPr id="46" name="Google Shape;46;p2"/>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8325307" y="4510216"/>
            <a:ext cx="581087" cy="413345"/>
            <a:chOff x="8325307" y="4510216"/>
            <a:chExt cx="581087" cy="413345"/>
          </a:xfrm>
        </p:grpSpPr>
        <p:sp>
          <p:nvSpPr>
            <p:cNvPr id="56" name="Google Shape;56;p2"/>
            <p:cNvSpPr/>
            <p:nvPr/>
          </p:nvSpPr>
          <p:spPr>
            <a:xfrm>
              <a:off x="8602166" y="4638145"/>
              <a:ext cx="133416" cy="108497"/>
            </a:xfrm>
            <a:custGeom>
              <a:avLst/>
              <a:gdLst/>
              <a:ahLst/>
              <a:cxn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33118" y="4769863"/>
              <a:ext cx="184039" cy="153698"/>
            </a:xfrm>
            <a:custGeom>
              <a:avLst/>
              <a:gdLst/>
              <a:ahLst/>
              <a:cxn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597103" y="4768850"/>
              <a:ext cx="144553" cy="119242"/>
            </a:xfrm>
            <a:custGeom>
              <a:avLst/>
              <a:gdLst/>
              <a:ahLst/>
              <a:cxn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72408" y="4569004"/>
              <a:ext cx="135800" cy="110456"/>
            </a:xfrm>
            <a:custGeom>
              <a:avLst/>
              <a:gdLst/>
              <a:ahLst/>
              <a:cxn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15920" y="4510216"/>
              <a:ext cx="144847" cy="131489"/>
            </a:xfrm>
            <a:custGeom>
              <a:avLst/>
              <a:gdLst/>
              <a:ahLst/>
              <a:cxn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772847" y="4659994"/>
              <a:ext cx="133547" cy="112024"/>
            </a:xfrm>
            <a:custGeom>
              <a:avLst/>
              <a:gdLst/>
              <a:ahLst/>
              <a:cxn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325307" y="4735798"/>
              <a:ext cx="132992" cy="112546"/>
            </a:xfrm>
            <a:custGeom>
              <a:avLst/>
              <a:gdLst/>
              <a:ahLst/>
              <a:cxn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a:off x="713188" y="1678950"/>
            <a:ext cx="7717500" cy="1167600"/>
          </a:xfrm>
          <a:prstGeom prst="rect">
            <a:avLst/>
          </a:prstGeom>
        </p:spPr>
        <p:txBody>
          <a:bodyPr spcFirstLastPara="1" wrap="square" lIns="91425" tIns="91425" rIns="91425" bIns="91425" anchor="b" anchorCtr="0">
            <a:noAutofit/>
          </a:bodyPr>
          <a:lstStyle>
            <a:lvl1pPr lvl="0" algn="ctr">
              <a:spcBef>
                <a:spcPts val="0"/>
              </a:spcBef>
              <a:spcAft>
                <a:spcPts val="0"/>
              </a:spcAft>
              <a:buSzPts val="6800"/>
              <a:buFont typeface="Indie Flower"/>
              <a:buNone/>
              <a:defRPr sz="6800">
                <a:solidFill>
                  <a:srgbClr val="231F20"/>
                </a:solidFill>
                <a:latin typeface="Indie Flower"/>
                <a:ea typeface="Indie Flower"/>
                <a:cs typeface="Indie Flower"/>
                <a:sym typeface="Indie Flower"/>
              </a:defRPr>
            </a:lvl1pPr>
            <a:lvl2pPr lvl="1" algn="ctr">
              <a:spcBef>
                <a:spcPts val="0"/>
              </a:spcBef>
              <a:spcAft>
                <a:spcPts val="0"/>
              </a:spcAft>
              <a:buSzPts val="6800"/>
              <a:buFont typeface="Indie Flower"/>
              <a:buNone/>
              <a:defRPr sz="6800">
                <a:latin typeface="Indie Flower"/>
                <a:ea typeface="Indie Flower"/>
                <a:cs typeface="Indie Flower"/>
                <a:sym typeface="Indie Flower"/>
              </a:defRPr>
            </a:lvl2pPr>
            <a:lvl3pPr lvl="2" algn="ctr">
              <a:spcBef>
                <a:spcPts val="0"/>
              </a:spcBef>
              <a:spcAft>
                <a:spcPts val="0"/>
              </a:spcAft>
              <a:buSzPts val="6800"/>
              <a:buFont typeface="Indie Flower"/>
              <a:buNone/>
              <a:defRPr sz="6800">
                <a:latin typeface="Indie Flower"/>
                <a:ea typeface="Indie Flower"/>
                <a:cs typeface="Indie Flower"/>
                <a:sym typeface="Indie Flower"/>
              </a:defRPr>
            </a:lvl3pPr>
            <a:lvl4pPr lvl="3" algn="ctr">
              <a:spcBef>
                <a:spcPts val="0"/>
              </a:spcBef>
              <a:spcAft>
                <a:spcPts val="0"/>
              </a:spcAft>
              <a:buSzPts val="6800"/>
              <a:buFont typeface="Indie Flower"/>
              <a:buNone/>
              <a:defRPr sz="6800">
                <a:latin typeface="Indie Flower"/>
                <a:ea typeface="Indie Flower"/>
                <a:cs typeface="Indie Flower"/>
                <a:sym typeface="Indie Flower"/>
              </a:defRPr>
            </a:lvl4pPr>
            <a:lvl5pPr lvl="4" algn="ctr">
              <a:spcBef>
                <a:spcPts val="0"/>
              </a:spcBef>
              <a:spcAft>
                <a:spcPts val="0"/>
              </a:spcAft>
              <a:buSzPts val="6800"/>
              <a:buFont typeface="Indie Flower"/>
              <a:buNone/>
              <a:defRPr sz="6800">
                <a:latin typeface="Indie Flower"/>
                <a:ea typeface="Indie Flower"/>
                <a:cs typeface="Indie Flower"/>
                <a:sym typeface="Indie Flower"/>
              </a:defRPr>
            </a:lvl5pPr>
            <a:lvl6pPr lvl="5" algn="ctr">
              <a:spcBef>
                <a:spcPts val="0"/>
              </a:spcBef>
              <a:spcAft>
                <a:spcPts val="0"/>
              </a:spcAft>
              <a:buSzPts val="6800"/>
              <a:buFont typeface="Indie Flower"/>
              <a:buNone/>
              <a:defRPr sz="6800">
                <a:latin typeface="Indie Flower"/>
                <a:ea typeface="Indie Flower"/>
                <a:cs typeface="Indie Flower"/>
                <a:sym typeface="Indie Flower"/>
              </a:defRPr>
            </a:lvl6pPr>
            <a:lvl7pPr lvl="6" algn="ctr">
              <a:spcBef>
                <a:spcPts val="0"/>
              </a:spcBef>
              <a:spcAft>
                <a:spcPts val="0"/>
              </a:spcAft>
              <a:buSzPts val="6800"/>
              <a:buFont typeface="Indie Flower"/>
              <a:buNone/>
              <a:defRPr sz="6800">
                <a:latin typeface="Indie Flower"/>
                <a:ea typeface="Indie Flower"/>
                <a:cs typeface="Indie Flower"/>
                <a:sym typeface="Indie Flower"/>
              </a:defRPr>
            </a:lvl7pPr>
            <a:lvl8pPr lvl="7" algn="ctr">
              <a:spcBef>
                <a:spcPts val="0"/>
              </a:spcBef>
              <a:spcAft>
                <a:spcPts val="0"/>
              </a:spcAft>
              <a:buSzPts val="6800"/>
              <a:buFont typeface="Indie Flower"/>
              <a:buNone/>
              <a:defRPr sz="6800">
                <a:latin typeface="Indie Flower"/>
                <a:ea typeface="Indie Flower"/>
                <a:cs typeface="Indie Flower"/>
                <a:sym typeface="Indie Flower"/>
              </a:defRPr>
            </a:lvl8pPr>
            <a:lvl9pPr lvl="8" algn="ctr">
              <a:spcBef>
                <a:spcPts val="0"/>
              </a:spcBef>
              <a:spcAft>
                <a:spcPts val="0"/>
              </a:spcAft>
              <a:buSzPts val="6800"/>
              <a:buFont typeface="Indie Flower"/>
              <a:buNone/>
              <a:defRPr sz="6800">
                <a:latin typeface="Indie Flower"/>
                <a:ea typeface="Indie Flower"/>
                <a:cs typeface="Indie Flower"/>
                <a:sym typeface="Indie Flower"/>
              </a:defRPr>
            </a:lvl9pPr>
          </a:lstStyle>
          <a:p>
            <a:endParaRPr/>
          </a:p>
        </p:txBody>
      </p:sp>
      <p:sp>
        <p:nvSpPr>
          <p:cNvPr id="64" name="Google Shape;64;p2"/>
          <p:cNvSpPr txBox="1">
            <a:spLocks noGrp="1"/>
          </p:cNvSpPr>
          <p:nvPr>
            <p:ph type="subTitle" idx="1"/>
          </p:nvPr>
        </p:nvSpPr>
        <p:spPr>
          <a:xfrm>
            <a:off x="713313" y="2894191"/>
            <a:ext cx="7717500" cy="413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231F20"/>
              </a:buClr>
              <a:buSzPts val="2800"/>
              <a:buNone/>
              <a:defRPr sz="1600">
                <a:solidFill>
                  <a:srgbClr val="231F20"/>
                </a:solidFill>
                <a:latin typeface="Open Sans"/>
                <a:ea typeface="Open Sans"/>
                <a:cs typeface="Open Sans"/>
                <a:sym typeface="Open Sans"/>
              </a:defRPr>
            </a:lvl1pPr>
            <a:lvl2pPr lvl="1" algn="ctr">
              <a:lnSpc>
                <a:spcPct val="100000"/>
              </a:lnSpc>
              <a:spcBef>
                <a:spcPts val="0"/>
              </a:spcBef>
              <a:spcAft>
                <a:spcPts val="0"/>
              </a:spcAft>
              <a:buClr>
                <a:srgbClr val="231F20"/>
              </a:buClr>
              <a:buSzPts val="2800"/>
              <a:buNone/>
              <a:defRPr sz="2800">
                <a:solidFill>
                  <a:srgbClr val="231F20"/>
                </a:solidFill>
              </a:defRPr>
            </a:lvl2pPr>
            <a:lvl3pPr lvl="2" algn="ctr">
              <a:lnSpc>
                <a:spcPct val="100000"/>
              </a:lnSpc>
              <a:spcBef>
                <a:spcPts val="0"/>
              </a:spcBef>
              <a:spcAft>
                <a:spcPts val="0"/>
              </a:spcAft>
              <a:buClr>
                <a:srgbClr val="231F20"/>
              </a:buClr>
              <a:buSzPts val="2800"/>
              <a:buNone/>
              <a:defRPr sz="2800">
                <a:solidFill>
                  <a:srgbClr val="231F20"/>
                </a:solidFill>
              </a:defRPr>
            </a:lvl3pPr>
            <a:lvl4pPr lvl="3" algn="ctr">
              <a:lnSpc>
                <a:spcPct val="100000"/>
              </a:lnSpc>
              <a:spcBef>
                <a:spcPts val="0"/>
              </a:spcBef>
              <a:spcAft>
                <a:spcPts val="0"/>
              </a:spcAft>
              <a:buClr>
                <a:srgbClr val="231F20"/>
              </a:buClr>
              <a:buSzPts val="2800"/>
              <a:buNone/>
              <a:defRPr sz="2800">
                <a:solidFill>
                  <a:srgbClr val="231F20"/>
                </a:solidFill>
              </a:defRPr>
            </a:lvl4pPr>
            <a:lvl5pPr lvl="4" algn="ctr">
              <a:lnSpc>
                <a:spcPct val="100000"/>
              </a:lnSpc>
              <a:spcBef>
                <a:spcPts val="0"/>
              </a:spcBef>
              <a:spcAft>
                <a:spcPts val="0"/>
              </a:spcAft>
              <a:buClr>
                <a:srgbClr val="231F20"/>
              </a:buClr>
              <a:buSzPts val="2800"/>
              <a:buNone/>
              <a:defRPr sz="2800">
                <a:solidFill>
                  <a:srgbClr val="231F20"/>
                </a:solidFill>
              </a:defRPr>
            </a:lvl5pPr>
            <a:lvl6pPr lvl="5" algn="ctr">
              <a:lnSpc>
                <a:spcPct val="100000"/>
              </a:lnSpc>
              <a:spcBef>
                <a:spcPts val="0"/>
              </a:spcBef>
              <a:spcAft>
                <a:spcPts val="0"/>
              </a:spcAft>
              <a:buClr>
                <a:srgbClr val="231F20"/>
              </a:buClr>
              <a:buSzPts val="2800"/>
              <a:buNone/>
              <a:defRPr sz="2800">
                <a:solidFill>
                  <a:srgbClr val="231F20"/>
                </a:solidFill>
              </a:defRPr>
            </a:lvl6pPr>
            <a:lvl7pPr lvl="6" algn="ctr">
              <a:lnSpc>
                <a:spcPct val="100000"/>
              </a:lnSpc>
              <a:spcBef>
                <a:spcPts val="0"/>
              </a:spcBef>
              <a:spcAft>
                <a:spcPts val="0"/>
              </a:spcAft>
              <a:buClr>
                <a:srgbClr val="231F20"/>
              </a:buClr>
              <a:buSzPts val="2800"/>
              <a:buNone/>
              <a:defRPr sz="2800">
                <a:solidFill>
                  <a:srgbClr val="231F20"/>
                </a:solidFill>
              </a:defRPr>
            </a:lvl7pPr>
            <a:lvl8pPr lvl="7" algn="ctr">
              <a:lnSpc>
                <a:spcPct val="100000"/>
              </a:lnSpc>
              <a:spcBef>
                <a:spcPts val="0"/>
              </a:spcBef>
              <a:spcAft>
                <a:spcPts val="0"/>
              </a:spcAft>
              <a:buClr>
                <a:srgbClr val="231F20"/>
              </a:buClr>
              <a:buSzPts val="2800"/>
              <a:buNone/>
              <a:defRPr sz="2800">
                <a:solidFill>
                  <a:srgbClr val="231F20"/>
                </a:solidFill>
              </a:defRPr>
            </a:lvl8pPr>
            <a:lvl9pPr lvl="8" algn="ctr">
              <a:lnSpc>
                <a:spcPct val="100000"/>
              </a:lnSpc>
              <a:spcBef>
                <a:spcPts val="0"/>
              </a:spcBef>
              <a:spcAft>
                <a:spcPts val="0"/>
              </a:spcAft>
              <a:buClr>
                <a:srgbClr val="231F20"/>
              </a:buClr>
              <a:buSzPts val="2800"/>
              <a:buNone/>
              <a:defRPr sz="2800">
                <a:solidFill>
                  <a:srgbClr val="231F20"/>
                </a:solidFill>
              </a:defRPr>
            </a:lvl9pPr>
          </a:lstStyle>
          <a:p>
            <a:endParaRPr/>
          </a:p>
        </p:txBody>
      </p:sp>
      <p:sp>
        <p:nvSpPr>
          <p:cNvPr id="65" name="Google Shape;65;p2"/>
          <p:cNvSpPr/>
          <p:nvPr/>
        </p:nvSpPr>
        <p:spPr>
          <a:xfrm>
            <a:off x="818700" y="4389929"/>
            <a:ext cx="46051" cy="35599"/>
          </a:xfrm>
          <a:custGeom>
            <a:avLst/>
            <a:gdLst/>
            <a:ahLst/>
            <a:cxn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661215" y="342959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456714" y="5671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25311" y="567174"/>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469614"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276691" y="442781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13208" y="613780"/>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488738" y="1503046"/>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30086" y="88534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CAEAEF"/>
        </a:solidFill>
        <a:effectLst/>
      </p:bgPr>
    </p:bg>
    <p:spTree>
      <p:nvGrpSpPr>
        <p:cNvPr id="1" name="Shape 535"/>
        <p:cNvGrpSpPr/>
        <p:nvPr/>
      </p:nvGrpSpPr>
      <p:grpSpPr>
        <a:xfrm>
          <a:off x="0" y="0"/>
          <a:ext cx="0" cy="0"/>
          <a:chOff x="0" y="0"/>
          <a:chExt cx="0" cy="0"/>
        </a:xfrm>
      </p:grpSpPr>
      <p:sp>
        <p:nvSpPr>
          <p:cNvPr id="536" name="Google Shape;536;p20"/>
          <p:cNvSpPr/>
          <p:nvPr/>
        </p:nvSpPr>
        <p:spPr>
          <a:xfrm>
            <a:off x="713226" y="611548"/>
            <a:ext cx="652275" cy="601805"/>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rot="-4277893" flipH="1">
            <a:off x="-876079" y="3268786"/>
            <a:ext cx="2264157" cy="289205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rot="10800000" flipH="1">
            <a:off x="-1953601" y="3930148"/>
            <a:ext cx="11383744" cy="3213928"/>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0"/>
          <p:cNvGrpSpPr/>
          <p:nvPr/>
        </p:nvGrpSpPr>
        <p:grpSpPr>
          <a:xfrm>
            <a:off x="713224" y="3597048"/>
            <a:ext cx="485948" cy="659601"/>
            <a:chOff x="-200031" y="4394273"/>
            <a:chExt cx="485948" cy="659601"/>
          </a:xfrm>
        </p:grpSpPr>
        <p:sp>
          <p:nvSpPr>
            <p:cNvPr id="540" name="Google Shape;540;p20"/>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p:nvPr/>
        </p:nvSpPr>
        <p:spPr>
          <a:xfrm rot="-6229370" flipH="1">
            <a:off x="7711750" y="-1010291"/>
            <a:ext cx="2666432" cy="271083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rot="-8893544" flipH="1">
            <a:off x="6431904" y="-514103"/>
            <a:ext cx="4779976" cy="185220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0"/>
          <p:cNvGrpSpPr/>
          <p:nvPr/>
        </p:nvGrpSpPr>
        <p:grpSpPr>
          <a:xfrm rot="-2243615">
            <a:off x="7678226" y="246687"/>
            <a:ext cx="485730" cy="659844"/>
            <a:chOff x="8727188" y="1507488"/>
            <a:chExt cx="485720" cy="659830"/>
          </a:xfrm>
        </p:grpSpPr>
        <p:sp>
          <p:nvSpPr>
            <p:cNvPr id="552" name="Google Shape;552;p20"/>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0"/>
          <p:cNvSpPr txBox="1">
            <a:spLocks noGrp="1"/>
          </p:cNvSpPr>
          <p:nvPr>
            <p:ph type="title" hasCustomPrompt="1"/>
          </p:nvPr>
        </p:nvSpPr>
        <p:spPr>
          <a:xfrm>
            <a:off x="311700" y="986225"/>
            <a:ext cx="8520600" cy="1963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231F20"/>
              </a:buClr>
              <a:buSzPts val="12000"/>
              <a:buFont typeface="Indie Flower"/>
              <a:buNone/>
              <a:defRPr sz="11000">
                <a:latin typeface="Indie Flower"/>
                <a:ea typeface="Indie Flower"/>
                <a:cs typeface="Indie Flower"/>
                <a:sym typeface="Indie Flower"/>
              </a:defRPr>
            </a:lvl1pPr>
            <a:lvl2pPr lvl="1"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2pPr>
            <a:lvl3pPr lvl="2"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3pPr>
            <a:lvl4pPr lvl="3"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4pPr>
            <a:lvl5pPr lvl="4"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5pPr>
            <a:lvl6pPr lvl="5"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6pPr>
            <a:lvl7pPr lvl="6"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7pPr>
            <a:lvl8pPr lvl="7"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8pPr>
            <a:lvl9pPr lvl="8" algn="ctr">
              <a:spcBef>
                <a:spcPts val="0"/>
              </a:spcBef>
              <a:spcAft>
                <a:spcPts val="0"/>
              </a:spcAft>
              <a:buClr>
                <a:srgbClr val="231F20"/>
              </a:buClr>
              <a:buSzPts val="12000"/>
              <a:buFont typeface="Indie Flower"/>
              <a:buNone/>
              <a:defRPr sz="12000">
                <a:solidFill>
                  <a:srgbClr val="231F20"/>
                </a:solidFill>
                <a:latin typeface="Indie Flower"/>
                <a:ea typeface="Indie Flower"/>
                <a:cs typeface="Indie Flower"/>
                <a:sym typeface="Indie Flower"/>
              </a:defRPr>
            </a:lvl9pPr>
          </a:lstStyle>
          <a:p>
            <a:r>
              <a:t>xx%</a:t>
            </a:r>
          </a:p>
        </p:txBody>
      </p:sp>
      <p:sp>
        <p:nvSpPr>
          <p:cNvPr id="562" name="Google Shape;562;p20"/>
          <p:cNvSpPr txBox="1">
            <a:spLocks noGrp="1"/>
          </p:cNvSpPr>
          <p:nvPr>
            <p:ph type="body" idx="1"/>
          </p:nvPr>
        </p:nvSpPr>
        <p:spPr>
          <a:xfrm>
            <a:off x="311700" y="2771000"/>
            <a:ext cx="8520600" cy="5055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Clr>
                <a:srgbClr val="231F20"/>
              </a:buClr>
              <a:buSzPts val="1400"/>
              <a:buChar char="●"/>
              <a:defRPr sz="1600">
                <a:solidFill>
                  <a:srgbClr val="231F20"/>
                </a:solidFill>
                <a:latin typeface="Open Sans"/>
                <a:ea typeface="Open Sans"/>
                <a:cs typeface="Open Sans"/>
                <a:sym typeface="Open Sans"/>
              </a:defRPr>
            </a:lvl1pPr>
            <a:lvl2pPr marL="914400" lvl="1" indent="-317500" algn="ctr">
              <a:spcBef>
                <a:spcPts val="0"/>
              </a:spcBef>
              <a:spcAft>
                <a:spcPts val="0"/>
              </a:spcAft>
              <a:buClr>
                <a:srgbClr val="231F20"/>
              </a:buClr>
              <a:buSzPts val="1400"/>
              <a:buChar char="○"/>
              <a:defRPr>
                <a:solidFill>
                  <a:srgbClr val="231F20"/>
                </a:solidFill>
              </a:defRPr>
            </a:lvl2pPr>
            <a:lvl3pPr marL="1371600" lvl="2" indent="-317500" algn="ctr">
              <a:spcBef>
                <a:spcPts val="0"/>
              </a:spcBef>
              <a:spcAft>
                <a:spcPts val="0"/>
              </a:spcAft>
              <a:buClr>
                <a:srgbClr val="231F20"/>
              </a:buClr>
              <a:buSzPts val="1400"/>
              <a:buChar char="■"/>
              <a:defRPr>
                <a:solidFill>
                  <a:srgbClr val="231F20"/>
                </a:solidFill>
              </a:defRPr>
            </a:lvl3pPr>
            <a:lvl4pPr marL="1828800" lvl="3" indent="-317500" algn="ctr">
              <a:spcBef>
                <a:spcPts val="0"/>
              </a:spcBef>
              <a:spcAft>
                <a:spcPts val="0"/>
              </a:spcAft>
              <a:buClr>
                <a:srgbClr val="231F20"/>
              </a:buClr>
              <a:buSzPts val="1400"/>
              <a:buChar char="●"/>
              <a:defRPr>
                <a:solidFill>
                  <a:srgbClr val="231F20"/>
                </a:solidFill>
              </a:defRPr>
            </a:lvl4pPr>
            <a:lvl5pPr marL="2286000" lvl="4" indent="-317500" algn="ctr">
              <a:spcBef>
                <a:spcPts val="0"/>
              </a:spcBef>
              <a:spcAft>
                <a:spcPts val="0"/>
              </a:spcAft>
              <a:buClr>
                <a:srgbClr val="231F20"/>
              </a:buClr>
              <a:buSzPts val="1400"/>
              <a:buChar char="○"/>
              <a:defRPr>
                <a:solidFill>
                  <a:srgbClr val="231F20"/>
                </a:solidFill>
              </a:defRPr>
            </a:lvl5pPr>
            <a:lvl6pPr marL="2743200" lvl="5" indent="-317500" algn="ctr">
              <a:spcBef>
                <a:spcPts val="0"/>
              </a:spcBef>
              <a:spcAft>
                <a:spcPts val="0"/>
              </a:spcAft>
              <a:buClr>
                <a:srgbClr val="231F20"/>
              </a:buClr>
              <a:buSzPts val="1400"/>
              <a:buChar char="■"/>
              <a:defRPr>
                <a:solidFill>
                  <a:srgbClr val="231F20"/>
                </a:solidFill>
              </a:defRPr>
            </a:lvl6pPr>
            <a:lvl7pPr marL="3200400" lvl="6" indent="-317500" algn="ctr">
              <a:spcBef>
                <a:spcPts val="0"/>
              </a:spcBef>
              <a:spcAft>
                <a:spcPts val="0"/>
              </a:spcAft>
              <a:buClr>
                <a:srgbClr val="231F20"/>
              </a:buClr>
              <a:buSzPts val="1400"/>
              <a:buChar char="●"/>
              <a:defRPr>
                <a:solidFill>
                  <a:srgbClr val="231F20"/>
                </a:solidFill>
              </a:defRPr>
            </a:lvl7pPr>
            <a:lvl8pPr marL="3657600" lvl="7" indent="-317500" algn="ctr">
              <a:spcBef>
                <a:spcPts val="0"/>
              </a:spcBef>
              <a:spcAft>
                <a:spcPts val="0"/>
              </a:spcAft>
              <a:buClr>
                <a:srgbClr val="231F20"/>
              </a:buClr>
              <a:buSzPts val="1400"/>
              <a:buChar char="○"/>
              <a:defRPr>
                <a:solidFill>
                  <a:srgbClr val="231F20"/>
                </a:solidFill>
              </a:defRPr>
            </a:lvl8pPr>
            <a:lvl9pPr marL="4114800" lvl="8" indent="-317500" algn="ctr">
              <a:spcBef>
                <a:spcPts val="0"/>
              </a:spcBef>
              <a:spcAft>
                <a:spcPts val="0"/>
              </a:spcAft>
              <a:buClr>
                <a:srgbClr val="231F20"/>
              </a:buClr>
              <a:buSzPts val="1400"/>
              <a:buChar char="■"/>
              <a:defRPr>
                <a:solidFill>
                  <a:srgbClr val="231F20"/>
                </a:solidFill>
              </a:defRPr>
            </a:lvl9pPr>
          </a:lstStyle>
          <a:p>
            <a:endParaRPr/>
          </a:p>
        </p:txBody>
      </p:sp>
      <p:sp>
        <p:nvSpPr>
          <p:cNvPr id="563" name="Google Shape;563;p20"/>
          <p:cNvSpPr/>
          <p:nvPr/>
        </p:nvSpPr>
        <p:spPr>
          <a:xfrm>
            <a:off x="1498468" y="490039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3305546" y="467546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flipH="1">
            <a:off x="910161" y="80119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flipH="1">
            <a:off x="487869" y="2359050"/>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flipH="1">
            <a:off x="8374711" y="331053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rgbClr val="CAEAEF"/>
        </a:solidFill>
        <a:effectLst/>
      </p:bgPr>
    </p:bg>
    <p:spTree>
      <p:nvGrpSpPr>
        <p:cNvPr id="1" name="Shape 569"/>
        <p:cNvGrpSpPr/>
        <p:nvPr/>
      </p:nvGrpSpPr>
      <p:grpSpPr>
        <a:xfrm>
          <a:off x="0" y="0"/>
          <a:ext cx="0" cy="0"/>
          <a:chOff x="0" y="0"/>
          <a:chExt cx="0" cy="0"/>
        </a:xfrm>
      </p:grpSpPr>
      <p:sp>
        <p:nvSpPr>
          <p:cNvPr id="570" name="Google Shape;570;p22"/>
          <p:cNvSpPr/>
          <p:nvPr/>
        </p:nvSpPr>
        <p:spPr>
          <a:xfrm rot="-2518509">
            <a:off x="8059907" y="-393805"/>
            <a:ext cx="619281" cy="124497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rot="2700000">
            <a:off x="-4977937" y="2800652"/>
            <a:ext cx="8414529" cy="22026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22"/>
          <p:cNvGrpSpPr/>
          <p:nvPr/>
        </p:nvGrpSpPr>
        <p:grpSpPr>
          <a:xfrm>
            <a:off x="7993040" y="355611"/>
            <a:ext cx="664892" cy="682431"/>
            <a:chOff x="4007590" y="88411"/>
            <a:chExt cx="664892" cy="682431"/>
          </a:xfrm>
        </p:grpSpPr>
        <p:sp>
          <p:nvSpPr>
            <p:cNvPr id="573" name="Google Shape;573;p22"/>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2"/>
          <p:cNvGrpSpPr/>
          <p:nvPr/>
        </p:nvGrpSpPr>
        <p:grpSpPr>
          <a:xfrm>
            <a:off x="-6" y="3326398"/>
            <a:ext cx="485948" cy="659601"/>
            <a:chOff x="-200031" y="4394273"/>
            <a:chExt cx="485948" cy="659601"/>
          </a:xfrm>
        </p:grpSpPr>
        <p:sp>
          <p:nvSpPr>
            <p:cNvPr id="586" name="Google Shape;586;p22"/>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txBox="1">
            <a:spLocks noGrp="1"/>
          </p:cNvSpPr>
          <p:nvPr>
            <p:ph type="subTitle" idx="1"/>
          </p:nvPr>
        </p:nvSpPr>
        <p:spPr>
          <a:xfrm>
            <a:off x="2124650" y="3176542"/>
            <a:ext cx="2454600" cy="572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231F20"/>
              </a:buClr>
              <a:buSzPts val="2400"/>
              <a:buFont typeface="Indie Flower"/>
              <a:buNone/>
              <a:defRPr sz="22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596" name="Google Shape;596;p22"/>
          <p:cNvSpPr txBox="1">
            <a:spLocks noGrp="1"/>
          </p:cNvSpPr>
          <p:nvPr>
            <p:ph type="title" hasCustomPrompt="1"/>
          </p:nvPr>
        </p:nvSpPr>
        <p:spPr>
          <a:xfrm>
            <a:off x="1175541" y="3311663"/>
            <a:ext cx="1037700" cy="804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597" name="Google Shape;597;p22"/>
          <p:cNvSpPr txBox="1">
            <a:spLocks noGrp="1"/>
          </p:cNvSpPr>
          <p:nvPr>
            <p:ph type="subTitle" idx="2"/>
          </p:nvPr>
        </p:nvSpPr>
        <p:spPr>
          <a:xfrm>
            <a:off x="2124650" y="1592175"/>
            <a:ext cx="2454600" cy="572700"/>
          </a:xfrm>
          <a:prstGeom prst="rect">
            <a:avLst/>
          </a:prstGeom>
          <a:noFill/>
          <a:ln>
            <a:noFill/>
          </a:ln>
        </p:spPr>
        <p:txBody>
          <a:bodyPr spcFirstLastPara="1" wrap="square" lIns="91425" tIns="91425" rIns="91425" bIns="91425" anchor="b" anchorCtr="0">
            <a:noAutofit/>
          </a:bodyPr>
          <a:lstStyle>
            <a:lvl1pPr lvl="0">
              <a:lnSpc>
                <a:spcPct val="100000"/>
              </a:lnSpc>
              <a:spcBef>
                <a:spcPts val="0"/>
              </a:spcBef>
              <a:spcAft>
                <a:spcPts val="0"/>
              </a:spcAft>
              <a:buClr>
                <a:srgbClr val="231F20"/>
              </a:buClr>
              <a:buSzPts val="2400"/>
              <a:buFont typeface="Indie Flower"/>
              <a:buNone/>
              <a:defRPr sz="2200" b="1">
                <a:solidFill>
                  <a:srgbClr val="231F20"/>
                </a:solidFill>
                <a:latin typeface="Indie Flower"/>
                <a:ea typeface="Indie Flower"/>
                <a:cs typeface="Indie Flower"/>
                <a:sym typeface="Indie Flower"/>
              </a:defRPr>
            </a:lvl1pPr>
            <a:lvl2pPr lvl="1">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598" name="Google Shape;598;p22"/>
          <p:cNvSpPr txBox="1">
            <a:spLocks noGrp="1"/>
          </p:cNvSpPr>
          <p:nvPr>
            <p:ph type="title" idx="3" hasCustomPrompt="1"/>
          </p:nvPr>
        </p:nvSpPr>
        <p:spPr>
          <a:xfrm>
            <a:off x="1175625" y="1720032"/>
            <a:ext cx="1037700" cy="804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599" name="Google Shape;599;p22"/>
          <p:cNvSpPr txBox="1">
            <a:spLocks noGrp="1"/>
          </p:cNvSpPr>
          <p:nvPr>
            <p:ph type="title" idx="4"/>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600" name="Google Shape;600;p22"/>
          <p:cNvSpPr txBox="1">
            <a:spLocks noGrp="1"/>
          </p:cNvSpPr>
          <p:nvPr>
            <p:ph type="subTitle" idx="5"/>
          </p:nvPr>
        </p:nvSpPr>
        <p:spPr>
          <a:xfrm>
            <a:off x="5706994" y="3176542"/>
            <a:ext cx="2454600" cy="572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231F20"/>
              </a:buClr>
              <a:buSzPts val="2400"/>
              <a:buFont typeface="Indie Flower"/>
              <a:buNone/>
              <a:defRPr sz="22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1" name="Google Shape;601;p22"/>
          <p:cNvSpPr txBox="1">
            <a:spLocks noGrp="1"/>
          </p:cNvSpPr>
          <p:nvPr>
            <p:ph type="title" idx="6" hasCustomPrompt="1"/>
          </p:nvPr>
        </p:nvSpPr>
        <p:spPr>
          <a:xfrm>
            <a:off x="4710219" y="3311663"/>
            <a:ext cx="1037700" cy="804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602" name="Google Shape;602;p22"/>
          <p:cNvSpPr txBox="1">
            <a:spLocks noGrp="1"/>
          </p:cNvSpPr>
          <p:nvPr>
            <p:ph type="subTitle" idx="7"/>
          </p:nvPr>
        </p:nvSpPr>
        <p:spPr>
          <a:xfrm>
            <a:off x="5671275" y="1592175"/>
            <a:ext cx="2454600" cy="572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231F20"/>
              </a:buClr>
              <a:buSzPts val="2400"/>
              <a:buFont typeface="Indie Flower"/>
              <a:buNone/>
              <a:defRPr sz="22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3" name="Google Shape;603;p22"/>
          <p:cNvSpPr txBox="1">
            <a:spLocks noGrp="1"/>
          </p:cNvSpPr>
          <p:nvPr>
            <p:ph type="title" idx="8" hasCustomPrompt="1"/>
          </p:nvPr>
        </p:nvSpPr>
        <p:spPr>
          <a:xfrm>
            <a:off x="4710225" y="1720032"/>
            <a:ext cx="1037700" cy="804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604" name="Google Shape;604;p22"/>
          <p:cNvSpPr txBox="1">
            <a:spLocks noGrp="1"/>
          </p:cNvSpPr>
          <p:nvPr>
            <p:ph type="subTitle" idx="9"/>
          </p:nvPr>
        </p:nvSpPr>
        <p:spPr>
          <a:xfrm>
            <a:off x="2107875" y="2098375"/>
            <a:ext cx="2352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5" name="Google Shape;605;p22"/>
          <p:cNvSpPr txBox="1">
            <a:spLocks noGrp="1"/>
          </p:cNvSpPr>
          <p:nvPr>
            <p:ph type="subTitle" idx="13"/>
          </p:nvPr>
        </p:nvSpPr>
        <p:spPr>
          <a:xfrm>
            <a:off x="2124551" y="3683350"/>
            <a:ext cx="22443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6" name="Google Shape;606;p22"/>
          <p:cNvSpPr txBox="1">
            <a:spLocks noGrp="1"/>
          </p:cNvSpPr>
          <p:nvPr>
            <p:ph type="subTitle" idx="14"/>
          </p:nvPr>
        </p:nvSpPr>
        <p:spPr>
          <a:xfrm>
            <a:off x="5688999" y="2098875"/>
            <a:ext cx="2352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7" name="Google Shape;607;p22"/>
          <p:cNvSpPr txBox="1">
            <a:spLocks noGrp="1"/>
          </p:cNvSpPr>
          <p:nvPr>
            <p:ph type="subTitle" idx="15"/>
          </p:nvPr>
        </p:nvSpPr>
        <p:spPr>
          <a:xfrm>
            <a:off x="5724277" y="3683525"/>
            <a:ext cx="2352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608" name="Google Shape;608;p22"/>
          <p:cNvSpPr/>
          <p:nvPr/>
        </p:nvSpPr>
        <p:spPr>
          <a:xfrm>
            <a:off x="818700" y="4389929"/>
            <a:ext cx="46051" cy="35599"/>
          </a:xfrm>
          <a:custGeom>
            <a:avLst/>
            <a:gdLst/>
            <a:ahLst/>
            <a:cxn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8661215" y="342959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6828314" y="3710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1469614"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3276691" y="442781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1233291" y="503909"/>
            <a:ext cx="46083" cy="35599"/>
          </a:xfrm>
          <a:custGeom>
            <a:avLst/>
            <a:gdLst/>
            <a:ahLst/>
            <a:cxn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543537" y="12874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8488738" y="1503046"/>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a:off x="3858736" y="29939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22"/>
          <p:cNvGrpSpPr/>
          <p:nvPr/>
        </p:nvGrpSpPr>
        <p:grpSpPr>
          <a:xfrm>
            <a:off x="7381426" y="4553298"/>
            <a:ext cx="365043" cy="495993"/>
            <a:chOff x="6885752" y="4461977"/>
            <a:chExt cx="485817" cy="660091"/>
          </a:xfrm>
        </p:grpSpPr>
        <p:sp>
          <p:nvSpPr>
            <p:cNvPr id="618" name="Google Shape;618;p22"/>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
  <p:cSld name="BLANK_1_1">
    <p:bg>
      <p:bgPr>
        <a:solidFill>
          <a:srgbClr val="CAEAEF"/>
        </a:solidFill>
        <a:effectLst/>
      </p:bgPr>
    </p:bg>
    <p:spTree>
      <p:nvGrpSpPr>
        <p:cNvPr id="1" name="Shape 627"/>
        <p:cNvGrpSpPr/>
        <p:nvPr/>
      </p:nvGrpSpPr>
      <p:grpSpPr>
        <a:xfrm>
          <a:off x="0" y="0"/>
          <a:ext cx="0" cy="0"/>
          <a:chOff x="0" y="0"/>
          <a:chExt cx="0" cy="0"/>
        </a:xfrm>
      </p:grpSpPr>
      <p:sp>
        <p:nvSpPr>
          <p:cNvPr id="628" name="Google Shape;628;p23"/>
          <p:cNvSpPr/>
          <p:nvPr/>
        </p:nvSpPr>
        <p:spPr>
          <a:xfrm rot="2384148">
            <a:off x="-100257" y="2089436"/>
            <a:ext cx="861144" cy="204171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rot="2120696">
            <a:off x="7833534" y="3435872"/>
            <a:ext cx="2264167" cy="256917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rot="-3283789">
            <a:off x="-5213172" y="-150573"/>
            <a:ext cx="10376847" cy="2929654"/>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1563877" y="38087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23"/>
          <p:cNvGrpSpPr/>
          <p:nvPr/>
        </p:nvGrpSpPr>
        <p:grpSpPr>
          <a:xfrm>
            <a:off x="7229702" y="3548152"/>
            <a:ext cx="485817" cy="660091"/>
            <a:chOff x="6885752" y="4461977"/>
            <a:chExt cx="485817" cy="660091"/>
          </a:xfrm>
        </p:grpSpPr>
        <p:sp>
          <p:nvSpPr>
            <p:cNvPr id="633" name="Google Shape;633;p23"/>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3"/>
          <p:cNvGrpSpPr/>
          <p:nvPr/>
        </p:nvGrpSpPr>
        <p:grpSpPr>
          <a:xfrm>
            <a:off x="1202757" y="209698"/>
            <a:ext cx="485948" cy="659601"/>
            <a:chOff x="-200031" y="4394273"/>
            <a:chExt cx="485948" cy="659601"/>
          </a:xfrm>
        </p:grpSpPr>
        <p:sp>
          <p:nvSpPr>
            <p:cNvPr id="643" name="Google Shape;643;p23"/>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23"/>
          <p:cNvSpPr txBox="1">
            <a:spLocks noGrp="1"/>
          </p:cNvSpPr>
          <p:nvPr>
            <p:ph type="body" idx="1"/>
          </p:nvPr>
        </p:nvSpPr>
        <p:spPr>
          <a:xfrm>
            <a:off x="1914300" y="2049850"/>
            <a:ext cx="5315400" cy="13284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rgbClr val="231F20"/>
              </a:buClr>
              <a:buSzPts val="1400"/>
              <a:buFont typeface="Open Sans"/>
              <a:buChar char="●"/>
              <a:defRPr sz="1600">
                <a:solidFill>
                  <a:srgbClr val="231F20"/>
                </a:solidFill>
                <a:latin typeface="Open Sans"/>
                <a:ea typeface="Open Sans"/>
                <a:cs typeface="Open Sans"/>
                <a:sym typeface="Open Sans"/>
              </a:defRPr>
            </a:lvl1pPr>
            <a:lvl2pPr marL="914400" lvl="1"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marL="1371600" lvl="2"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marL="1828800" lvl="3"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marL="2286000" lvl="4"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marL="2743200" lvl="5"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marL="3200400" lvl="6"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marL="3657600" lvl="7"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marL="4114800" lvl="8"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9pPr>
          </a:lstStyle>
          <a:p>
            <a:endParaRPr/>
          </a:p>
        </p:txBody>
      </p:sp>
      <p:sp>
        <p:nvSpPr>
          <p:cNvPr id="653" name="Google Shape;653;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654" name="Google Shape;654;p23"/>
          <p:cNvSpPr/>
          <p:nvPr/>
        </p:nvSpPr>
        <p:spPr>
          <a:xfrm>
            <a:off x="1156666" y="679034"/>
            <a:ext cx="46083" cy="35599"/>
          </a:xfrm>
          <a:custGeom>
            <a:avLst/>
            <a:gdLst/>
            <a:ahLst/>
            <a:cxn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8661215" y="342959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8638476" y="29938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3066239" y="468489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8013208" y="613780"/>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8488738" y="1503046"/>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3858736" y="29939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
    <p:bg>
      <p:bgPr>
        <a:solidFill>
          <a:srgbClr val="CAEAEF"/>
        </a:solidFill>
        <a:effectLst/>
      </p:bgPr>
    </p:bg>
    <p:spTree>
      <p:nvGrpSpPr>
        <p:cNvPr id="1" name="Shape 723"/>
        <p:cNvGrpSpPr/>
        <p:nvPr/>
      </p:nvGrpSpPr>
      <p:grpSpPr>
        <a:xfrm>
          <a:off x="0" y="0"/>
          <a:ext cx="0" cy="0"/>
          <a:chOff x="0" y="0"/>
          <a:chExt cx="0" cy="0"/>
        </a:xfrm>
      </p:grpSpPr>
      <p:sp>
        <p:nvSpPr>
          <p:cNvPr id="724" name="Google Shape;724;p26"/>
          <p:cNvSpPr/>
          <p:nvPr/>
        </p:nvSpPr>
        <p:spPr>
          <a:xfrm rot="-927928" flipH="1">
            <a:off x="7865105" y="4150586"/>
            <a:ext cx="2264027" cy="256917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4636453" y="4417318"/>
            <a:ext cx="6551985" cy="171508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6"/>
          <p:cNvGrpSpPr/>
          <p:nvPr/>
        </p:nvGrpSpPr>
        <p:grpSpPr>
          <a:xfrm rot="1192642">
            <a:off x="8845299" y="915242"/>
            <a:ext cx="664876" cy="682414"/>
            <a:chOff x="4007590" y="88411"/>
            <a:chExt cx="664892" cy="682431"/>
          </a:xfrm>
        </p:grpSpPr>
        <p:sp>
          <p:nvSpPr>
            <p:cNvPr id="727" name="Google Shape;727;p26"/>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6"/>
          <p:cNvSpPr/>
          <p:nvPr/>
        </p:nvSpPr>
        <p:spPr>
          <a:xfrm rot="-4092892">
            <a:off x="-414484" y="-985069"/>
            <a:ext cx="1912028" cy="176433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26"/>
          <p:cNvGrpSpPr/>
          <p:nvPr/>
        </p:nvGrpSpPr>
        <p:grpSpPr>
          <a:xfrm rot="6791915">
            <a:off x="869085" y="-69470"/>
            <a:ext cx="485924" cy="659569"/>
            <a:chOff x="-200031" y="4394273"/>
            <a:chExt cx="485948" cy="659601"/>
          </a:xfrm>
        </p:grpSpPr>
        <p:sp>
          <p:nvSpPr>
            <p:cNvPr id="741" name="Google Shape;741;p26"/>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2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751" name="Google Shape;751;p26"/>
          <p:cNvSpPr txBox="1">
            <a:spLocks noGrp="1"/>
          </p:cNvSpPr>
          <p:nvPr>
            <p:ph type="subTitle" idx="1"/>
          </p:nvPr>
        </p:nvSpPr>
        <p:spPr>
          <a:xfrm>
            <a:off x="2064837" y="1461886"/>
            <a:ext cx="2063700" cy="40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8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9pPr>
          </a:lstStyle>
          <a:p>
            <a:endParaRPr/>
          </a:p>
        </p:txBody>
      </p:sp>
      <p:sp>
        <p:nvSpPr>
          <p:cNvPr id="752" name="Google Shape;752;p26"/>
          <p:cNvSpPr txBox="1">
            <a:spLocks noGrp="1"/>
          </p:cNvSpPr>
          <p:nvPr>
            <p:ph type="subTitle" idx="2"/>
          </p:nvPr>
        </p:nvSpPr>
        <p:spPr>
          <a:xfrm>
            <a:off x="1974075" y="2046750"/>
            <a:ext cx="2245200" cy="679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53" name="Google Shape;753;p26"/>
          <p:cNvSpPr txBox="1">
            <a:spLocks noGrp="1"/>
          </p:cNvSpPr>
          <p:nvPr>
            <p:ph type="subTitle" idx="3"/>
          </p:nvPr>
        </p:nvSpPr>
        <p:spPr>
          <a:xfrm>
            <a:off x="2067208" y="3132586"/>
            <a:ext cx="2063700" cy="40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800"/>
              <a:buFont typeface="Indie Flower"/>
              <a:buNone/>
              <a:defRPr sz="2400" b="1">
                <a:solidFill>
                  <a:schemeClr val="accent5"/>
                </a:solidFill>
                <a:latin typeface="Indie Flower"/>
                <a:ea typeface="Indie Flower"/>
                <a:cs typeface="Indie Flower"/>
                <a:sym typeface="Indie Flower"/>
              </a:defRPr>
            </a:lvl1pPr>
            <a:lvl2pPr lvl="1"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9pPr>
          </a:lstStyle>
          <a:p>
            <a:endParaRPr/>
          </a:p>
        </p:txBody>
      </p:sp>
      <p:sp>
        <p:nvSpPr>
          <p:cNvPr id="754" name="Google Shape;754;p26"/>
          <p:cNvSpPr txBox="1">
            <a:spLocks noGrp="1"/>
          </p:cNvSpPr>
          <p:nvPr>
            <p:ph type="subTitle" idx="4"/>
          </p:nvPr>
        </p:nvSpPr>
        <p:spPr>
          <a:xfrm>
            <a:off x="2068738" y="3717700"/>
            <a:ext cx="2245200" cy="679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55" name="Google Shape;755;p26"/>
          <p:cNvSpPr txBox="1">
            <a:spLocks noGrp="1"/>
          </p:cNvSpPr>
          <p:nvPr>
            <p:ph type="subTitle" idx="5"/>
          </p:nvPr>
        </p:nvSpPr>
        <p:spPr>
          <a:xfrm>
            <a:off x="4912061" y="1461486"/>
            <a:ext cx="2063700" cy="40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800"/>
              <a:buFont typeface="Indie Flower"/>
              <a:buNone/>
              <a:defRPr sz="24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9pPr>
          </a:lstStyle>
          <a:p>
            <a:endParaRPr/>
          </a:p>
        </p:txBody>
      </p:sp>
      <p:sp>
        <p:nvSpPr>
          <p:cNvPr id="756" name="Google Shape;756;p26"/>
          <p:cNvSpPr txBox="1">
            <a:spLocks noGrp="1"/>
          </p:cNvSpPr>
          <p:nvPr>
            <p:ph type="subTitle" idx="6"/>
          </p:nvPr>
        </p:nvSpPr>
        <p:spPr>
          <a:xfrm>
            <a:off x="4802850" y="2046750"/>
            <a:ext cx="2245200" cy="679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rgbClr val="231F20"/>
                </a:solidFill>
                <a:latin typeface="Open Sans"/>
                <a:ea typeface="Open Sans"/>
                <a:cs typeface="Open Sans"/>
                <a:sym typeface="Open Sans"/>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57" name="Google Shape;757;p26"/>
          <p:cNvSpPr txBox="1">
            <a:spLocks noGrp="1"/>
          </p:cNvSpPr>
          <p:nvPr>
            <p:ph type="subTitle" idx="7"/>
          </p:nvPr>
        </p:nvSpPr>
        <p:spPr>
          <a:xfrm>
            <a:off x="4911063" y="3132761"/>
            <a:ext cx="2063700" cy="40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800"/>
              <a:buFont typeface="Indie Flower"/>
              <a:buNone/>
              <a:defRPr sz="24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800"/>
              <a:buFont typeface="Indie Flower"/>
              <a:buNone/>
              <a:defRPr sz="1800" b="1">
                <a:solidFill>
                  <a:srgbClr val="231F20"/>
                </a:solidFill>
                <a:latin typeface="Indie Flower"/>
                <a:ea typeface="Indie Flower"/>
                <a:cs typeface="Indie Flower"/>
                <a:sym typeface="Indie Flower"/>
              </a:defRPr>
            </a:lvl9pPr>
          </a:lstStyle>
          <a:p>
            <a:endParaRPr/>
          </a:p>
        </p:txBody>
      </p:sp>
      <p:sp>
        <p:nvSpPr>
          <p:cNvPr id="758" name="Google Shape;758;p26"/>
          <p:cNvSpPr txBox="1">
            <a:spLocks noGrp="1"/>
          </p:cNvSpPr>
          <p:nvPr>
            <p:ph type="subTitle" idx="8"/>
          </p:nvPr>
        </p:nvSpPr>
        <p:spPr>
          <a:xfrm>
            <a:off x="4924713" y="3717650"/>
            <a:ext cx="2245200" cy="679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59" name="Google Shape;759;p26"/>
          <p:cNvSpPr/>
          <p:nvPr/>
        </p:nvSpPr>
        <p:spPr>
          <a:xfrm>
            <a:off x="666578" y="1473419"/>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8680288" y="89027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a:off x="495476" y="3488009"/>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a:off x="4262399" y="115760"/>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8807902" y="364429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7254796" y="4577167"/>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3875576" y="48331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1">
    <p:bg>
      <p:bgPr>
        <a:solidFill>
          <a:srgbClr val="CAEAEF"/>
        </a:solidFill>
        <a:effectLst/>
      </p:bgPr>
    </p:bg>
    <p:spTree>
      <p:nvGrpSpPr>
        <p:cNvPr id="1" name="Shape 766"/>
        <p:cNvGrpSpPr/>
        <p:nvPr/>
      </p:nvGrpSpPr>
      <p:grpSpPr>
        <a:xfrm>
          <a:off x="0" y="0"/>
          <a:ext cx="0" cy="0"/>
          <a:chOff x="0" y="0"/>
          <a:chExt cx="0" cy="0"/>
        </a:xfrm>
      </p:grpSpPr>
      <p:sp>
        <p:nvSpPr>
          <p:cNvPr id="767" name="Google Shape;767;p27"/>
          <p:cNvSpPr/>
          <p:nvPr/>
        </p:nvSpPr>
        <p:spPr>
          <a:xfrm rot="3985606">
            <a:off x="-1863187" y="751701"/>
            <a:ext cx="2666664" cy="2710816"/>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rot="6649761">
            <a:off x="-2492775" y="30437"/>
            <a:ext cx="4780451" cy="1852101"/>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rot="3360588">
            <a:off x="7719574" y="3678002"/>
            <a:ext cx="619478" cy="124479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27"/>
          <p:cNvGrpSpPr/>
          <p:nvPr/>
        </p:nvGrpSpPr>
        <p:grpSpPr>
          <a:xfrm flipH="1">
            <a:off x="227507" y="88925"/>
            <a:ext cx="485720" cy="659830"/>
            <a:chOff x="8727188" y="1507488"/>
            <a:chExt cx="485720" cy="659830"/>
          </a:xfrm>
        </p:grpSpPr>
        <p:sp>
          <p:nvSpPr>
            <p:cNvPr id="771" name="Google Shape;771;p27"/>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27"/>
          <p:cNvGrpSpPr/>
          <p:nvPr/>
        </p:nvGrpSpPr>
        <p:grpSpPr>
          <a:xfrm flipH="1">
            <a:off x="8098332" y="3519811"/>
            <a:ext cx="664892" cy="682431"/>
            <a:chOff x="4007590" y="88411"/>
            <a:chExt cx="664892" cy="682431"/>
          </a:xfrm>
        </p:grpSpPr>
        <p:sp>
          <p:nvSpPr>
            <p:cNvPr id="781" name="Google Shape;781;p27"/>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794" name="Google Shape;794;p27"/>
          <p:cNvSpPr txBox="1">
            <a:spLocks noGrp="1"/>
          </p:cNvSpPr>
          <p:nvPr>
            <p:ph type="subTitle" idx="1"/>
          </p:nvPr>
        </p:nvSpPr>
        <p:spPr>
          <a:xfrm>
            <a:off x="1703599" y="2742665"/>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95" name="Google Shape;795;p27"/>
          <p:cNvSpPr txBox="1">
            <a:spLocks noGrp="1"/>
          </p:cNvSpPr>
          <p:nvPr>
            <p:ph type="subTitle" idx="2"/>
          </p:nvPr>
        </p:nvSpPr>
        <p:spPr>
          <a:xfrm>
            <a:off x="1493134" y="3218463"/>
            <a:ext cx="17751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96" name="Google Shape;796;p27"/>
          <p:cNvSpPr txBox="1">
            <a:spLocks noGrp="1"/>
          </p:cNvSpPr>
          <p:nvPr>
            <p:ph type="subTitle" idx="3"/>
          </p:nvPr>
        </p:nvSpPr>
        <p:spPr>
          <a:xfrm>
            <a:off x="3897691" y="2742665"/>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97" name="Google Shape;797;p27"/>
          <p:cNvSpPr txBox="1">
            <a:spLocks noGrp="1"/>
          </p:cNvSpPr>
          <p:nvPr>
            <p:ph type="subTitle" idx="4"/>
          </p:nvPr>
        </p:nvSpPr>
        <p:spPr>
          <a:xfrm>
            <a:off x="3682791" y="3218463"/>
            <a:ext cx="17751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98" name="Google Shape;798;p27"/>
          <p:cNvSpPr txBox="1">
            <a:spLocks noGrp="1"/>
          </p:cNvSpPr>
          <p:nvPr>
            <p:ph type="subTitle" idx="5"/>
          </p:nvPr>
        </p:nvSpPr>
        <p:spPr>
          <a:xfrm>
            <a:off x="6086205" y="2742665"/>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799" name="Google Shape;799;p27"/>
          <p:cNvSpPr txBox="1">
            <a:spLocks noGrp="1"/>
          </p:cNvSpPr>
          <p:nvPr>
            <p:ph type="subTitle" idx="6"/>
          </p:nvPr>
        </p:nvSpPr>
        <p:spPr>
          <a:xfrm>
            <a:off x="5879577" y="3218463"/>
            <a:ext cx="17751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grpSp>
        <p:nvGrpSpPr>
          <p:cNvPr id="800" name="Google Shape;800;p27"/>
          <p:cNvGrpSpPr/>
          <p:nvPr/>
        </p:nvGrpSpPr>
        <p:grpSpPr>
          <a:xfrm flipH="1">
            <a:off x="848632" y="3924752"/>
            <a:ext cx="485817" cy="660091"/>
            <a:chOff x="6885752" y="4461977"/>
            <a:chExt cx="485817" cy="660091"/>
          </a:xfrm>
        </p:grpSpPr>
        <p:sp>
          <p:nvSpPr>
            <p:cNvPr id="801" name="Google Shape;801;p27"/>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7"/>
          <p:cNvSpPr/>
          <p:nvPr/>
        </p:nvSpPr>
        <p:spPr>
          <a:xfrm flipH="1">
            <a:off x="848632" y="3448669"/>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flipH="1">
            <a:off x="7124115" y="137874"/>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flipH="1">
            <a:off x="5665052" y="442781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_1">
    <p:bg>
      <p:bgPr>
        <a:solidFill>
          <a:srgbClr val="CAEAEF"/>
        </a:solidFill>
        <a:effectLst/>
      </p:bgPr>
    </p:bg>
    <p:spTree>
      <p:nvGrpSpPr>
        <p:cNvPr id="1" name="Shape 813"/>
        <p:cNvGrpSpPr/>
        <p:nvPr/>
      </p:nvGrpSpPr>
      <p:grpSpPr>
        <a:xfrm>
          <a:off x="0" y="0"/>
          <a:ext cx="0" cy="0"/>
          <a:chOff x="0" y="0"/>
          <a:chExt cx="0" cy="0"/>
        </a:xfrm>
      </p:grpSpPr>
      <p:sp>
        <p:nvSpPr>
          <p:cNvPr id="814" name="Google Shape;814;p28"/>
          <p:cNvSpPr/>
          <p:nvPr/>
        </p:nvSpPr>
        <p:spPr>
          <a:xfrm rot="-527390">
            <a:off x="-1330518" y="3754918"/>
            <a:ext cx="1925620" cy="169815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rot="-3985606" flipH="1">
            <a:off x="8192304" y="-316749"/>
            <a:ext cx="2666664" cy="2710816"/>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rot="-6649761" flipH="1">
            <a:off x="6917655" y="30437"/>
            <a:ext cx="4780451" cy="1852101"/>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28"/>
          <p:cNvGrpSpPr/>
          <p:nvPr/>
        </p:nvGrpSpPr>
        <p:grpSpPr>
          <a:xfrm>
            <a:off x="8249255" y="209575"/>
            <a:ext cx="485720" cy="659830"/>
            <a:chOff x="8727188" y="1507488"/>
            <a:chExt cx="485720" cy="659830"/>
          </a:xfrm>
        </p:grpSpPr>
        <p:sp>
          <p:nvSpPr>
            <p:cNvPr id="818" name="Google Shape;818;p28"/>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28"/>
          <p:cNvGrpSpPr/>
          <p:nvPr/>
        </p:nvGrpSpPr>
        <p:grpSpPr>
          <a:xfrm flipH="1">
            <a:off x="154482" y="3617736"/>
            <a:ext cx="664892" cy="682431"/>
            <a:chOff x="4007590" y="88411"/>
            <a:chExt cx="664892" cy="682431"/>
          </a:xfrm>
        </p:grpSpPr>
        <p:sp>
          <p:nvSpPr>
            <p:cNvPr id="828" name="Google Shape;828;p28"/>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841" name="Google Shape;841;p28"/>
          <p:cNvSpPr txBox="1">
            <a:spLocks noGrp="1"/>
          </p:cNvSpPr>
          <p:nvPr>
            <p:ph type="subTitle" idx="1"/>
          </p:nvPr>
        </p:nvSpPr>
        <p:spPr>
          <a:xfrm>
            <a:off x="1551124" y="1786338"/>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2" name="Google Shape;842;p28"/>
          <p:cNvSpPr txBox="1">
            <a:spLocks noGrp="1"/>
          </p:cNvSpPr>
          <p:nvPr>
            <p:ph type="subTitle" idx="2"/>
          </p:nvPr>
        </p:nvSpPr>
        <p:spPr>
          <a:xfrm>
            <a:off x="1472525" y="2170772"/>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3" name="Google Shape;843;p28"/>
          <p:cNvSpPr txBox="1">
            <a:spLocks noGrp="1"/>
          </p:cNvSpPr>
          <p:nvPr>
            <p:ph type="subTitle" idx="3"/>
          </p:nvPr>
        </p:nvSpPr>
        <p:spPr>
          <a:xfrm>
            <a:off x="3897691" y="1786338"/>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4" name="Google Shape;844;p28"/>
          <p:cNvSpPr txBox="1">
            <a:spLocks noGrp="1"/>
          </p:cNvSpPr>
          <p:nvPr>
            <p:ph type="subTitle" idx="4"/>
          </p:nvPr>
        </p:nvSpPr>
        <p:spPr>
          <a:xfrm>
            <a:off x="3819100" y="2170771"/>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5" name="Google Shape;845;p28"/>
          <p:cNvSpPr txBox="1">
            <a:spLocks noGrp="1"/>
          </p:cNvSpPr>
          <p:nvPr>
            <p:ph type="subTitle" idx="5"/>
          </p:nvPr>
        </p:nvSpPr>
        <p:spPr>
          <a:xfrm>
            <a:off x="6240016" y="1786338"/>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6" name="Google Shape;846;p28"/>
          <p:cNvSpPr txBox="1">
            <a:spLocks noGrp="1"/>
          </p:cNvSpPr>
          <p:nvPr>
            <p:ph type="subTitle" idx="6"/>
          </p:nvPr>
        </p:nvSpPr>
        <p:spPr>
          <a:xfrm>
            <a:off x="6161425" y="2170771"/>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7" name="Google Shape;847;p28"/>
          <p:cNvSpPr txBox="1">
            <a:spLocks noGrp="1"/>
          </p:cNvSpPr>
          <p:nvPr>
            <p:ph type="subTitle" idx="7"/>
          </p:nvPr>
        </p:nvSpPr>
        <p:spPr>
          <a:xfrm>
            <a:off x="1551124" y="3500863"/>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8" name="Google Shape;848;p28"/>
          <p:cNvSpPr txBox="1">
            <a:spLocks noGrp="1"/>
          </p:cNvSpPr>
          <p:nvPr>
            <p:ph type="subTitle" idx="8"/>
          </p:nvPr>
        </p:nvSpPr>
        <p:spPr>
          <a:xfrm>
            <a:off x="1472525" y="3885297"/>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49" name="Google Shape;849;p28"/>
          <p:cNvSpPr txBox="1">
            <a:spLocks noGrp="1"/>
          </p:cNvSpPr>
          <p:nvPr>
            <p:ph type="subTitle" idx="9"/>
          </p:nvPr>
        </p:nvSpPr>
        <p:spPr>
          <a:xfrm>
            <a:off x="3897691" y="3500863"/>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50" name="Google Shape;850;p28"/>
          <p:cNvSpPr txBox="1">
            <a:spLocks noGrp="1"/>
          </p:cNvSpPr>
          <p:nvPr>
            <p:ph type="subTitle" idx="13"/>
          </p:nvPr>
        </p:nvSpPr>
        <p:spPr>
          <a:xfrm>
            <a:off x="3819100" y="3885296"/>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51" name="Google Shape;851;p28"/>
          <p:cNvSpPr txBox="1">
            <a:spLocks noGrp="1"/>
          </p:cNvSpPr>
          <p:nvPr>
            <p:ph type="subTitle" idx="14"/>
          </p:nvPr>
        </p:nvSpPr>
        <p:spPr>
          <a:xfrm>
            <a:off x="6240016" y="3500863"/>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8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52" name="Google Shape;852;p28"/>
          <p:cNvSpPr txBox="1">
            <a:spLocks noGrp="1"/>
          </p:cNvSpPr>
          <p:nvPr>
            <p:ph type="subTitle" idx="15"/>
          </p:nvPr>
        </p:nvSpPr>
        <p:spPr>
          <a:xfrm>
            <a:off x="6161425" y="3885296"/>
            <a:ext cx="1509900" cy="63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853" name="Google Shape;853;p28"/>
          <p:cNvSpPr/>
          <p:nvPr/>
        </p:nvSpPr>
        <p:spPr>
          <a:xfrm flipH="1">
            <a:off x="8249261" y="392309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flipH="1">
            <a:off x="320136" y="869406"/>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flipH="1">
            <a:off x="992894" y="7990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flipH="1">
            <a:off x="7049964" y="28127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flipH="1">
            <a:off x="1725436" y="2095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flipH="1">
            <a:off x="487869" y="2359050"/>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859"/>
        <p:cNvGrpSpPr/>
        <p:nvPr/>
      </p:nvGrpSpPr>
      <p:grpSpPr>
        <a:xfrm>
          <a:off x="0" y="0"/>
          <a:ext cx="0" cy="0"/>
          <a:chOff x="0" y="0"/>
          <a:chExt cx="0" cy="0"/>
        </a:xfrm>
      </p:grpSpPr>
      <p:sp>
        <p:nvSpPr>
          <p:cNvPr id="860" name="Google Shape;860;p29"/>
          <p:cNvSpPr/>
          <p:nvPr/>
        </p:nvSpPr>
        <p:spPr>
          <a:xfrm rot="5401531">
            <a:off x="5699653" y="3489171"/>
            <a:ext cx="1313325" cy="2747033"/>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flipH="1">
            <a:off x="3690615" y="-1817398"/>
            <a:ext cx="12098701" cy="34157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flipH="1">
            <a:off x="-2445323" y="41801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29"/>
          <p:cNvGrpSpPr/>
          <p:nvPr/>
        </p:nvGrpSpPr>
        <p:grpSpPr>
          <a:xfrm>
            <a:off x="8658288" y="1107438"/>
            <a:ext cx="485720" cy="659830"/>
            <a:chOff x="8727188" y="1507488"/>
            <a:chExt cx="485720" cy="659830"/>
          </a:xfrm>
        </p:grpSpPr>
        <p:sp>
          <p:nvSpPr>
            <p:cNvPr id="864" name="Google Shape;864;p29"/>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29"/>
          <p:cNvGrpSpPr/>
          <p:nvPr/>
        </p:nvGrpSpPr>
        <p:grpSpPr>
          <a:xfrm>
            <a:off x="158840" y="915936"/>
            <a:ext cx="664892" cy="682431"/>
            <a:chOff x="4007590" y="88411"/>
            <a:chExt cx="664892" cy="682431"/>
          </a:xfrm>
        </p:grpSpPr>
        <p:sp>
          <p:nvSpPr>
            <p:cNvPr id="874" name="Google Shape;874;p29"/>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9"/>
          <p:cNvGrpSpPr/>
          <p:nvPr/>
        </p:nvGrpSpPr>
        <p:grpSpPr>
          <a:xfrm>
            <a:off x="7153652" y="4053702"/>
            <a:ext cx="485817" cy="660091"/>
            <a:chOff x="6885752" y="4461977"/>
            <a:chExt cx="485817" cy="660091"/>
          </a:xfrm>
        </p:grpSpPr>
        <p:sp>
          <p:nvSpPr>
            <p:cNvPr id="887" name="Google Shape;887;p29"/>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
    <p:spTree>
      <p:nvGrpSpPr>
        <p:cNvPr id="1" name="Shape 896"/>
        <p:cNvGrpSpPr/>
        <p:nvPr/>
      </p:nvGrpSpPr>
      <p:grpSpPr>
        <a:xfrm>
          <a:off x="0" y="0"/>
          <a:ext cx="0" cy="0"/>
          <a:chOff x="0" y="0"/>
          <a:chExt cx="0" cy="0"/>
        </a:xfrm>
      </p:grpSpPr>
      <p:sp>
        <p:nvSpPr>
          <p:cNvPr id="897" name="Google Shape;897;p30"/>
          <p:cNvSpPr/>
          <p:nvPr/>
        </p:nvSpPr>
        <p:spPr>
          <a:xfrm rot="-8668324" flipH="1">
            <a:off x="6750056" y="3283941"/>
            <a:ext cx="1198994" cy="233263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rot="126148" flipH="1">
            <a:off x="-1059503" y="-655658"/>
            <a:ext cx="2264304" cy="256926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rot="-3360588" flipH="1">
            <a:off x="-237097" y="1338252"/>
            <a:ext cx="619478" cy="124479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rot="-3314681" flipH="1">
            <a:off x="5748467" y="2887729"/>
            <a:ext cx="5950699" cy="235728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30"/>
          <p:cNvGrpSpPr/>
          <p:nvPr/>
        </p:nvGrpSpPr>
        <p:grpSpPr>
          <a:xfrm flipH="1">
            <a:off x="8274573" y="2470323"/>
            <a:ext cx="664892" cy="682431"/>
            <a:chOff x="4007590" y="88411"/>
            <a:chExt cx="664892" cy="682431"/>
          </a:xfrm>
        </p:grpSpPr>
        <p:sp>
          <p:nvSpPr>
            <p:cNvPr id="902" name="Google Shape;902;p30"/>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0"/>
          <p:cNvGrpSpPr/>
          <p:nvPr/>
        </p:nvGrpSpPr>
        <p:grpSpPr>
          <a:xfrm flipH="1">
            <a:off x="268298" y="1524186"/>
            <a:ext cx="664892" cy="682431"/>
            <a:chOff x="4007590" y="88411"/>
            <a:chExt cx="664892" cy="682431"/>
          </a:xfrm>
        </p:grpSpPr>
        <p:sp>
          <p:nvSpPr>
            <p:cNvPr id="915" name="Google Shape;915;p30"/>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_1">
    <p:spTree>
      <p:nvGrpSpPr>
        <p:cNvPr id="1" name="Shape 927"/>
        <p:cNvGrpSpPr/>
        <p:nvPr/>
      </p:nvGrpSpPr>
      <p:grpSpPr>
        <a:xfrm>
          <a:off x="0" y="0"/>
          <a:ext cx="0" cy="0"/>
          <a:chOff x="0" y="0"/>
          <a:chExt cx="0" cy="0"/>
        </a:xfrm>
      </p:grpSpPr>
      <p:sp>
        <p:nvSpPr>
          <p:cNvPr id="928" name="Google Shape;928;p31"/>
          <p:cNvSpPr/>
          <p:nvPr/>
        </p:nvSpPr>
        <p:spPr>
          <a:xfrm flipH="1">
            <a:off x="8022214" y="611548"/>
            <a:ext cx="652275" cy="601805"/>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rot="4277893">
            <a:off x="7980362" y="3499961"/>
            <a:ext cx="2264157" cy="289205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rot="-10547862">
            <a:off x="3307376" y="4151297"/>
            <a:ext cx="8909980" cy="2515520"/>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31"/>
          <p:cNvGrpSpPr/>
          <p:nvPr/>
        </p:nvGrpSpPr>
        <p:grpSpPr>
          <a:xfrm flipH="1">
            <a:off x="7864468" y="3999673"/>
            <a:ext cx="485948" cy="659601"/>
            <a:chOff x="-200031" y="4394273"/>
            <a:chExt cx="485948" cy="659601"/>
          </a:xfrm>
        </p:grpSpPr>
        <p:sp>
          <p:nvSpPr>
            <p:cNvPr id="932" name="Google Shape;932;p31"/>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31"/>
          <p:cNvSpPr/>
          <p:nvPr/>
        </p:nvSpPr>
        <p:spPr>
          <a:xfrm rot="6229370">
            <a:off x="-1028993" y="-1145141"/>
            <a:ext cx="2666432" cy="271083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rot="8893544">
            <a:off x="-2529440" y="-288328"/>
            <a:ext cx="4779976" cy="185220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31"/>
          <p:cNvGrpSpPr/>
          <p:nvPr/>
        </p:nvGrpSpPr>
        <p:grpSpPr>
          <a:xfrm rot="2243615" flipH="1">
            <a:off x="111908" y="1158187"/>
            <a:ext cx="485730" cy="659844"/>
            <a:chOff x="8727188" y="1507488"/>
            <a:chExt cx="485720" cy="659830"/>
          </a:xfrm>
        </p:grpSpPr>
        <p:sp>
          <p:nvSpPr>
            <p:cNvPr id="944" name="Google Shape;944;p31"/>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CAEAEF"/>
        </a:solidFill>
        <a:effectLst/>
      </p:bgPr>
    </p:bg>
    <p:spTree>
      <p:nvGrpSpPr>
        <p:cNvPr id="1" name="Shape 111"/>
        <p:cNvGrpSpPr/>
        <p:nvPr/>
      </p:nvGrpSpPr>
      <p:grpSpPr>
        <a:xfrm>
          <a:off x="0" y="0"/>
          <a:ext cx="0" cy="0"/>
          <a:chOff x="0" y="0"/>
          <a:chExt cx="0" cy="0"/>
        </a:xfrm>
      </p:grpSpPr>
      <p:sp>
        <p:nvSpPr>
          <p:cNvPr id="112" name="Google Shape;112;p4"/>
          <p:cNvSpPr/>
          <p:nvPr/>
        </p:nvSpPr>
        <p:spPr>
          <a:xfrm rot="326270">
            <a:off x="-5562538" y="-2263148"/>
            <a:ext cx="12098509" cy="3415724"/>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4"/>
          <p:cNvGrpSpPr/>
          <p:nvPr/>
        </p:nvGrpSpPr>
        <p:grpSpPr>
          <a:xfrm>
            <a:off x="8768482" y="628529"/>
            <a:ext cx="475107" cy="645539"/>
            <a:chOff x="6925407" y="4474454"/>
            <a:chExt cx="475107" cy="645539"/>
          </a:xfrm>
        </p:grpSpPr>
        <p:sp>
          <p:nvSpPr>
            <p:cNvPr id="114" name="Google Shape;114;p4"/>
            <p:cNvSpPr/>
            <p:nvPr/>
          </p:nvSpPr>
          <p:spPr>
            <a:xfrm>
              <a:off x="7114939" y="4645270"/>
              <a:ext cx="119839" cy="131753"/>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7154864" y="4760222"/>
              <a:ext cx="113738" cy="139067"/>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6925407" y="4824293"/>
              <a:ext cx="162415" cy="157145"/>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7002191" y="4653702"/>
              <a:ext cx="103198" cy="108117"/>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7253846" y="4487135"/>
              <a:ext cx="146668" cy="154047"/>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7031480" y="4978148"/>
              <a:ext cx="137150" cy="141846"/>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233660" y="4849494"/>
              <a:ext cx="136064" cy="139993"/>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117686" y="4474454"/>
              <a:ext cx="121244" cy="13127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6941217" y="4547341"/>
              <a:ext cx="120286" cy="126546"/>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4"/>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ctr" anchorCtr="0">
            <a:noAutofit/>
          </a:bodyPr>
          <a:lstStyle>
            <a:lvl1pPr marL="457200" lvl="0" indent="-304800">
              <a:lnSpc>
                <a:spcPct val="100000"/>
              </a:lnSpc>
              <a:spcBef>
                <a:spcPts val="0"/>
              </a:spcBef>
              <a:spcAft>
                <a:spcPts val="0"/>
              </a:spcAft>
              <a:buClr>
                <a:srgbClr val="231F20"/>
              </a:buClr>
              <a:buSzPts val="1200"/>
              <a:buFont typeface="Livvic"/>
              <a:buChar char="●"/>
              <a:defRPr sz="1200">
                <a:solidFill>
                  <a:srgbClr val="231F20"/>
                </a:solidFill>
                <a:latin typeface="Open Sans"/>
                <a:ea typeface="Open Sans"/>
                <a:cs typeface="Open Sans"/>
                <a:sym typeface="Open Sans"/>
              </a:defRPr>
            </a:lvl1pPr>
            <a:lvl2pPr marL="914400" lvl="1" indent="-304800">
              <a:spcBef>
                <a:spcPts val="0"/>
              </a:spcBef>
              <a:spcAft>
                <a:spcPts val="0"/>
              </a:spcAft>
              <a:buClr>
                <a:srgbClr val="231F20"/>
              </a:buClr>
              <a:buSzPts val="1200"/>
              <a:buFont typeface="Roboto Condensed Light"/>
              <a:buChar char="○"/>
              <a:defRPr>
                <a:solidFill>
                  <a:srgbClr val="231F20"/>
                </a:solidFill>
              </a:defRPr>
            </a:lvl2pPr>
            <a:lvl3pPr marL="1371600" lvl="2" indent="-304800">
              <a:spcBef>
                <a:spcPts val="0"/>
              </a:spcBef>
              <a:spcAft>
                <a:spcPts val="0"/>
              </a:spcAft>
              <a:buClr>
                <a:srgbClr val="231F20"/>
              </a:buClr>
              <a:buSzPts val="1200"/>
              <a:buFont typeface="Roboto Condensed Light"/>
              <a:buChar char="■"/>
              <a:defRPr>
                <a:solidFill>
                  <a:srgbClr val="231F20"/>
                </a:solidFill>
              </a:defRPr>
            </a:lvl3pPr>
            <a:lvl4pPr marL="1828800" lvl="3" indent="-304800">
              <a:spcBef>
                <a:spcPts val="0"/>
              </a:spcBef>
              <a:spcAft>
                <a:spcPts val="0"/>
              </a:spcAft>
              <a:buClr>
                <a:srgbClr val="231F20"/>
              </a:buClr>
              <a:buSzPts val="1200"/>
              <a:buFont typeface="Roboto Condensed Light"/>
              <a:buChar char="●"/>
              <a:defRPr>
                <a:solidFill>
                  <a:srgbClr val="231F20"/>
                </a:solidFill>
              </a:defRPr>
            </a:lvl4pPr>
            <a:lvl5pPr marL="2286000" lvl="4" indent="-304800">
              <a:spcBef>
                <a:spcPts val="0"/>
              </a:spcBef>
              <a:spcAft>
                <a:spcPts val="0"/>
              </a:spcAft>
              <a:buClr>
                <a:srgbClr val="231F20"/>
              </a:buClr>
              <a:buSzPts val="1200"/>
              <a:buFont typeface="Roboto Condensed Light"/>
              <a:buChar char="○"/>
              <a:defRPr>
                <a:solidFill>
                  <a:srgbClr val="231F20"/>
                </a:solidFill>
              </a:defRPr>
            </a:lvl5pPr>
            <a:lvl6pPr marL="2743200" lvl="5" indent="-304800">
              <a:spcBef>
                <a:spcPts val="0"/>
              </a:spcBef>
              <a:spcAft>
                <a:spcPts val="0"/>
              </a:spcAft>
              <a:buClr>
                <a:srgbClr val="231F20"/>
              </a:buClr>
              <a:buSzPts val="1200"/>
              <a:buFont typeface="Roboto Condensed Light"/>
              <a:buChar char="■"/>
              <a:defRPr>
                <a:solidFill>
                  <a:srgbClr val="231F20"/>
                </a:solidFill>
              </a:defRPr>
            </a:lvl6pPr>
            <a:lvl7pPr marL="3200400" lvl="6" indent="-304800">
              <a:spcBef>
                <a:spcPts val="0"/>
              </a:spcBef>
              <a:spcAft>
                <a:spcPts val="0"/>
              </a:spcAft>
              <a:buClr>
                <a:srgbClr val="231F20"/>
              </a:buClr>
              <a:buSzPts val="1200"/>
              <a:buFont typeface="Roboto Condensed Light"/>
              <a:buChar char="●"/>
              <a:defRPr>
                <a:solidFill>
                  <a:srgbClr val="231F20"/>
                </a:solidFill>
              </a:defRPr>
            </a:lvl7pPr>
            <a:lvl8pPr marL="3657600" lvl="7" indent="-304800">
              <a:spcBef>
                <a:spcPts val="0"/>
              </a:spcBef>
              <a:spcAft>
                <a:spcPts val="0"/>
              </a:spcAft>
              <a:buClr>
                <a:srgbClr val="231F20"/>
              </a:buClr>
              <a:buSzPts val="1200"/>
              <a:buFont typeface="Roboto Condensed Light"/>
              <a:buChar char="○"/>
              <a:defRPr>
                <a:solidFill>
                  <a:srgbClr val="231F20"/>
                </a:solidFill>
              </a:defRPr>
            </a:lvl8pPr>
            <a:lvl9pPr marL="4114800" lvl="8" indent="-304800">
              <a:spcBef>
                <a:spcPts val="0"/>
              </a:spcBef>
              <a:spcAft>
                <a:spcPts val="0"/>
              </a:spcAft>
              <a:buClr>
                <a:srgbClr val="231F20"/>
              </a:buClr>
              <a:buSzPts val="1200"/>
              <a:buFont typeface="Roboto Condensed Light"/>
              <a:buChar char="■"/>
              <a:defRPr>
                <a:solidFill>
                  <a:srgbClr val="231F20"/>
                </a:solidFill>
              </a:defRPr>
            </a:lvl9pPr>
          </a:lstStyle>
          <a:p>
            <a:endParaRPr/>
          </a:p>
        </p:txBody>
      </p:sp>
      <p:sp>
        <p:nvSpPr>
          <p:cNvPr id="124" name="Google Shape;124;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125" name="Google Shape;125;p4"/>
          <p:cNvSpPr/>
          <p:nvPr/>
        </p:nvSpPr>
        <p:spPr>
          <a:xfrm>
            <a:off x="8661729" y="3464831"/>
            <a:ext cx="45610" cy="35358"/>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628669" y="4661016"/>
            <a:ext cx="90071" cy="69565"/>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028008" y="711092"/>
            <a:ext cx="67841" cy="52477"/>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493054" y="1580754"/>
            <a:ext cx="90071" cy="70108"/>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1_1_1">
    <p:spTree>
      <p:nvGrpSpPr>
        <p:cNvPr id="1" name="Shape 953"/>
        <p:cNvGrpSpPr/>
        <p:nvPr/>
      </p:nvGrpSpPr>
      <p:grpSpPr>
        <a:xfrm>
          <a:off x="0" y="0"/>
          <a:ext cx="0" cy="0"/>
          <a:chOff x="0" y="0"/>
          <a:chExt cx="0" cy="0"/>
        </a:xfrm>
      </p:grpSpPr>
      <p:sp>
        <p:nvSpPr>
          <p:cNvPr id="954" name="Google Shape;954;p32"/>
          <p:cNvSpPr/>
          <p:nvPr/>
        </p:nvSpPr>
        <p:spPr>
          <a:xfrm rot="3384725">
            <a:off x="-171229" y="-5862"/>
            <a:ext cx="1365172" cy="174379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2"/>
          <p:cNvGrpSpPr/>
          <p:nvPr/>
        </p:nvGrpSpPr>
        <p:grpSpPr>
          <a:xfrm rot="6338071">
            <a:off x="8128461" y="536119"/>
            <a:ext cx="485719" cy="659830"/>
            <a:chOff x="8727188" y="1507488"/>
            <a:chExt cx="485720" cy="659830"/>
          </a:xfrm>
        </p:grpSpPr>
        <p:sp>
          <p:nvSpPr>
            <p:cNvPr id="956" name="Google Shape;956;p32"/>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2"/>
          <p:cNvSpPr/>
          <p:nvPr/>
        </p:nvSpPr>
        <p:spPr>
          <a:xfrm rot="-8765093" flipH="1">
            <a:off x="535949" y="871928"/>
            <a:ext cx="619637" cy="124493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32"/>
          <p:cNvGrpSpPr/>
          <p:nvPr/>
        </p:nvGrpSpPr>
        <p:grpSpPr>
          <a:xfrm rot="-10284822">
            <a:off x="903423" y="460590"/>
            <a:ext cx="664898" cy="682436"/>
            <a:chOff x="4007590" y="88411"/>
            <a:chExt cx="664892" cy="682431"/>
          </a:xfrm>
        </p:grpSpPr>
        <p:sp>
          <p:nvSpPr>
            <p:cNvPr id="967" name="Google Shape;967;p32"/>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32"/>
          <p:cNvSpPr/>
          <p:nvPr/>
        </p:nvSpPr>
        <p:spPr>
          <a:xfrm rot="-1115338">
            <a:off x="7522116" y="3390972"/>
            <a:ext cx="4779214" cy="1852171"/>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rot="6111352">
            <a:off x="787933" y="4106111"/>
            <a:ext cx="2263685" cy="289221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rot="1307719" flipH="1">
            <a:off x="-2379471" y="4272343"/>
            <a:ext cx="6450802" cy="1960540"/>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32"/>
          <p:cNvGrpSpPr/>
          <p:nvPr/>
        </p:nvGrpSpPr>
        <p:grpSpPr>
          <a:xfrm rot="-1392027" flipH="1">
            <a:off x="1146138" y="4270945"/>
            <a:ext cx="469354" cy="333866"/>
            <a:chOff x="8325307" y="4510216"/>
            <a:chExt cx="581087" cy="413345"/>
          </a:xfrm>
        </p:grpSpPr>
        <p:sp>
          <p:nvSpPr>
            <p:cNvPr id="983" name="Google Shape;983;p32"/>
            <p:cNvSpPr/>
            <p:nvPr/>
          </p:nvSpPr>
          <p:spPr>
            <a:xfrm>
              <a:off x="8602166" y="4638145"/>
              <a:ext cx="133416" cy="108497"/>
            </a:xfrm>
            <a:custGeom>
              <a:avLst/>
              <a:gdLst/>
              <a:ahLst/>
              <a:cxn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8433118" y="4769863"/>
              <a:ext cx="184039" cy="153698"/>
            </a:xfrm>
            <a:custGeom>
              <a:avLst/>
              <a:gdLst/>
              <a:ahLst/>
              <a:cxn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8597103" y="4768850"/>
              <a:ext cx="144553" cy="119242"/>
            </a:xfrm>
            <a:custGeom>
              <a:avLst/>
              <a:gdLst/>
              <a:ahLst/>
              <a:cxn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8472408" y="4569004"/>
              <a:ext cx="135800" cy="110456"/>
            </a:xfrm>
            <a:custGeom>
              <a:avLst/>
              <a:gdLst/>
              <a:ahLst/>
              <a:cxn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8715920" y="4510216"/>
              <a:ext cx="144847" cy="131489"/>
            </a:xfrm>
            <a:custGeom>
              <a:avLst/>
              <a:gdLst/>
              <a:ahLst/>
              <a:cxn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8772847" y="4659994"/>
              <a:ext cx="133547" cy="112024"/>
            </a:xfrm>
            <a:custGeom>
              <a:avLst/>
              <a:gdLst/>
              <a:ahLst/>
              <a:cxn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8325307" y="4735798"/>
              <a:ext cx="132992" cy="112546"/>
            </a:xfrm>
            <a:custGeom>
              <a:avLst/>
              <a:gdLst/>
              <a:ahLst/>
              <a:cxn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149" name="Google Shape;149;p6"/>
          <p:cNvSpPr/>
          <p:nvPr/>
        </p:nvSpPr>
        <p:spPr>
          <a:xfrm rot="3985606">
            <a:off x="7547513" y="-2258199"/>
            <a:ext cx="2666664" cy="2710816"/>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899991">
            <a:off x="-2168253" y="3992906"/>
            <a:ext cx="4780486" cy="1852133"/>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8373429">
            <a:off x="552823" y="-321569"/>
            <a:ext cx="619549" cy="1244618"/>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flipH="1">
            <a:off x="8552357" y="107975"/>
            <a:ext cx="485720" cy="659830"/>
            <a:chOff x="8727188" y="1507488"/>
            <a:chExt cx="485720" cy="659830"/>
          </a:xfrm>
        </p:grpSpPr>
        <p:sp>
          <p:nvSpPr>
            <p:cNvPr id="153" name="Google Shape;153;p6"/>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6"/>
          <p:cNvGrpSpPr/>
          <p:nvPr/>
        </p:nvGrpSpPr>
        <p:grpSpPr>
          <a:xfrm rot="9867265" flipH="1">
            <a:off x="261379" y="490598"/>
            <a:ext cx="664880" cy="682418"/>
            <a:chOff x="4007590" y="88411"/>
            <a:chExt cx="664892" cy="682431"/>
          </a:xfrm>
        </p:grpSpPr>
        <p:sp>
          <p:nvSpPr>
            <p:cNvPr id="163" name="Google Shape;163;p6"/>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flipH="1">
            <a:off x="848632" y="3924752"/>
            <a:ext cx="485817" cy="660091"/>
            <a:chOff x="6885752" y="4461977"/>
            <a:chExt cx="485817" cy="660091"/>
          </a:xfrm>
        </p:grpSpPr>
        <p:sp>
          <p:nvSpPr>
            <p:cNvPr id="176" name="Google Shape;176;p6"/>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6"/>
          <p:cNvSpPr txBox="1">
            <a:spLocks noGrp="1"/>
          </p:cNvSpPr>
          <p:nvPr>
            <p:ph type="subTitle" idx="1"/>
          </p:nvPr>
        </p:nvSpPr>
        <p:spPr>
          <a:xfrm>
            <a:off x="2492472" y="2638540"/>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86" name="Google Shape;186;p6"/>
          <p:cNvSpPr txBox="1">
            <a:spLocks noGrp="1"/>
          </p:cNvSpPr>
          <p:nvPr>
            <p:ph type="subTitle" idx="2"/>
          </p:nvPr>
        </p:nvSpPr>
        <p:spPr>
          <a:xfrm>
            <a:off x="2282007" y="3148213"/>
            <a:ext cx="1775100" cy="842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87" name="Google Shape;187;p6"/>
          <p:cNvSpPr txBox="1">
            <a:spLocks noGrp="1"/>
          </p:cNvSpPr>
          <p:nvPr>
            <p:ph type="subTitle" idx="3"/>
          </p:nvPr>
        </p:nvSpPr>
        <p:spPr>
          <a:xfrm>
            <a:off x="5311189" y="2638540"/>
            <a:ext cx="1352400" cy="572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88" name="Google Shape;188;p6"/>
          <p:cNvSpPr txBox="1">
            <a:spLocks noGrp="1"/>
          </p:cNvSpPr>
          <p:nvPr>
            <p:ph type="subTitle" idx="4"/>
          </p:nvPr>
        </p:nvSpPr>
        <p:spPr>
          <a:xfrm>
            <a:off x="5096288" y="3148213"/>
            <a:ext cx="1775100" cy="842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89" name="Google Shape;189;p6"/>
          <p:cNvSpPr/>
          <p:nvPr/>
        </p:nvSpPr>
        <p:spPr>
          <a:xfrm flipH="1">
            <a:off x="848632" y="3448669"/>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8098337" y="88533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7124115" y="137874"/>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7344527" y="4408539"/>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CAEAEF"/>
        </a:solidFill>
        <a:effectLst/>
      </p:bgPr>
    </p:bg>
    <p:spTree>
      <p:nvGrpSpPr>
        <p:cNvPr id="1" name="Shape 193"/>
        <p:cNvGrpSpPr/>
        <p:nvPr/>
      </p:nvGrpSpPr>
      <p:grpSpPr>
        <a:xfrm>
          <a:off x="0" y="0"/>
          <a:ext cx="0" cy="0"/>
          <a:chOff x="0" y="0"/>
          <a:chExt cx="0" cy="0"/>
        </a:xfrm>
      </p:grpSpPr>
      <p:sp>
        <p:nvSpPr>
          <p:cNvPr id="194" name="Google Shape;194;p7"/>
          <p:cNvSpPr/>
          <p:nvPr/>
        </p:nvSpPr>
        <p:spPr>
          <a:xfrm rot="10800000" flipH="1">
            <a:off x="-1906276" y="4272975"/>
            <a:ext cx="13489718" cy="2791400"/>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9348812">
            <a:off x="521997" y="434330"/>
            <a:ext cx="568681" cy="404289"/>
            <a:chOff x="243080" y="224231"/>
            <a:chExt cx="568692" cy="404297"/>
          </a:xfrm>
        </p:grpSpPr>
        <p:sp>
          <p:nvSpPr>
            <p:cNvPr id="196" name="Google Shape;196;p7"/>
            <p:cNvSpPr/>
            <p:nvPr/>
          </p:nvSpPr>
          <p:spPr>
            <a:xfrm>
              <a:off x="513164" y="349435"/>
              <a:ext cx="130858" cy="105849"/>
            </a:xfrm>
            <a:custGeom>
              <a:avLst/>
              <a:gdLst/>
              <a:ahLst/>
              <a:cxnLst/>
              <a:rect l="l" t="t" r="r" b="b"/>
              <a:pathLst>
                <a:path w="4097" h="3314" extrusionOk="0">
                  <a:moveTo>
                    <a:pt x="2904" y="1"/>
                  </a:moveTo>
                  <a:cubicBezTo>
                    <a:pt x="2715" y="1"/>
                    <a:pt x="2520" y="72"/>
                    <a:pt x="2345" y="243"/>
                  </a:cubicBezTo>
                  <a:lnTo>
                    <a:pt x="596" y="1920"/>
                  </a:lnTo>
                  <a:cubicBezTo>
                    <a:pt x="1" y="2488"/>
                    <a:pt x="565" y="3313"/>
                    <a:pt x="1207" y="3313"/>
                  </a:cubicBezTo>
                  <a:cubicBezTo>
                    <a:pt x="1392" y="3313"/>
                    <a:pt x="1584" y="3244"/>
                    <a:pt x="1756" y="3080"/>
                  </a:cubicBezTo>
                  <a:lnTo>
                    <a:pt x="3505" y="1385"/>
                  </a:lnTo>
                  <a:cubicBezTo>
                    <a:pt x="4097" y="820"/>
                    <a:pt x="3541" y="1"/>
                    <a:pt x="290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348482" y="478281"/>
              <a:ext cx="180046" cy="150246"/>
            </a:xfrm>
            <a:custGeom>
              <a:avLst/>
              <a:gdLst/>
              <a:ahLst/>
              <a:cxnLst/>
              <a:rect l="l" t="t" r="r" b="b"/>
              <a:pathLst>
                <a:path w="5637" h="4704" extrusionOk="0">
                  <a:moveTo>
                    <a:pt x="4419" y="0"/>
                  </a:moveTo>
                  <a:cubicBezTo>
                    <a:pt x="4236" y="0"/>
                    <a:pt x="4048" y="66"/>
                    <a:pt x="3879" y="224"/>
                  </a:cubicBezTo>
                  <a:lnTo>
                    <a:pt x="596" y="3311"/>
                  </a:lnTo>
                  <a:cubicBezTo>
                    <a:pt x="0" y="3878"/>
                    <a:pt x="565" y="4703"/>
                    <a:pt x="1206" y="4703"/>
                  </a:cubicBezTo>
                  <a:cubicBezTo>
                    <a:pt x="1392" y="4703"/>
                    <a:pt x="1583" y="4634"/>
                    <a:pt x="1755" y="4470"/>
                  </a:cubicBezTo>
                  <a:lnTo>
                    <a:pt x="5038" y="1384"/>
                  </a:lnTo>
                  <a:cubicBezTo>
                    <a:pt x="5636" y="827"/>
                    <a:pt x="5064" y="0"/>
                    <a:pt x="44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508821" y="477131"/>
              <a:ext cx="141366" cy="116677"/>
            </a:xfrm>
            <a:custGeom>
              <a:avLst/>
              <a:gdLst/>
              <a:ahLst/>
              <a:cxnLst/>
              <a:rect l="l" t="t" r="r" b="b"/>
              <a:pathLst>
                <a:path w="4426" h="3653" extrusionOk="0">
                  <a:moveTo>
                    <a:pt x="3529" y="0"/>
                  </a:moveTo>
                  <a:cubicBezTo>
                    <a:pt x="3315" y="0"/>
                    <a:pt x="3097" y="91"/>
                    <a:pt x="2909" y="242"/>
                  </a:cubicBezTo>
                  <a:lnTo>
                    <a:pt x="357" y="2258"/>
                  </a:lnTo>
                  <a:cubicBezTo>
                    <a:pt x="1" y="2544"/>
                    <a:pt x="72" y="3132"/>
                    <a:pt x="357" y="3418"/>
                  </a:cubicBezTo>
                  <a:cubicBezTo>
                    <a:pt x="520" y="3580"/>
                    <a:pt x="711" y="3653"/>
                    <a:pt x="905" y="3653"/>
                  </a:cubicBezTo>
                  <a:cubicBezTo>
                    <a:pt x="1116" y="3653"/>
                    <a:pt x="1331" y="3567"/>
                    <a:pt x="1517" y="3418"/>
                  </a:cubicBezTo>
                  <a:lnTo>
                    <a:pt x="4069" y="1402"/>
                  </a:lnTo>
                  <a:cubicBezTo>
                    <a:pt x="4426" y="1116"/>
                    <a:pt x="4354" y="527"/>
                    <a:pt x="4069" y="242"/>
                  </a:cubicBezTo>
                  <a:cubicBezTo>
                    <a:pt x="3909" y="73"/>
                    <a:pt x="3721" y="0"/>
                    <a:pt x="35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386874" y="281531"/>
              <a:ext cx="132807" cy="108340"/>
            </a:xfrm>
            <a:custGeom>
              <a:avLst/>
              <a:gdLst/>
              <a:ahLst/>
              <a:cxnLst/>
              <a:rect l="l" t="t" r="r" b="b"/>
              <a:pathLst>
                <a:path w="4158" h="3392" extrusionOk="0">
                  <a:moveTo>
                    <a:pt x="3204" y="1"/>
                  </a:moveTo>
                  <a:cubicBezTo>
                    <a:pt x="3071" y="1"/>
                    <a:pt x="2943" y="38"/>
                    <a:pt x="2837" y="121"/>
                  </a:cubicBezTo>
                  <a:lnTo>
                    <a:pt x="500" y="1870"/>
                  </a:lnTo>
                  <a:cubicBezTo>
                    <a:pt x="125" y="2102"/>
                    <a:pt x="0" y="2583"/>
                    <a:pt x="197" y="2976"/>
                  </a:cubicBezTo>
                  <a:cubicBezTo>
                    <a:pt x="344" y="3222"/>
                    <a:pt x="653" y="3391"/>
                    <a:pt x="947" y="3391"/>
                  </a:cubicBezTo>
                  <a:cubicBezTo>
                    <a:pt x="1080" y="3391"/>
                    <a:pt x="1210" y="3357"/>
                    <a:pt x="1321" y="3279"/>
                  </a:cubicBezTo>
                  <a:lnTo>
                    <a:pt x="3640" y="1531"/>
                  </a:lnTo>
                  <a:cubicBezTo>
                    <a:pt x="4015" y="1299"/>
                    <a:pt x="4158" y="817"/>
                    <a:pt x="3944" y="424"/>
                  </a:cubicBezTo>
                  <a:cubicBezTo>
                    <a:pt x="3808" y="179"/>
                    <a:pt x="3496" y="1"/>
                    <a:pt x="320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625018" y="224231"/>
              <a:ext cx="141590" cy="128431"/>
            </a:xfrm>
            <a:custGeom>
              <a:avLst/>
              <a:gdLst/>
              <a:ahLst/>
              <a:cxnLst/>
              <a:rect l="l" t="t" r="r" b="b"/>
              <a:pathLst>
                <a:path w="4433" h="4021" extrusionOk="0">
                  <a:moveTo>
                    <a:pt x="3324" y="1"/>
                  </a:moveTo>
                  <a:cubicBezTo>
                    <a:pt x="3078" y="1"/>
                    <a:pt x="2834" y="122"/>
                    <a:pt x="2679" y="416"/>
                  </a:cubicBezTo>
                  <a:cubicBezTo>
                    <a:pt x="2233" y="1255"/>
                    <a:pt x="1555" y="1969"/>
                    <a:pt x="752" y="2486"/>
                  </a:cubicBezTo>
                  <a:cubicBezTo>
                    <a:pt x="0" y="2937"/>
                    <a:pt x="452" y="4021"/>
                    <a:pt x="1156" y="4021"/>
                  </a:cubicBezTo>
                  <a:cubicBezTo>
                    <a:pt x="1288" y="4021"/>
                    <a:pt x="1429" y="3983"/>
                    <a:pt x="1573" y="3896"/>
                  </a:cubicBezTo>
                  <a:cubicBezTo>
                    <a:pt x="2625" y="3253"/>
                    <a:pt x="3500" y="2325"/>
                    <a:pt x="4088" y="1237"/>
                  </a:cubicBezTo>
                  <a:cubicBezTo>
                    <a:pt x="4433" y="598"/>
                    <a:pt x="3870" y="1"/>
                    <a:pt x="33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680690" y="370612"/>
              <a:ext cx="131082" cy="109458"/>
            </a:xfrm>
            <a:custGeom>
              <a:avLst/>
              <a:gdLst/>
              <a:ahLst/>
              <a:cxnLst/>
              <a:rect l="l" t="t" r="r" b="b"/>
              <a:pathLst>
                <a:path w="4104" h="3427" extrusionOk="0">
                  <a:moveTo>
                    <a:pt x="2907" y="0"/>
                  </a:moveTo>
                  <a:cubicBezTo>
                    <a:pt x="2723" y="0"/>
                    <a:pt x="2533" y="71"/>
                    <a:pt x="2363" y="240"/>
                  </a:cubicBezTo>
                  <a:lnTo>
                    <a:pt x="579" y="2025"/>
                  </a:lnTo>
                  <a:cubicBezTo>
                    <a:pt x="0" y="2603"/>
                    <a:pt x="549" y="3427"/>
                    <a:pt x="1183" y="3427"/>
                  </a:cubicBezTo>
                  <a:cubicBezTo>
                    <a:pt x="1370" y="3427"/>
                    <a:pt x="1564" y="3355"/>
                    <a:pt x="1739" y="3184"/>
                  </a:cubicBezTo>
                  <a:lnTo>
                    <a:pt x="3523" y="1400"/>
                  </a:lnTo>
                  <a:cubicBezTo>
                    <a:pt x="4103" y="834"/>
                    <a:pt x="3539" y="0"/>
                    <a:pt x="29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43080" y="444617"/>
              <a:ext cx="129804" cy="110417"/>
            </a:xfrm>
            <a:custGeom>
              <a:avLst/>
              <a:gdLst/>
              <a:ahLst/>
              <a:cxnLst/>
              <a:rect l="l" t="t" r="r" b="b"/>
              <a:pathLst>
                <a:path w="4064" h="3457" extrusionOk="0">
                  <a:moveTo>
                    <a:pt x="2882" y="1"/>
                  </a:moveTo>
                  <a:cubicBezTo>
                    <a:pt x="2699" y="1"/>
                    <a:pt x="2510" y="72"/>
                    <a:pt x="2343" y="243"/>
                  </a:cubicBezTo>
                  <a:lnTo>
                    <a:pt x="577" y="2045"/>
                  </a:lnTo>
                  <a:cubicBezTo>
                    <a:pt x="1" y="2635"/>
                    <a:pt x="553" y="3457"/>
                    <a:pt x="1180" y="3457"/>
                  </a:cubicBezTo>
                  <a:cubicBezTo>
                    <a:pt x="1368" y="3457"/>
                    <a:pt x="1563" y="3382"/>
                    <a:pt x="1737" y="3205"/>
                  </a:cubicBezTo>
                  <a:lnTo>
                    <a:pt x="3485" y="1403"/>
                  </a:lnTo>
                  <a:cubicBezTo>
                    <a:pt x="4064" y="824"/>
                    <a:pt x="3504" y="1"/>
                    <a:pt x="28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7"/>
          <p:cNvSpPr/>
          <p:nvPr/>
        </p:nvSpPr>
        <p:spPr>
          <a:xfrm rot="-5686088" flipH="1">
            <a:off x="6775429" y="4161012"/>
            <a:ext cx="619318" cy="124469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7"/>
          <p:cNvGrpSpPr/>
          <p:nvPr/>
        </p:nvGrpSpPr>
        <p:grpSpPr>
          <a:xfrm>
            <a:off x="7266007" y="4460579"/>
            <a:ext cx="475107" cy="645539"/>
            <a:chOff x="6925407" y="4474454"/>
            <a:chExt cx="475107" cy="645539"/>
          </a:xfrm>
        </p:grpSpPr>
        <p:sp>
          <p:nvSpPr>
            <p:cNvPr id="205" name="Google Shape;205;p7"/>
            <p:cNvSpPr/>
            <p:nvPr/>
          </p:nvSpPr>
          <p:spPr>
            <a:xfrm>
              <a:off x="7114939" y="4645270"/>
              <a:ext cx="119839" cy="131753"/>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7154864" y="4760222"/>
              <a:ext cx="113738" cy="139067"/>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6925407" y="4824293"/>
              <a:ext cx="162415" cy="157145"/>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7002191" y="4653702"/>
              <a:ext cx="103198" cy="108117"/>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7253846" y="4487135"/>
              <a:ext cx="146668" cy="154047"/>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031480" y="4978148"/>
              <a:ext cx="137150" cy="141846"/>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7233660" y="4849494"/>
              <a:ext cx="136064" cy="139993"/>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7117686" y="4474454"/>
              <a:ext cx="121244" cy="13127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6941217" y="4547341"/>
              <a:ext cx="120286" cy="126546"/>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215" name="Google Shape;215;p7"/>
          <p:cNvSpPr/>
          <p:nvPr/>
        </p:nvSpPr>
        <p:spPr>
          <a:xfrm>
            <a:off x="243064" y="375722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464141" y="126906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156666" y="679034"/>
            <a:ext cx="46083" cy="35599"/>
          </a:xfrm>
          <a:custGeom>
            <a:avLst/>
            <a:gdLst/>
            <a:ahLst/>
            <a:cxn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8661729" y="3464831"/>
            <a:ext cx="45610" cy="35358"/>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628669" y="4661016"/>
            <a:ext cx="90071" cy="69565"/>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7916583" y="513254"/>
            <a:ext cx="67841" cy="52477"/>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8493054" y="1580754"/>
            <a:ext cx="90071" cy="70108"/>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_ONLY_2_1">
    <p:bg>
      <p:bgPr>
        <a:solidFill>
          <a:srgbClr val="CAEAEF"/>
        </a:solidFill>
        <a:effectLst/>
      </p:bgPr>
    </p:bg>
    <p:spTree>
      <p:nvGrpSpPr>
        <p:cNvPr id="1" name="Shape 224"/>
        <p:cNvGrpSpPr/>
        <p:nvPr/>
      </p:nvGrpSpPr>
      <p:grpSpPr>
        <a:xfrm>
          <a:off x="0" y="0"/>
          <a:ext cx="0" cy="0"/>
          <a:chOff x="0" y="0"/>
          <a:chExt cx="0" cy="0"/>
        </a:xfrm>
      </p:grpSpPr>
      <p:sp>
        <p:nvSpPr>
          <p:cNvPr id="225" name="Google Shape;225;p9"/>
          <p:cNvSpPr/>
          <p:nvPr/>
        </p:nvSpPr>
        <p:spPr>
          <a:xfrm>
            <a:off x="-588623" y="481618"/>
            <a:ext cx="1433835" cy="132293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277893">
            <a:off x="7298703" y="3964696"/>
            <a:ext cx="2264157" cy="289205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10800000">
            <a:off x="-1477360" y="4388212"/>
            <a:ext cx="12098701" cy="34157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9"/>
          <p:cNvGrpSpPr/>
          <p:nvPr/>
        </p:nvGrpSpPr>
        <p:grpSpPr>
          <a:xfrm flipH="1">
            <a:off x="380782" y="198286"/>
            <a:ext cx="664892" cy="682431"/>
            <a:chOff x="4007590" y="88411"/>
            <a:chExt cx="664892" cy="682431"/>
          </a:xfrm>
        </p:grpSpPr>
        <p:sp>
          <p:nvSpPr>
            <p:cNvPr id="229" name="Google Shape;229;p9"/>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9"/>
          <p:cNvGrpSpPr/>
          <p:nvPr/>
        </p:nvGrpSpPr>
        <p:grpSpPr>
          <a:xfrm flipH="1">
            <a:off x="8430737" y="4598360"/>
            <a:ext cx="339678" cy="461061"/>
            <a:chOff x="-200031" y="4394273"/>
            <a:chExt cx="485948" cy="659601"/>
          </a:xfrm>
        </p:grpSpPr>
        <p:sp>
          <p:nvSpPr>
            <p:cNvPr id="242" name="Google Shape;242;p9"/>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252" name="Google Shape;252;p9"/>
          <p:cNvSpPr/>
          <p:nvPr/>
        </p:nvSpPr>
        <p:spPr>
          <a:xfrm flipH="1">
            <a:off x="1737511" y="3710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flipH="1">
            <a:off x="2655736"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flipH="1">
            <a:off x="5310101" y="442781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flipH="1">
            <a:off x="7455177" y="679034"/>
            <a:ext cx="46083" cy="35599"/>
          </a:xfrm>
          <a:custGeom>
            <a:avLst/>
            <a:gdLst/>
            <a:ahLst/>
            <a:cxn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flipH="1">
            <a:off x="8732969" y="1058800"/>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flipH="1">
            <a:off x="4707089" y="29939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5">
  <p:cSld name="TITLE_ONLY_2_1_1_1">
    <p:bg>
      <p:bgPr>
        <a:solidFill>
          <a:srgbClr val="CAEAEF"/>
        </a:solidFill>
        <a:effectLst/>
      </p:bgPr>
    </p:bg>
    <p:spTree>
      <p:nvGrpSpPr>
        <p:cNvPr id="1" name="Shape 277"/>
        <p:cNvGrpSpPr/>
        <p:nvPr/>
      </p:nvGrpSpPr>
      <p:grpSpPr>
        <a:xfrm>
          <a:off x="0" y="0"/>
          <a:ext cx="0" cy="0"/>
          <a:chOff x="0" y="0"/>
          <a:chExt cx="0" cy="0"/>
        </a:xfrm>
      </p:grpSpPr>
      <p:sp>
        <p:nvSpPr>
          <p:cNvPr id="278" name="Google Shape;278;p11"/>
          <p:cNvSpPr/>
          <p:nvPr/>
        </p:nvSpPr>
        <p:spPr>
          <a:xfrm rot="6231690">
            <a:off x="-3297969" y="-1597182"/>
            <a:ext cx="6975814" cy="261951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7888698" y="3380004"/>
            <a:ext cx="1130220" cy="1042783"/>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4277158">
            <a:off x="8209820" y="3358761"/>
            <a:ext cx="1785021" cy="2278956"/>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1"/>
          <p:cNvGrpSpPr/>
          <p:nvPr/>
        </p:nvGrpSpPr>
        <p:grpSpPr>
          <a:xfrm rot="-2243615">
            <a:off x="7678226" y="3745787"/>
            <a:ext cx="485730" cy="659844"/>
            <a:chOff x="8727188" y="1507488"/>
            <a:chExt cx="485720" cy="659830"/>
          </a:xfrm>
        </p:grpSpPr>
        <p:sp>
          <p:nvSpPr>
            <p:cNvPr id="282" name="Google Shape;282;p11"/>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rot="3637224">
            <a:off x="154441" y="1845526"/>
            <a:ext cx="485726" cy="659839"/>
            <a:chOff x="8727188" y="1507488"/>
            <a:chExt cx="485720" cy="659830"/>
          </a:xfrm>
        </p:grpSpPr>
        <p:sp>
          <p:nvSpPr>
            <p:cNvPr id="292" name="Google Shape;292;p11"/>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1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302" name="Google Shape;302;p11"/>
          <p:cNvSpPr/>
          <p:nvPr/>
        </p:nvSpPr>
        <p:spPr>
          <a:xfrm flipH="1">
            <a:off x="7786404" y="490039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flipH="1">
            <a:off x="6000294" y="467546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8069911" y="50364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910161" y="22422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AEAEF"/>
        </a:solidFill>
        <a:effectLst/>
      </p:bgPr>
    </p:bg>
    <p:spTree>
      <p:nvGrpSpPr>
        <p:cNvPr id="1" name="Shape 410"/>
        <p:cNvGrpSpPr/>
        <p:nvPr/>
      </p:nvGrpSpPr>
      <p:grpSpPr>
        <a:xfrm>
          <a:off x="0" y="0"/>
          <a:ext cx="0" cy="0"/>
          <a:chOff x="0" y="0"/>
          <a:chExt cx="0" cy="0"/>
        </a:xfrm>
      </p:grpSpPr>
      <p:sp>
        <p:nvSpPr>
          <p:cNvPr id="411" name="Google Shape;411;p16"/>
          <p:cNvSpPr/>
          <p:nvPr/>
        </p:nvSpPr>
        <p:spPr>
          <a:xfrm rot="-1265540" flipH="1">
            <a:off x="2057039" y="4529435"/>
            <a:ext cx="4779957" cy="1852159"/>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rot="-4277893" flipH="1">
            <a:off x="6635808" y="3783136"/>
            <a:ext cx="2264157" cy="289205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762251" y="-1390176"/>
            <a:ext cx="9772313" cy="27589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rot="-2700000">
            <a:off x="5707593" y="3254653"/>
            <a:ext cx="6450617" cy="1960633"/>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6"/>
          <p:cNvGrpSpPr/>
          <p:nvPr/>
        </p:nvGrpSpPr>
        <p:grpSpPr>
          <a:xfrm>
            <a:off x="-1" y="962030"/>
            <a:ext cx="537033" cy="551199"/>
            <a:chOff x="4007590" y="88411"/>
            <a:chExt cx="664892" cy="682431"/>
          </a:xfrm>
        </p:grpSpPr>
        <p:sp>
          <p:nvSpPr>
            <p:cNvPr id="416" name="Google Shape;416;p16"/>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16"/>
          <p:cNvGrpSpPr/>
          <p:nvPr/>
        </p:nvGrpSpPr>
        <p:grpSpPr>
          <a:xfrm>
            <a:off x="6188426" y="-92579"/>
            <a:ext cx="392395" cy="533156"/>
            <a:chOff x="6885752" y="4461977"/>
            <a:chExt cx="485817" cy="660091"/>
          </a:xfrm>
        </p:grpSpPr>
        <p:sp>
          <p:nvSpPr>
            <p:cNvPr id="429" name="Google Shape;429;p16"/>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16"/>
          <p:cNvGrpSpPr/>
          <p:nvPr/>
        </p:nvGrpSpPr>
        <p:grpSpPr>
          <a:xfrm>
            <a:off x="7533207" y="4136275"/>
            <a:ext cx="469344" cy="333859"/>
            <a:chOff x="8325307" y="4510216"/>
            <a:chExt cx="581087" cy="413345"/>
          </a:xfrm>
        </p:grpSpPr>
        <p:sp>
          <p:nvSpPr>
            <p:cNvPr id="439" name="Google Shape;439;p16"/>
            <p:cNvSpPr/>
            <p:nvPr/>
          </p:nvSpPr>
          <p:spPr>
            <a:xfrm>
              <a:off x="8602166" y="4638145"/>
              <a:ext cx="133416" cy="108497"/>
            </a:xfrm>
            <a:custGeom>
              <a:avLst/>
              <a:gdLst/>
              <a:ahLst/>
              <a:cxn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8433118" y="4769863"/>
              <a:ext cx="184039" cy="153698"/>
            </a:xfrm>
            <a:custGeom>
              <a:avLst/>
              <a:gdLst/>
              <a:ahLst/>
              <a:cxn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8597103" y="4768850"/>
              <a:ext cx="144553" cy="119242"/>
            </a:xfrm>
            <a:custGeom>
              <a:avLst/>
              <a:gdLst/>
              <a:ahLst/>
              <a:cxn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8472408" y="4569004"/>
              <a:ext cx="135800" cy="110456"/>
            </a:xfrm>
            <a:custGeom>
              <a:avLst/>
              <a:gdLst/>
              <a:ahLst/>
              <a:cxn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8715920" y="4510216"/>
              <a:ext cx="144847" cy="131489"/>
            </a:xfrm>
            <a:custGeom>
              <a:avLst/>
              <a:gdLst/>
              <a:ahLst/>
              <a:cxn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8772847" y="4659994"/>
              <a:ext cx="133547" cy="112024"/>
            </a:xfrm>
            <a:custGeom>
              <a:avLst/>
              <a:gdLst/>
              <a:ahLst/>
              <a:cxn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8325307" y="4735798"/>
              <a:ext cx="132992" cy="112546"/>
            </a:xfrm>
            <a:custGeom>
              <a:avLst/>
              <a:gdLst/>
              <a:ahLst/>
              <a:cxn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6"/>
          <p:cNvGrpSpPr/>
          <p:nvPr/>
        </p:nvGrpSpPr>
        <p:grpSpPr>
          <a:xfrm rot="-4206941">
            <a:off x="2969409" y="4525344"/>
            <a:ext cx="392371" cy="533123"/>
            <a:chOff x="6885752" y="4461977"/>
            <a:chExt cx="485817" cy="660091"/>
          </a:xfrm>
        </p:grpSpPr>
        <p:sp>
          <p:nvSpPr>
            <p:cNvPr id="447" name="Google Shape;447;p16"/>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16"/>
          <p:cNvSpPr txBox="1">
            <a:spLocks noGrp="1"/>
          </p:cNvSpPr>
          <p:nvPr>
            <p:ph type="title"/>
          </p:nvPr>
        </p:nvSpPr>
        <p:spPr>
          <a:xfrm>
            <a:off x="2134575" y="1364250"/>
            <a:ext cx="4809000" cy="24150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231F20"/>
              </a:buClr>
              <a:buSzPts val="4800"/>
              <a:buFont typeface="Indie Flower"/>
              <a:buNone/>
              <a:defRPr sz="7200" b="1">
                <a:solidFill>
                  <a:srgbClr val="231F20"/>
                </a:solidFill>
                <a:latin typeface="Indie Flower"/>
                <a:ea typeface="Indie Flower"/>
                <a:cs typeface="Indie Flower"/>
                <a:sym typeface="Indie Flower"/>
              </a:defRPr>
            </a:lvl1pPr>
            <a:lvl2pPr lvl="1"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2pPr>
            <a:lvl3pPr lvl="2"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3pPr>
            <a:lvl4pPr lvl="3"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4pPr>
            <a:lvl5pPr lvl="4"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5pPr>
            <a:lvl6pPr lvl="5"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6pPr>
            <a:lvl7pPr lvl="6"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7pPr>
            <a:lvl8pPr lvl="7"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8pPr>
            <a:lvl9pPr lvl="8" algn="ctr">
              <a:spcBef>
                <a:spcPts val="0"/>
              </a:spcBef>
              <a:spcAft>
                <a:spcPts val="0"/>
              </a:spcAft>
              <a:buClr>
                <a:srgbClr val="231F20"/>
              </a:buClr>
              <a:buSzPts val="4800"/>
              <a:buFont typeface="Indie Flower"/>
              <a:buNone/>
              <a:defRPr sz="4800">
                <a:solidFill>
                  <a:srgbClr val="231F20"/>
                </a:solidFill>
                <a:latin typeface="Indie Flower"/>
                <a:ea typeface="Indie Flower"/>
                <a:cs typeface="Indie Flower"/>
                <a:sym typeface="Indie Flower"/>
              </a:defRPr>
            </a:lvl9pPr>
          </a:lstStyle>
          <a:p>
            <a:endParaRPr/>
          </a:p>
        </p:txBody>
      </p:sp>
      <p:sp>
        <p:nvSpPr>
          <p:cNvPr id="457" name="Google Shape;457;p16"/>
          <p:cNvSpPr/>
          <p:nvPr/>
        </p:nvSpPr>
        <p:spPr>
          <a:xfrm>
            <a:off x="2442560" y="382508"/>
            <a:ext cx="74392" cy="57904"/>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8430783" y="1306344"/>
            <a:ext cx="74392" cy="57904"/>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flipH="1">
            <a:off x="731060" y="4438569"/>
            <a:ext cx="74392" cy="57904"/>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2">
  <p:cSld name="SECTION_TITLE_AND_DESCRIPTION_2">
    <p:bg>
      <p:bgPr>
        <a:solidFill>
          <a:srgbClr val="CAEAEF"/>
        </a:solidFill>
        <a:effectLst/>
      </p:bgPr>
    </p:bg>
    <p:spTree>
      <p:nvGrpSpPr>
        <p:cNvPr id="1" name="Shape 496"/>
        <p:cNvGrpSpPr/>
        <p:nvPr/>
      </p:nvGrpSpPr>
      <p:grpSpPr>
        <a:xfrm>
          <a:off x="0" y="0"/>
          <a:ext cx="0" cy="0"/>
          <a:chOff x="0" y="0"/>
          <a:chExt cx="0" cy="0"/>
        </a:xfrm>
      </p:grpSpPr>
      <p:sp>
        <p:nvSpPr>
          <p:cNvPr id="497" name="Google Shape;497;p1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498" name="Google Shape;498;p18"/>
          <p:cNvSpPr txBox="1">
            <a:spLocks noGrp="1"/>
          </p:cNvSpPr>
          <p:nvPr>
            <p:ph type="subTitle" idx="1"/>
          </p:nvPr>
        </p:nvSpPr>
        <p:spPr>
          <a:xfrm>
            <a:off x="2816869" y="1600200"/>
            <a:ext cx="3750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499" name="Google Shape;499;p18"/>
          <p:cNvSpPr txBox="1">
            <a:spLocks noGrp="1"/>
          </p:cNvSpPr>
          <p:nvPr>
            <p:ph type="subTitle" idx="2"/>
          </p:nvPr>
        </p:nvSpPr>
        <p:spPr>
          <a:xfrm>
            <a:off x="2842500" y="2424146"/>
            <a:ext cx="4478700" cy="1936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1400"/>
              <a:buFont typeface="Open Sans"/>
              <a:buChar char="●"/>
              <a:defRPr sz="14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9pPr>
          </a:lstStyle>
          <a:p>
            <a:endParaRPr/>
          </a:p>
        </p:txBody>
      </p:sp>
      <p:sp>
        <p:nvSpPr>
          <p:cNvPr id="500" name="Google Shape;500;p18"/>
          <p:cNvSpPr txBox="1">
            <a:spLocks noGrp="1"/>
          </p:cNvSpPr>
          <p:nvPr>
            <p:ph type="title" idx="3" hasCustomPrompt="1"/>
          </p:nvPr>
        </p:nvSpPr>
        <p:spPr>
          <a:xfrm>
            <a:off x="6295300" y="1470175"/>
            <a:ext cx="1622100" cy="8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r>
              <a:t>xx%</a:t>
            </a:r>
          </a:p>
        </p:txBody>
      </p:sp>
      <p:sp>
        <p:nvSpPr>
          <p:cNvPr id="501" name="Google Shape;501;p18"/>
          <p:cNvSpPr/>
          <p:nvPr/>
        </p:nvSpPr>
        <p:spPr>
          <a:xfrm>
            <a:off x="7967043" y="-932539"/>
            <a:ext cx="2465775" cy="268789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rot="3985340">
            <a:off x="-1629986" y="3477411"/>
            <a:ext cx="2263996" cy="2569325"/>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rot="23963" flipH="1">
            <a:off x="-2569832" y="4033471"/>
            <a:ext cx="7815297" cy="2045777"/>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8"/>
          <p:cNvGrpSpPr/>
          <p:nvPr/>
        </p:nvGrpSpPr>
        <p:grpSpPr>
          <a:xfrm rot="1865077" flipH="1">
            <a:off x="1208394" y="3622738"/>
            <a:ext cx="664888" cy="682426"/>
            <a:chOff x="4007590" y="88411"/>
            <a:chExt cx="664892" cy="682431"/>
          </a:xfrm>
        </p:grpSpPr>
        <p:sp>
          <p:nvSpPr>
            <p:cNvPr id="505" name="Google Shape;505;p18"/>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8"/>
          <p:cNvGrpSpPr/>
          <p:nvPr/>
        </p:nvGrpSpPr>
        <p:grpSpPr>
          <a:xfrm flipH="1">
            <a:off x="-126024" y="386985"/>
            <a:ext cx="485948" cy="659601"/>
            <a:chOff x="-200031" y="4394273"/>
            <a:chExt cx="485948" cy="659601"/>
          </a:xfrm>
        </p:grpSpPr>
        <p:sp>
          <p:nvSpPr>
            <p:cNvPr id="518" name="Google Shape;518;p18"/>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18"/>
          <p:cNvSpPr/>
          <p:nvPr/>
        </p:nvSpPr>
        <p:spPr>
          <a:xfrm flipH="1">
            <a:off x="495477" y="3505769"/>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flipH="1">
            <a:off x="622492" y="15792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flipH="1">
            <a:off x="5252494" y="37557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1865091" flipH="1">
            <a:off x="573339" y="4723485"/>
            <a:ext cx="92101" cy="71688"/>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flipH="1">
            <a:off x="1803903" y="4577167"/>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flipH="1">
            <a:off x="5160392" y="48331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sp>
        <p:nvSpPr>
          <p:cNvPr id="534" name="Google Shape;534;p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1pPr>
            <a:lvl2pPr lvl="1"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2pPr>
            <a:lvl3pPr lvl="2"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3pPr>
            <a:lvl4pPr lvl="3"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4pPr>
            <a:lvl5pPr lvl="4"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5pPr>
            <a:lvl6pPr lvl="5"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6pPr>
            <a:lvl7pPr lvl="6"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7pPr>
            <a:lvl8pPr lvl="7"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8pPr>
            <a:lvl9pPr lvl="8"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231F20"/>
              </a:buClr>
              <a:buSzPts val="1800"/>
              <a:buFont typeface="Open Sans"/>
              <a:buChar char="●"/>
              <a:defRPr sz="1800">
                <a:solidFill>
                  <a:srgbClr val="231F20"/>
                </a:solidFill>
                <a:latin typeface="Open Sans"/>
                <a:ea typeface="Open Sans"/>
                <a:cs typeface="Open Sans"/>
                <a:sym typeface="Open Sans"/>
              </a:defRPr>
            </a:lvl1pPr>
            <a:lvl2pPr marL="914400" lvl="1"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marL="1371600" lvl="2"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marL="1828800" lvl="3"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marL="2286000" lvl="4"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marL="2743200" lvl="5"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marL="3200400" lvl="6"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marL="3657600" lvl="7"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marL="4114800" lvl="8" indent="-317500" rtl="0">
              <a:lnSpc>
                <a:spcPct val="100000"/>
              </a:lnSpc>
              <a:spcBef>
                <a:spcPts val="1600"/>
              </a:spcBef>
              <a:spcAft>
                <a:spcPts val="1600"/>
              </a:spcAft>
              <a:buClr>
                <a:srgbClr val="231F20"/>
              </a:buClr>
              <a:buSzPts val="1400"/>
              <a:buFont typeface="Open Sans"/>
              <a:buChar char="■"/>
              <a:defRPr>
                <a:solidFill>
                  <a:srgbClr val="231F20"/>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62" r:id="rId7"/>
    <p:sldLayoutId id="2147483664" r:id="rId8"/>
    <p:sldLayoutId id="2147483665" r:id="rId9"/>
    <p:sldLayoutId id="2147483666" r:id="rId10"/>
    <p:sldLayoutId id="2147483667" r:id="rId11"/>
    <p:sldLayoutId id="2147483668" r:id="rId12"/>
    <p:sldLayoutId id="2147483669"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pSp>
        <p:nvGrpSpPr>
          <p:cNvPr id="999" name="Google Shape;999;p35"/>
          <p:cNvGrpSpPr/>
          <p:nvPr/>
        </p:nvGrpSpPr>
        <p:grpSpPr>
          <a:xfrm>
            <a:off x="1762737" y="1287425"/>
            <a:ext cx="4794409" cy="2837403"/>
            <a:chOff x="1762737" y="1287425"/>
            <a:chExt cx="4794409" cy="2837403"/>
          </a:xfrm>
        </p:grpSpPr>
        <p:sp>
          <p:nvSpPr>
            <p:cNvPr id="1000" name="Google Shape;1000;p35"/>
            <p:cNvSpPr/>
            <p:nvPr/>
          </p:nvSpPr>
          <p:spPr>
            <a:xfrm>
              <a:off x="6466776" y="1485221"/>
              <a:ext cx="90370" cy="53660"/>
            </a:xfrm>
            <a:custGeom>
              <a:avLst/>
              <a:gdLst/>
              <a:ahLst/>
              <a:cxnLst/>
              <a:rect l="l" t="t" r="r" b="b"/>
              <a:pathLst>
                <a:path w="2767" h="1643" extrusionOk="0">
                  <a:moveTo>
                    <a:pt x="1107" y="1"/>
                  </a:moveTo>
                  <a:cubicBezTo>
                    <a:pt x="1" y="1"/>
                    <a:pt x="1" y="1642"/>
                    <a:pt x="1107" y="1642"/>
                  </a:cubicBezTo>
                  <a:lnTo>
                    <a:pt x="1678" y="1642"/>
                  </a:lnTo>
                  <a:cubicBezTo>
                    <a:pt x="2766" y="1642"/>
                    <a:pt x="2766" y="1"/>
                    <a:pt x="167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5568019" y="4053694"/>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3446262" y="370697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762737" y="12874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5"/>
          <p:cNvSpPr txBox="1">
            <a:spLocks noGrp="1"/>
          </p:cNvSpPr>
          <p:nvPr>
            <p:ph type="ctrTitle"/>
          </p:nvPr>
        </p:nvSpPr>
        <p:spPr>
          <a:xfrm>
            <a:off x="812339" y="1512051"/>
            <a:ext cx="7717500" cy="21194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800" dirty="0"/>
              <a:t>Taksonomi Media Menurut Para Ahli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grpSp>
        <p:nvGrpSpPr>
          <p:cNvPr id="1369" name="Google Shape;1369;p47"/>
          <p:cNvGrpSpPr/>
          <p:nvPr/>
        </p:nvGrpSpPr>
        <p:grpSpPr>
          <a:xfrm>
            <a:off x="1662437" y="1285761"/>
            <a:ext cx="6299401" cy="2125242"/>
            <a:chOff x="1662437" y="1190136"/>
            <a:chExt cx="6299401" cy="2125242"/>
          </a:xfrm>
        </p:grpSpPr>
        <p:sp>
          <p:nvSpPr>
            <p:cNvPr id="1370" name="Google Shape;1370;p47"/>
            <p:cNvSpPr/>
            <p:nvPr/>
          </p:nvSpPr>
          <p:spPr>
            <a:xfrm flipH="1">
              <a:off x="5497800" y="3261751"/>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7"/>
            <p:cNvSpPr/>
            <p:nvPr/>
          </p:nvSpPr>
          <p:spPr>
            <a:xfrm flipH="1">
              <a:off x="7869737" y="119013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7"/>
            <p:cNvSpPr/>
            <p:nvPr/>
          </p:nvSpPr>
          <p:spPr>
            <a:xfrm flipH="1">
              <a:off x="1662437" y="1336311"/>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a16="http://schemas.microsoft.com/office/drawing/2014/main" id="{815057EF-2660-4ADF-877F-0D9E4BB76481}"/>
              </a:ext>
            </a:extLst>
          </p:cNvPr>
          <p:cNvSpPr txBox="1"/>
          <p:nvPr/>
        </p:nvSpPr>
        <p:spPr>
          <a:xfrm>
            <a:off x="4621685" y="781483"/>
            <a:ext cx="3892936" cy="2310954"/>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2. Media Pajang </a:t>
            </a:r>
          </a:p>
          <a:p>
            <a:pPr>
              <a:lnSpc>
                <a:spcPct val="150000"/>
              </a:lnSpc>
            </a:pPr>
            <a:endParaRPr lang="id-ID" sz="1400" dirty="0">
              <a:latin typeface="Verdana" panose="020B0604030504040204" pitchFamily="34" charset="0"/>
              <a:ea typeface="Verdana" panose="020B0604030504040204" pitchFamily="34" charset="0"/>
            </a:endParaRPr>
          </a:p>
          <a:p>
            <a:pPr>
              <a:lnSpc>
                <a:spcPct val="150000"/>
              </a:lnSpc>
            </a:pPr>
            <a:r>
              <a:rPr lang="id-ID" sz="1400" dirty="0">
                <a:latin typeface="Verdana" panose="020B0604030504040204" pitchFamily="34" charset="0"/>
                <a:ea typeface="Verdana" panose="020B0604030504040204" pitchFamily="34" charset="0"/>
              </a:rPr>
              <a:t>Pada Umumnya digunakan untuk menyampaikan pesan atau informasi di depan kelompok kecil. Misalnya papan tulis, flip chart, papan buletin, dan pameran </a:t>
            </a:r>
          </a:p>
        </p:txBody>
      </p:sp>
      <p:pic>
        <p:nvPicPr>
          <p:cNvPr id="72" name="Picture 3">
            <a:extLst>
              <a:ext uri="{FF2B5EF4-FFF2-40B4-BE49-F238E27FC236}">
                <a16:creationId xmlns:a16="http://schemas.microsoft.com/office/drawing/2014/main" id="{0115CB15-5D18-4840-8968-E0CD7A2AF4DE}"/>
              </a:ext>
            </a:extLst>
          </p:cNvPr>
          <p:cNvPicPr>
            <a:picLocks noChangeAspect="1" noChangeArrowheads="1"/>
          </p:cNvPicPr>
          <p:nvPr/>
        </p:nvPicPr>
        <p:blipFill>
          <a:blip r:embed="rId3"/>
          <a:srcRect/>
          <a:stretch>
            <a:fillRect/>
          </a:stretch>
        </p:blipFill>
        <p:spPr bwMode="auto">
          <a:xfrm>
            <a:off x="1164086" y="1834934"/>
            <a:ext cx="2684865" cy="2948087"/>
          </a:xfrm>
          <a:prstGeom prst="rect">
            <a:avLst/>
          </a:prstGeom>
          <a:noFill/>
          <a:ln w="9525">
            <a:noFill/>
            <a:miter lim="800000"/>
            <a:headEnd/>
            <a:tailEnd/>
          </a:ln>
          <a:effectLst/>
        </p:spPr>
      </p:pic>
      <p:sp>
        <p:nvSpPr>
          <p:cNvPr id="73" name="Google Shape;1384;p48">
            <a:extLst>
              <a:ext uri="{FF2B5EF4-FFF2-40B4-BE49-F238E27FC236}">
                <a16:creationId xmlns:a16="http://schemas.microsoft.com/office/drawing/2014/main" id="{A4582527-D0BB-4CD5-B946-C5CAC4A8459B}"/>
              </a:ext>
            </a:extLst>
          </p:cNvPr>
          <p:cNvSpPr/>
          <p:nvPr/>
        </p:nvSpPr>
        <p:spPr>
          <a:xfrm>
            <a:off x="1975032" y="589928"/>
            <a:ext cx="1104480" cy="842008"/>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1385;p48">
            <a:extLst>
              <a:ext uri="{FF2B5EF4-FFF2-40B4-BE49-F238E27FC236}">
                <a16:creationId xmlns:a16="http://schemas.microsoft.com/office/drawing/2014/main" id="{39686041-B08E-46A1-80D4-01BDEBB2A681}"/>
              </a:ext>
            </a:extLst>
          </p:cNvPr>
          <p:cNvGrpSpPr/>
          <p:nvPr/>
        </p:nvGrpSpPr>
        <p:grpSpPr>
          <a:xfrm>
            <a:off x="2243048" y="774018"/>
            <a:ext cx="568464" cy="473775"/>
            <a:chOff x="2636450" y="238125"/>
            <a:chExt cx="1811550" cy="1509800"/>
          </a:xfrm>
        </p:grpSpPr>
        <p:sp>
          <p:nvSpPr>
            <p:cNvPr id="75" name="Google Shape;1386;p48">
              <a:extLst>
                <a:ext uri="{FF2B5EF4-FFF2-40B4-BE49-F238E27FC236}">
                  <a16:creationId xmlns:a16="http://schemas.microsoft.com/office/drawing/2014/main" id="{FEFB9413-8BE4-4D1C-82CE-B3FB74D64D5B}"/>
                </a:ext>
              </a:extLst>
            </p:cNvPr>
            <p:cNvSpPr/>
            <p:nvPr/>
          </p:nvSpPr>
          <p:spPr>
            <a:xfrm>
              <a:off x="2636450" y="238125"/>
              <a:ext cx="1811550" cy="1509800"/>
            </a:xfrm>
            <a:custGeom>
              <a:avLst/>
              <a:gdLst/>
              <a:ahLst/>
              <a:cxnLst/>
              <a:rect l="l" t="t" r="r" b="b"/>
              <a:pathLst>
                <a:path w="72462" h="60392" extrusionOk="0">
                  <a:moveTo>
                    <a:pt x="41207" y="1079"/>
                  </a:moveTo>
                  <a:cubicBezTo>
                    <a:pt x="43125" y="1079"/>
                    <a:pt x="45084" y="1199"/>
                    <a:pt x="47002" y="1319"/>
                  </a:cubicBezTo>
                  <a:cubicBezTo>
                    <a:pt x="48001" y="1359"/>
                    <a:pt x="49040" y="1399"/>
                    <a:pt x="50039" y="1439"/>
                  </a:cubicBezTo>
                  <a:lnTo>
                    <a:pt x="54116" y="1599"/>
                  </a:lnTo>
                  <a:cubicBezTo>
                    <a:pt x="57234" y="1759"/>
                    <a:pt x="60431" y="1878"/>
                    <a:pt x="63628" y="1998"/>
                  </a:cubicBezTo>
                  <a:cubicBezTo>
                    <a:pt x="64428" y="2038"/>
                    <a:pt x="65307" y="2158"/>
                    <a:pt x="66106" y="2278"/>
                  </a:cubicBezTo>
                  <a:cubicBezTo>
                    <a:pt x="66466" y="2318"/>
                    <a:pt x="66826" y="2398"/>
                    <a:pt x="67186" y="2438"/>
                  </a:cubicBezTo>
                  <a:lnTo>
                    <a:pt x="67265" y="2438"/>
                  </a:lnTo>
                  <a:lnTo>
                    <a:pt x="67265" y="2518"/>
                  </a:lnTo>
                  <a:cubicBezTo>
                    <a:pt x="67345" y="3317"/>
                    <a:pt x="67425" y="4117"/>
                    <a:pt x="67505" y="4916"/>
                  </a:cubicBezTo>
                  <a:cubicBezTo>
                    <a:pt x="67665" y="6635"/>
                    <a:pt x="67825" y="8273"/>
                    <a:pt x="67945" y="9952"/>
                  </a:cubicBezTo>
                  <a:cubicBezTo>
                    <a:pt x="68145" y="12989"/>
                    <a:pt x="68345" y="15987"/>
                    <a:pt x="68504" y="19025"/>
                  </a:cubicBezTo>
                  <a:cubicBezTo>
                    <a:pt x="68704" y="22582"/>
                    <a:pt x="68904" y="26219"/>
                    <a:pt x="69144" y="29816"/>
                  </a:cubicBezTo>
                  <a:cubicBezTo>
                    <a:pt x="69344" y="32574"/>
                    <a:pt x="69584" y="35331"/>
                    <a:pt x="69783" y="38009"/>
                  </a:cubicBezTo>
                  <a:cubicBezTo>
                    <a:pt x="70023" y="40927"/>
                    <a:pt x="70263" y="43924"/>
                    <a:pt x="70463" y="46882"/>
                  </a:cubicBezTo>
                  <a:cubicBezTo>
                    <a:pt x="70543" y="48361"/>
                    <a:pt x="70543" y="49840"/>
                    <a:pt x="70543" y="51278"/>
                  </a:cubicBezTo>
                  <a:cubicBezTo>
                    <a:pt x="70583" y="52358"/>
                    <a:pt x="70583" y="53477"/>
                    <a:pt x="70623" y="54556"/>
                  </a:cubicBezTo>
                  <a:cubicBezTo>
                    <a:pt x="70663" y="55555"/>
                    <a:pt x="70223" y="56075"/>
                    <a:pt x="69184" y="56314"/>
                  </a:cubicBezTo>
                  <a:cubicBezTo>
                    <a:pt x="68784" y="56434"/>
                    <a:pt x="68425" y="56554"/>
                    <a:pt x="68065" y="56634"/>
                  </a:cubicBezTo>
                  <a:cubicBezTo>
                    <a:pt x="67425" y="56874"/>
                    <a:pt x="66746" y="57034"/>
                    <a:pt x="66066" y="57114"/>
                  </a:cubicBezTo>
                  <a:cubicBezTo>
                    <a:pt x="64108" y="57314"/>
                    <a:pt x="62070" y="57433"/>
                    <a:pt x="60111" y="57553"/>
                  </a:cubicBezTo>
                  <a:cubicBezTo>
                    <a:pt x="58672" y="57633"/>
                    <a:pt x="57274" y="57753"/>
                    <a:pt x="55835" y="57873"/>
                  </a:cubicBezTo>
                  <a:cubicBezTo>
                    <a:pt x="54916" y="57913"/>
                    <a:pt x="53996" y="58033"/>
                    <a:pt x="53077" y="58153"/>
                  </a:cubicBezTo>
                  <a:cubicBezTo>
                    <a:pt x="51638" y="58313"/>
                    <a:pt x="50159" y="58473"/>
                    <a:pt x="48681" y="58513"/>
                  </a:cubicBezTo>
                  <a:cubicBezTo>
                    <a:pt x="47282" y="58553"/>
                    <a:pt x="45803" y="58553"/>
                    <a:pt x="43924" y="58553"/>
                  </a:cubicBezTo>
                  <a:lnTo>
                    <a:pt x="36371" y="58553"/>
                  </a:lnTo>
                  <a:cubicBezTo>
                    <a:pt x="35052" y="58592"/>
                    <a:pt x="33693" y="58632"/>
                    <a:pt x="32414" y="58672"/>
                  </a:cubicBezTo>
                  <a:cubicBezTo>
                    <a:pt x="31015" y="58712"/>
                    <a:pt x="29576" y="58752"/>
                    <a:pt x="28137" y="58752"/>
                  </a:cubicBezTo>
                  <a:lnTo>
                    <a:pt x="27977" y="58752"/>
                  </a:lnTo>
                  <a:cubicBezTo>
                    <a:pt x="27018" y="58752"/>
                    <a:pt x="26059" y="58712"/>
                    <a:pt x="25140" y="58672"/>
                  </a:cubicBezTo>
                  <a:cubicBezTo>
                    <a:pt x="24221" y="58632"/>
                    <a:pt x="23261" y="58592"/>
                    <a:pt x="22302" y="58592"/>
                  </a:cubicBezTo>
                  <a:lnTo>
                    <a:pt x="21263" y="58592"/>
                  </a:lnTo>
                  <a:cubicBezTo>
                    <a:pt x="19544" y="58672"/>
                    <a:pt x="17786" y="58792"/>
                    <a:pt x="16107" y="58912"/>
                  </a:cubicBezTo>
                  <a:cubicBezTo>
                    <a:pt x="14828" y="59032"/>
                    <a:pt x="13509" y="59112"/>
                    <a:pt x="12230" y="59192"/>
                  </a:cubicBezTo>
                  <a:cubicBezTo>
                    <a:pt x="11711" y="59232"/>
                    <a:pt x="11151" y="59232"/>
                    <a:pt x="10592" y="59232"/>
                  </a:cubicBezTo>
                  <a:cubicBezTo>
                    <a:pt x="9752" y="59232"/>
                    <a:pt x="8873" y="59232"/>
                    <a:pt x="7994" y="59152"/>
                  </a:cubicBezTo>
                  <a:lnTo>
                    <a:pt x="7834" y="59152"/>
                  </a:lnTo>
                  <a:cubicBezTo>
                    <a:pt x="7314" y="59112"/>
                    <a:pt x="6595" y="59072"/>
                    <a:pt x="6475" y="58073"/>
                  </a:cubicBezTo>
                  <a:cubicBezTo>
                    <a:pt x="6195" y="55155"/>
                    <a:pt x="5875" y="52198"/>
                    <a:pt x="5596" y="49320"/>
                  </a:cubicBezTo>
                  <a:cubicBezTo>
                    <a:pt x="5276" y="46362"/>
                    <a:pt x="4956" y="43285"/>
                    <a:pt x="4636" y="40247"/>
                  </a:cubicBezTo>
                  <a:cubicBezTo>
                    <a:pt x="4077" y="34372"/>
                    <a:pt x="3557" y="28537"/>
                    <a:pt x="2958" y="21582"/>
                  </a:cubicBezTo>
                  <a:cubicBezTo>
                    <a:pt x="2718" y="18465"/>
                    <a:pt x="2478" y="15308"/>
                    <a:pt x="2198" y="12190"/>
                  </a:cubicBezTo>
                  <a:cubicBezTo>
                    <a:pt x="1999" y="9552"/>
                    <a:pt x="1799" y="6954"/>
                    <a:pt x="1559" y="4316"/>
                  </a:cubicBezTo>
                  <a:cubicBezTo>
                    <a:pt x="1479" y="3957"/>
                    <a:pt x="1559" y="3557"/>
                    <a:pt x="1799" y="3237"/>
                  </a:cubicBezTo>
                  <a:cubicBezTo>
                    <a:pt x="2044" y="2993"/>
                    <a:pt x="2350" y="2870"/>
                    <a:pt x="2663" y="2870"/>
                  </a:cubicBezTo>
                  <a:cubicBezTo>
                    <a:pt x="2708" y="2870"/>
                    <a:pt x="2753" y="2873"/>
                    <a:pt x="2798" y="2878"/>
                  </a:cubicBezTo>
                  <a:cubicBezTo>
                    <a:pt x="5955" y="2718"/>
                    <a:pt x="9153" y="2518"/>
                    <a:pt x="12270" y="2318"/>
                  </a:cubicBezTo>
                  <a:cubicBezTo>
                    <a:pt x="15588" y="2118"/>
                    <a:pt x="19025" y="1918"/>
                    <a:pt x="22422" y="1759"/>
                  </a:cubicBezTo>
                  <a:cubicBezTo>
                    <a:pt x="27778" y="1519"/>
                    <a:pt x="34092" y="1199"/>
                    <a:pt x="40367" y="1079"/>
                  </a:cubicBezTo>
                  <a:close/>
                  <a:moveTo>
                    <a:pt x="39848" y="0"/>
                  </a:moveTo>
                  <a:cubicBezTo>
                    <a:pt x="37290" y="0"/>
                    <a:pt x="34692" y="120"/>
                    <a:pt x="32174" y="200"/>
                  </a:cubicBezTo>
                  <a:cubicBezTo>
                    <a:pt x="31015" y="280"/>
                    <a:pt x="29896" y="320"/>
                    <a:pt x="28737" y="360"/>
                  </a:cubicBezTo>
                  <a:lnTo>
                    <a:pt x="24101" y="480"/>
                  </a:lnTo>
                  <a:cubicBezTo>
                    <a:pt x="20783" y="600"/>
                    <a:pt x="17466" y="719"/>
                    <a:pt x="14149" y="839"/>
                  </a:cubicBezTo>
                  <a:cubicBezTo>
                    <a:pt x="11951" y="879"/>
                    <a:pt x="9632" y="999"/>
                    <a:pt x="7314" y="1159"/>
                  </a:cubicBezTo>
                  <a:cubicBezTo>
                    <a:pt x="6275" y="1239"/>
                    <a:pt x="5236" y="1319"/>
                    <a:pt x="4237" y="1439"/>
                  </a:cubicBezTo>
                  <a:cubicBezTo>
                    <a:pt x="3158" y="1519"/>
                    <a:pt x="2039" y="1639"/>
                    <a:pt x="959" y="1719"/>
                  </a:cubicBezTo>
                  <a:cubicBezTo>
                    <a:pt x="680" y="1719"/>
                    <a:pt x="400" y="1799"/>
                    <a:pt x="200" y="1998"/>
                  </a:cubicBezTo>
                  <a:cubicBezTo>
                    <a:pt x="40" y="2238"/>
                    <a:pt x="0" y="2518"/>
                    <a:pt x="80" y="2798"/>
                  </a:cubicBezTo>
                  <a:cubicBezTo>
                    <a:pt x="120" y="3117"/>
                    <a:pt x="160" y="3437"/>
                    <a:pt x="240" y="3757"/>
                  </a:cubicBezTo>
                  <a:cubicBezTo>
                    <a:pt x="320" y="4237"/>
                    <a:pt x="400" y="4716"/>
                    <a:pt x="440" y="5236"/>
                  </a:cubicBezTo>
                  <a:cubicBezTo>
                    <a:pt x="640" y="7834"/>
                    <a:pt x="800" y="10152"/>
                    <a:pt x="920" y="12310"/>
                  </a:cubicBezTo>
                  <a:cubicBezTo>
                    <a:pt x="999" y="13309"/>
                    <a:pt x="1039" y="14348"/>
                    <a:pt x="1079" y="15388"/>
                  </a:cubicBezTo>
                  <a:cubicBezTo>
                    <a:pt x="1159" y="16786"/>
                    <a:pt x="1199" y="18265"/>
                    <a:pt x="1319" y="19704"/>
                  </a:cubicBezTo>
                  <a:cubicBezTo>
                    <a:pt x="1359" y="20304"/>
                    <a:pt x="1439" y="20903"/>
                    <a:pt x="1599" y="21503"/>
                  </a:cubicBezTo>
                  <a:cubicBezTo>
                    <a:pt x="1719" y="22142"/>
                    <a:pt x="1839" y="22742"/>
                    <a:pt x="1879" y="23341"/>
                  </a:cubicBezTo>
                  <a:cubicBezTo>
                    <a:pt x="1959" y="24220"/>
                    <a:pt x="1959" y="25100"/>
                    <a:pt x="1959" y="25979"/>
                  </a:cubicBezTo>
                  <a:cubicBezTo>
                    <a:pt x="1999" y="27018"/>
                    <a:pt x="1999" y="28097"/>
                    <a:pt x="2119" y="29136"/>
                  </a:cubicBezTo>
                  <a:cubicBezTo>
                    <a:pt x="2438" y="32454"/>
                    <a:pt x="2838" y="35811"/>
                    <a:pt x="3198" y="39048"/>
                  </a:cubicBezTo>
                  <a:cubicBezTo>
                    <a:pt x="3477" y="41326"/>
                    <a:pt x="3717" y="43605"/>
                    <a:pt x="3957" y="45883"/>
                  </a:cubicBezTo>
                  <a:cubicBezTo>
                    <a:pt x="4197" y="47841"/>
                    <a:pt x="4357" y="49840"/>
                    <a:pt x="4517" y="51758"/>
                  </a:cubicBezTo>
                  <a:lnTo>
                    <a:pt x="4636" y="53157"/>
                  </a:lnTo>
                  <a:cubicBezTo>
                    <a:pt x="4676" y="53836"/>
                    <a:pt x="4756" y="54556"/>
                    <a:pt x="4796" y="55235"/>
                  </a:cubicBezTo>
                  <a:cubicBezTo>
                    <a:pt x="4916" y="56634"/>
                    <a:pt x="5036" y="58073"/>
                    <a:pt x="5196" y="59472"/>
                  </a:cubicBezTo>
                  <a:cubicBezTo>
                    <a:pt x="5316" y="59831"/>
                    <a:pt x="5596" y="60111"/>
                    <a:pt x="5955" y="60231"/>
                  </a:cubicBezTo>
                  <a:cubicBezTo>
                    <a:pt x="7554" y="60311"/>
                    <a:pt x="8993" y="60391"/>
                    <a:pt x="10512" y="60391"/>
                  </a:cubicBezTo>
                  <a:lnTo>
                    <a:pt x="11831" y="60391"/>
                  </a:lnTo>
                  <a:cubicBezTo>
                    <a:pt x="13629" y="60351"/>
                    <a:pt x="15468" y="60231"/>
                    <a:pt x="17266" y="60071"/>
                  </a:cubicBezTo>
                  <a:cubicBezTo>
                    <a:pt x="19065" y="59951"/>
                    <a:pt x="20903" y="59831"/>
                    <a:pt x="22742" y="59752"/>
                  </a:cubicBezTo>
                  <a:lnTo>
                    <a:pt x="23421" y="59752"/>
                  </a:lnTo>
                  <a:cubicBezTo>
                    <a:pt x="24221" y="59752"/>
                    <a:pt x="24940" y="59791"/>
                    <a:pt x="25699" y="59831"/>
                  </a:cubicBezTo>
                  <a:cubicBezTo>
                    <a:pt x="26499" y="59871"/>
                    <a:pt x="27218" y="59951"/>
                    <a:pt x="27977" y="59951"/>
                  </a:cubicBezTo>
                  <a:lnTo>
                    <a:pt x="28177" y="59951"/>
                  </a:lnTo>
                  <a:cubicBezTo>
                    <a:pt x="30056" y="59911"/>
                    <a:pt x="31894" y="59831"/>
                    <a:pt x="33693" y="59791"/>
                  </a:cubicBezTo>
                  <a:cubicBezTo>
                    <a:pt x="35252" y="59752"/>
                    <a:pt x="36810" y="59672"/>
                    <a:pt x="38409" y="59672"/>
                  </a:cubicBezTo>
                  <a:lnTo>
                    <a:pt x="46323" y="59672"/>
                  </a:lnTo>
                  <a:cubicBezTo>
                    <a:pt x="46652" y="59677"/>
                    <a:pt x="46982" y="59679"/>
                    <a:pt x="47311" y="59679"/>
                  </a:cubicBezTo>
                  <a:cubicBezTo>
                    <a:pt x="49659" y="59679"/>
                    <a:pt x="52003" y="59552"/>
                    <a:pt x="54316" y="59272"/>
                  </a:cubicBezTo>
                  <a:cubicBezTo>
                    <a:pt x="56314" y="58992"/>
                    <a:pt x="58393" y="58872"/>
                    <a:pt x="60391" y="58792"/>
                  </a:cubicBezTo>
                  <a:cubicBezTo>
                    <a:pt x="61310" y="58712"/>
                    <a:pt x="62230" y="58672"/>
                    <a:pt x="63149" y="58592"/>
                  </a:cubicBezTo>
                  <a:lnTo>
                    <a:pt x="63269" y="58592"/>
                  </a:lnTo>
                  <a:lnTo>
                    <a:pt x="63269" y="58752"/>
                  </a:lnTo>
                  <a:lnTo>
                    <a:pt x="64668" y="58592"/>
                  </a:lnTo>
                  <a:cubicBezTo>
                    <a:pt x="65986" y="58433"/>
                    <a:pt x="67345" y="58273"/>
                    <a:pt x="68664" y="58073"/>
                  </a:cubicBezTo>
                  <a:cubicBezTo>
                    <a:pt x="68944" y="58033"/>
                    <a:pt x="69264" y="57953"/>
                    <a:pt x="69544" y="57873"/>
                  </a:cubicBezTo>
                  <a:cubicBezTo>
                    <a:pt x="69903" y="57753"/>
                    <a:pt x="70263" y="57673"/>
                    <a:pt x="70623" y="57633"/>
                  </a:cubicBezTo>
                  <a:cubicBezTo>
                    <a:pt x="71662" y="57513"/>
                    <a:pt x="72461" y="56594"/>
                    <a:pt x="72461" y="55555"/>
                  </a:cubicBezTo>
                  <a:lnTo>
                    <a:pt x="72461" y="55195"/>
                  </a:lnTo>
                  <a:cubicBezTo>
                    <a:pt x="72261" y="51878"/>
                    <a:pt x="72102" y="48441"/>
                    <a:pt x="71942" y="45083"/>
                  </a:cubicBezTo>
                  <a:cubicBezTo>
                    <a:pt x="71902" y="44004"/>
                    <a:pt x="71862" y="42885"/>
                    <a:pt x="71862" y="41846"/>
                  </a:cubicBezTo>
                  <a:cubicBezTo>
                    <a:pt x="71862" y="40287"/>
                    <a:pt x="71822" y="38729"/>
                    <a:pt x="71702" y="37170"/>
                  </a:cubicBezTo>
                  <a:cubicBezTo>
                    <a:pt x="71582" y="35211"/>
                    <a:pt x="71382" y="33253"/>
                    <a:pt x="71182" y="31375"/>
                  </a:cubicBezTo>
                  <a:cubicBezTo>
                    <a:pt x="70942" y="29016"/>
                    <a:pt x="70703" y="26578"/>
                    <a:pt x="70543" y="24180"/>
                  </a:cubicBezTo>
                  <a:cubicBezTo>
                    <a:pt x="70343" y="20663"/>
                    <a:pt x="70223" y="17106"/>
                    <a:pt x="70103" y="13629"/>
                  </a:cubicBezTo>
                  <a:cubicBezTo>
                    <a:pt x="69983" y="10911"/>
                    <a:pt x="69903" y="8113"/>
                    <a:pt x="69743" y="5356"/>
                  </a:cubicBezTo>
                  <a:cubicBezTo>
                    <a:pt x="69663" y="4197"/>
                    <a:pt x="69424" y="3038"/>
                    <a:pt x="69024" y="1918"/>
                  </a:cubicBezTo>
                  <a:lnTo>
                    <a:pt x="68944" y="1639"/>
                  </a:lnTo>
                  <a:cubicBezTo>
                    <a:pt x="68824" y="1279"/>
                    <a:pt x="68504" y="999"/>
                    <a:pt x="68145" y="879"/>
                  </a:cubicBezTo>
                  <a:cubicBezTo>
                    <a:pt x="66386" y="719"/>
                    <a:pt x="64628" y="639"/>
                    <a:pt x="62949" y="600"/>
                  </a:cubicBezTo>
                  <a:cubicBezTo>
                    <a:pt x="58313" y="440"/>
                    <a:pt x="54556" y="320"/>
                    <a:pt x="51119" y="240"/>
                  </a:cubicBezTo>
                  <a:lnTo>
                    <a:pt x="48601" y="160"/>
                  </a:lnTo>
                  <a:cubicBezTo>
                    <a:pt x="45963" y="80"/>
                    <a:pt x="43245" y="0"/>
                    <a:pt x="405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7;p48">
              <a:extLst>
                <a:ext uri="{FF2B5EF4-FFF2-40B4-BE49-F238E27FC236}">
                  <a16:creationId xmlns:a16="http://schemas.microsoft.com/office/drawing/2014/main" id="{CCE8AC22-86AE-488C-9111-BAF8D6642890}"/>
                </a:ext>
              </a:extLst>
            </p:cNvPr>
            <p:cNvSpPr/>
            <p:nvPr/>
          </p:nvSpPr>
          <p:spPr>
            <a:xfrm>
              <a:off x="3056100" y="419975"/>
              <a:ext cx="1058175" cy="1132100"/>
            </a:xfrm>
            <a:custGeom>
              <a:avLst/>
              <a:gdLst/>
              <a:ahLst/>
              <a:cxnLst/>
              <a:rect l="l" t="t" r="r" b="b"/>
              <a:pathLst>
                <a:path w="42327" h="45284" extrusionOk="0">
                  <a:moveTo>
                    <a:pt x="22982" y="1119"/>
                  </a:moveTo>
                  <a:cubicBezTo>
                    <a:pt x="26579" y="1119"/>
                    <a:pt x="33453" y="4556"/>
                    <a:pt x="35452" y="7394"/>
                  </a:cubicBezTo>
                  <a:lnTo>
                    <a:pt x="35492" y="7474"/>
                  </a:lnTo>
                  <a:lnTo>
                    <a:pt x="35452" y="7514"/>
                  </a:lnTo>
                  <a:cubicBezTo>
                    <a:pt x="34373" y="9033"/>
                    <a:pt x="30895" y="10751"/>
                    <a:pt x="27898" y="11271"/>
                  </a:cubicBezTo>
                  <a:lnTo>
                    <a:pt x="27818" y="11271"/>
                  </a:lnTo>
                  <a:lnTo>
                    <a:pt x="27778" y="11231"/>
                  </a:lnTo>
                  <a:cubicBezTo>
                    <a:pt x="27338" y="10392"/>
                    <a:pt x="26939" y="9512"/>
                    <a:pt x="26539" y="8713"/>
                  </a:cubicBezTo>
                  <a:cubicBezTo>
                    <a:pt x="25300" y="6155"/>
                    <a:pt x="24021" y="3517"/>
                    <a:pt x="21823" y="1479"/>
                  </a:cubicBezTo>
                  <a:lnTo>
                    <a:pt x="21703" y="1359"/>
                  </a:lnTo>
                  <a:lnTo>
                    <a:pt x="21863" y="1319"/>
                  </a:lnTo>
                  <a:cubicBezTo>
                    <a:pt x="22222" y="1159"/>
                    <a:pt x="22622" y="1119"/>
                    <a:pt x="22982" y="1119"/>
                  </a:cubicBezTo>
                  <a:close/>
                  <a:moveTo>
                    <a:pt x="19944" y="2318"/>
                  </a:moveTo>
                  <a:cubicBezTo>
                    <a:pt x="20624" y="2398"/>
                    <a:pt x="21263" y="2758"/>
                    <a:pt x="21663" y="3357"/>
                  </a:cubicBezTo>
                  <a:cubicBezTo>
                    <a:pt x="22422" y="4237"/>
                    <a:pt x="23062" y="5236"/>
                    <a:pt x="23621" y="6235"/>
                  </a:cubicBezTo>
                  <a:cubicBezTo>
                    <a:pt x="24301" y="7434"/>
                    <a:pt x="24940" y="8673"/>
                    <a:pt x="25540" y="9872"/>
                  </a:cubicBezTo>
                  <a:cubicBezTo>
                    <a:pt x="25780" y="10352"/>
                    <a:pt x="26019" y="10831"/>
                    <a:pt x="26299" y="11351"/>
                  </a:cubicBezTo>
                  <a:lnTo>
                    <a:pt x="26339" y="11431"/>
                  </a:lnTo>
                  <a:lnTo>
                    <a:pt x="26259" y="11511"/>
                  </a:lnTo>
                  <a:cubicBezTo>
                    <a:pt x="25260" y="12110"/>
                    <a:pt x="21423" y="12510"/>
                    <a:pt x="18426" y="12510"/>
                  </a:cubicBezTo>
                  <a:cubicBezTo>
                    <a:pt x="17426" y="12510"/>
                    <a:pt x="16387" y="12430"/>
                    <a:pt x="15428" y="12310"/>
                  </a:cubicBezTo>
                  <a:lnTo>
                    <a:pt x="15308" y="12310"/>
                  </a:lnTo>
                  <a:lnTo>
                    <a:pt x="15308" y="12190"/>
                  </a:lnTo>
                  <a:cubicBezTo>
                    <a:pt x="15388" y="11870"/>
                    <a:pt x="15468" y="11511"/>
                    <a:pt x="15508" y="11151"/>
                  </a:cubicBezTo>
                  <a:cubicBezTo>
                    <a:pt x="15668" y="10392"/>
                    <a:pt x="15828" y="9592"/>
                    <a:pt x="16067" y="8873"/>
                  </a:cubicBezTo>
                  <a:cubicBezTo>
                    <a:pt x="16707" y="7074"/>
                    <a:pt x="17426" y="5316"/>
                    <a:pt x="18266" y="3637"/>
                  </a:cubicBezTo>
                  <a:cubicBezTo>
                    <a:pt x="18705" y="2798"/>
                    <a:pt x="19265" y="2318"/>
                    <a:pt x="19944" y="2318"/>
                  </a:cubicBezTo>
                  <a:close/>
                  <a:moveTo>
                    <a:pt x="18306" y="1359"/>
                  </a:moveTo>
                  <a:lnTo>
                    <a:pt x="18146" y="1559"/>
                  </a:lnTo>
                  <a:cubicBezTo>
                    <a:pt x="15508" y="4796"/>
                    <a:pt x="14629" y="8713"/>
                    <a:pt x="13909" y="12430"/>
                  </a:cubicBezTo>
                  <a:lnTo>
                    <a:pt x="13909" y="12550"/>
                  </a:lnTo>
                  <a:lnTo>
                    <a:pt x="5356" y="10831"/>
                  </a:lnTo>
                  <a:lnTo>
                    <a:pt x="5436" y="10711"/>
                  </a:lnTo>
                  <a:cubicBezTo>
                    <a:pt x="8034" y="5715"/>
                    <a:pt x="12990" y="2078"/>
                    <a:pt x="18066" y="1399"/>
                  </a:cubicBezTo>
                  <a:lnTo>
                    <a:pt x="18306" y="1359"/>
                  </a:lnTo>
                  <a:close/>
                  <a:moveTo>
                    <a:pt x="36411" y="9153"/>
                  </a:moveTo>
                  <a:cubicBezTo>
                    <a:pt x="36691" y="9153"/>
                    <a:pt x="36930" y="9313"/>
                    <a:pt x="37170" y="9712"/>
                  </a:cubicBezTo>
                  <a:cubicBezTo>
                    <a:pt x="38649" y="12110"/>
                    <a:pt x="39568" y="14868"/>
                    <a:pt x="40128" y="18585"/>
                  </a:cubicBezTo>
                  <a:cubicBezTo>
                    <a:pt x="40208" y="19145"/>
                    <a:pt x="40288" y="19664"/>
                    <a:pt x="40368" y="20264"/>
                  </a:cubicBezTo>
                  <a:lnTo>
                    <a:pt x="40488" y="21143"/>
                  </a:lnTo>
                  <a:lnTo>
                    <a:pt x="30776" y="21663"/>
                  </a:lnTo>
                  <a:lnTo>
                    <a:pt x="28377" y="12750"/>
                  </a:lnTo>
                  <a:lnTo>
                    <a:pt x="28497" y="12750"/>
                  </a:lnTo>
                  <a:cubicBezTo>
                    <a:pt x="28737" y="12630"/>
                    <a:pt x="29057" y="12510"/>
                    <a:pt x="29337" y="12390"/>
                  </a:cubicBezTo>
                  <a:cubicBezTo>
                    <a:pt x="30056" y="12150"/>
                    <a:pt x="30776" y="11870"/>
                    <a:pt x="31455" y="11551"/>
                  </a:cubicBezTo>
                  <a:cubicBezTo>
                    <a:pt x="33094" y="10791"/>
                    <a:pt x="34413" y="10112"/>
                    <a:pt x="35652" y="9432"/>
                  </a:cubicBezTo>
                  <a:cubicBezTo>
                    <a:pt x="35891" y="9273"/>
                    <a:pt x="36131" y="9153"/>
                    <a:pt x="36411" y="9153"/>
                  </a:cubicBezTo>
                  <a:close/>
                  <a:moveTo>
                    <a:pt x="26179" y="13269"/>
                  </a:moveTo>
                  <a:cubicBezTo>
                    <a:pt x="26499" y="13269"/>
                    <a:pt x="26819" y="13469"/>
                    <a:pt x="27019" y="13749"/>
                  </a:cubicBezTo>
                  <a:cubicBezTo>
                    <a:pt x="27658" y="15787"/>
                    <a:pt x="28218" y="17826"/>
                    <a:pt x="28857" y="19944"/>
                  </a:cubicBezTo>
                  <a:lnTo>
                    <a:pt x="29377" y="21742"/>
                  </a:lnTo>
                  <a:lnTo>
                    <a:pt x="13909" y="23261"/>
                  </a:lnTo>
                  <a:lnTo>
                    <a:pt x="14109" y="21263"/>
                  </a:lnTo>
                  <a:cubicBezTo>
                    <a:pt x="14349" y="19025"/>
                    <a:pt x="14549" y="16906"/>
                    <a:pt x="14789" y="14788"/>
                  </a:cubicBezTo>
                  <a:cubicBezTo>
                    <a:pt x="14868" y="14149"/>
                    <a:pt x="15148" y="13869"/>
                    <a:pt x="15868" y="13869"/>
                  </a:cubicBezTo>
                  <a:cubicBezTo>
                    <a:pt x="17746" y="13749"/>
                    <a:pt x="19625" y="13629"/>
                    <a:pt x="21463" y="13549"/>
                  </a:cubicBezTo>
                  <a:cubicBezTo>
                    <a:pt x="23022" y="13429"/>
                    <a:pt x="24581" y="13349"/>
                    <a:pt x="26179" y="13269"/>
                  </a:cubicBezTo>
                  <a:close/>
                  <a:moveTo>
                    <a:pt x="5596" y="12350"/>
                  </a:moveTo>
                  <a:cubicBezTo>
                    <a:pt x="7554" y="12670"/>
                    <a:pt x="9553" y="13069"/>
                    <a:pt x="11471" y="13389"/>
                  </a:cubicBezTo>
                  <a:lnTo>
                    <a:pt x="13510" y="13789"/>
                  </a:lnTo>
                  <a:cubicBezTo>
                    <a:pt x="13510" y="13789"/>
                    <a:pt x="13350" y="15508"/>
                    <a:pt x="13270" y="16347"/>
                  </a:cubicBezTo>
                  <a:cubicBezTo>
                    <a:pt x="13070" y="18505"/>
                    <a:pt x="12870" y="20583"/>
                    <a:pt x="12670" y="22662"/>
                  </a:cubicBezTo>
                  <a:cubicBezTo>
                    <a:pt x="12630" y="23421"/>
                    <a:pt x="12311" y="23501"/>
                    <a:pt x="11671" y="23541"/>
                  </a:cubicBezTo>
                  <a:cubicBezTo>
                    <a:pt x="9473" y="23621"/>
                    <a:pt x="7275" y="23781"/>
                    <a:pt x="5156" y="23941"/>
                  </a:cubicBezTo>
                  <a:lnTo>
                    <a:pt x="2439" y="24101"/>
                  </a:lnTo>
                  <a:lnTo>
                    <a:pt x="1679" y="24101"/>
                  </a:lnTo>
                  <a:lnTo>
                    <a:pt x="1679" y="23981"/>
                  </a:lnTo>
                  <a:cubicBezTo>
                    <a:pt x="1479" y="21503"/>
                    <a:pt x="1799" y="18985"/>
                    <a:pt x="2678" y="16667"/>
                  </a:cubicBezTo>
                  <a:cubicBezTo>
                    <a:pt x="3158" y="15388"/>
                    <a:pt x="3678" y="14149"/>
                    <a:pt x="4277" y="12910"/>
                  </a:cubicBezTo>
                  <a:cubicBezTo>
                    <a:pt x="4557" y="12590"/>
                    <a:pt x="4997" y="12390"/>
                    <a:pt x="5436" y="12390"/>
                  </a:cubicBezTo>
                  <a:cubicBezTo>
                    <a:pt x="5476" y="12390"/>
                    <a:pt x="5556" y="12350"/>
                    <a:pt x="5596" y="12350"/>
                  </a:cubicBezTo>
                  <a:close/>
                  <a:moveTo>
                    <a:pt x="29457" y="23141"/>
                  </a:moveTo>
                  <a:lnTo>
                    <a:pt x="28537" y="31934"/>
                  </a:lnTo>
                  <a:lnTo>
                    <a:pt x="28417" y="31894"/>
                  </a:lnTo>
                  <a:cubicBezTo>
                    <a:pt x="25500" y="31135"/>
                    <a:pt x="22542" y="30775"/>
                    <a:pt x="19545" y="30735"/>
                  </a:cubicBezTo>
                  <a:cubicBezTo>
                    <a:pt x="17906" y="30735"/>
                    <a:pt x="16227" y="30895"/>
                    <a:pt x="14629" y="31135"/>
                  </a:cubicBezTo>
                  <a:lnTo>
                    <a:pt x="14509" y="31135"/>
                  </a:lnTo>
                  <a:lnTo>
                    <a:pt x="13869" y="24580"/>
                  </a:lnTo>
                  <a:lnTo>
                    <a:pt x="29457" y="23141"/>
                  </a:lnTo>
                  <a:close/>
                  <a:moveTo>
                    <a:pt x="12510" y="24820"/>
                  </a:moveTo>
                  <a:lnTo>
                    <a:pt x="13070" y="31455"/>
                  </a:lnTo>
                  <a:lnTo>
                    <a:pt x="12990" y="31495"/>
                  </a:lnTo>
                  <a:cubicBezTo>
                    <a:pt x="12470" y="31734"/>
                    <a:pt x="11951" y="31934"/>
                    <a:pt x="11431" y="32134"/>
                  </a:cubicBezTo>
                  <a:cubicBezTo>
                    <a:pt x="9353" y="32973"/>
                    <a:pt x="7195" y="33813"/>
                    <a:pt x="5796" y="36131"/>
                  </a:cubicBezTo>
                  <a:lnTo>
                    <a:pt x="5676" y="36331"/>
                  </a:lnTo>
                  <a:lnTo>
                    <a:pt x="5196" y="35331"/>
                  </a:lnTo>
                  <a:cubicBezTo>
                    <a:pt x="3638" y="32094"/>
                    <a:pt x="2159" y="29057"/>
                    <a:pt x="1999" y="25539"/>
                  </a:cubicBezTo>
                  <a:lnTo>
                    <a:pt x="1999" y="25419"/>
                  </a:lnTo>
                  <a:lnTo>
                    <a:pt x="12510" y="24820"/>
                  </a:lnTo>
                  <a:close/>
                  <a:moveTo>
                    <a:pt x="40568" y="22502"/>
                  </a:moveTo>
                  <a:lnTo>
                    <a:pt x="40568" y="22622"/>
                  </a:lnTo>
                  <a:cubicBezTo>
                    <a:pt x="40927" y="27897"/>
                    <a:pt x="41007" y="32973"/>
                    <a:pt x="37610" y="37290"/>
                  </a:cubicBezTo>
                  <a:lnTo>
                    <a:pt x="37570" y="37370"/>
                  </a:lnTo>
                  <a:lnTo>
                    <a:pt x="37490" y="37330"/>
                  </a:lnTo>
                  <a:cubicBezTo>
                    <a:pt x="37010" y="37010"/>
                    <a:pt x="36571" y="36650"/>
                    <a:pt x="36131" y="36331"/>
                  </a:cubicBezTo>
                  <a:cubicBezTo>
                    <a:pt x="35092" y="35491"/>
                    <a:pt x="34093" y="34732"/>
                    <a:pt x="33014" y="34013"/>
                  </a:cubicBezTo>
                  <a:cubicBezTo>
                    <a:pt x="32294" y="33453"/>
                    <a:pt x="31495" y="33013"/>
                    <a:pt x="30616" y="32654"/>
                  </a:cubicBezTo>
                  <a:cubicBezTo>
                    <a:pt x="29936" y="32374"/>
                    <a:pt x="29736" y="32014"/>
                    <a:pt x="29816" y="31335"/>
                  </a:cubicBezTo>
                  <a:lnTo>
                    <a:pt x="29896" y="30855"/>
                  </a:lnTo>
                  <a:cubicBezTo>
                    <a:pt x="30176" y="29256"/>
                    <a:pt x="30416" y="27578"/>
                    <a:pt x="30616" y="25939"/>
                  </a:cubicBezTo>
                  <a:cubicBezTo>
                    <a:pt x="30656" y="25340"/>
                    <a:pt x="30696" y="24780"/>
                    <a:pt x="30656" y="24220"/>
                  </a:cubicBezTo>
                  <a:lnTo>
                    <a:pt x="30656" y="23221"/>
                  </a:lnTo>
                  <a:lnTo>
                    <a:pt x="30656" y="23101"/>
                  </a:lnTo>
                  <a:lnTo>
                    <a:pt x="40568" y="22502"/>
                  </a:lnTo>
                  <a:close/>
                  <a:moveTo>
                    <a:pt x="29656" y="33773"/>
                  </a:moveTo>
                  <a:cubicBezTo>
                    <a:pt x="31575" y="34252"/>
                    <a:pt x="32974" y="35451"/>
                    <a:pt x="34453" y="36690"/>
                  </a:cubicBezTo>
                  <a:cubicBezTo>
                    <a:pt x="35052" y="37210"/>
                    <a:pt x="35612" y="37690"/>
                    <a:pt x="36251" y="38169"/>
                  </a:cubicBezTo>
                  <a:lnTo>
                    <a:pt x="36371" y="38249"/>
                  </a:lnTo>
                  <a:lnTo>
                    <a:pt x="36251" y="38329"/>
                  </a:lnTo>
                  <a:cubicBezTo>
                    <a:pt x="32894" y="40967"/>
                    <a:pt x="29537" y="42446"/>
                    <a:pt x="26059" y="42885"/>
                  </a:cubicBezTo>
                  <a:lnTo>
                    <a:pt x="25899" y="42885"/>
                  </a:lnTo>
                  <a:lnTo>
                    <a:pt x="29576" y="33773"/>
                  </a:lnTo>
                  <a:close/>
                  <a:moveTo>
                    <a:pt x="13350" y="32494"/>
                  </a:moveTo>
                  <a:lnTo>
                    <a:pt x="13390" y="32614"/>
                  </a:lnTo>
                  <a:cubicBezTo>
                    <a:pt x="14469" y="36930"/>
                    <a:pt x="15708" y="40407"/>
                    <a:pt x="18226" y="43365"/>
                  </a:cubicBezTo>
                  <a:lnTo>
                    <a:pt x="18386" y="43605"/>
                  </a:lnTo>
                  <a:lnTo>
                    <a:pt x="18106" y="43525"/>
                  </a:lnTo>
                  <a:cubicBezTo>
                    <a:pt x="17866" y="43525"/>
                    <a:pt x="17626" y="43445"/>
                    <a:pt x="17346" y="43445"/>
                  </a:cubicBezTo>
                  <a:cubicBezTo>
                    <a:pt x="16787" y="43445"/>
                    <a:pt x="16227" y="43365"/>
                    <a:pt x="15708" y="43165"/>
                  </a:cubicBezTo>
                  <a:cubicBezTo>
                    <a:pt x="13669" y="42246"/>
                    <a:pt x="11511" y="41207"/>
                    <a:pt x="9193" y="39968"/>
                  </a:cubicBezTo>
                  <a:cubicBezTo>
                    <a:pt x="8713" y="39688"/>
                    <a:pt x="8274" y="39328"/>
                    <a:pt x="7914" y="38889"/>
                  </a:cubicBezTo>
                  <a:cubicBezTo>
                    <a:pt x="7754" y="38769"/>
                    <a:pt x="7634" y="38649"/>
                    <a:pt x="7514" y="38489"/>
                  </a:cubicBezTo>
                  <a:cubicBezTo>
                    <a:pt x="6915" y="37929"/>
                    <a:pt x="6635" y="37450"/>
                    <a:pt x="6675" y="37010"/>
                  </a:cubicBezTo>
                  <a:cubicBezTo>
                    <a:pt x="6755" y="36570"/>
                    <a:pt x="7035" y="36171"/>
                    <a:pt x="7674" y="35771"/>
                  </a:cubicBezTo>
                  <a:cubicBezTo>
                    <a:pt x="8873" y="34972"/>
                    <a:pt x="10112" y="34252"/>
                    <a:pt x="11391" y="33613"/>
                  </a:cubicBezTo>
                  <a:cubicBezTo>
                    <a:pt x="11991" y="33293"/>
                    <a:pt x="12630" y="32973"/>
                    <a:pt x="13270" y="32614"/>
                  </a:cubicBezTo>
                  <a:lnTo>
                    <a:pt x="13350" y="32494"/>
                  </a:lnTo>
                  <a:close/>
                  <a:moveTo>
                    <a:pt x="20064" y="32174"/>
                  </a:moveTo>
                  <a:lnTo>
                    <a:pt x="20064" y="32214"/>
                  </a:lnTo>
                  <a:cubicBezTo>
                    <a:pt x="20185" y="32212"/>
                    <a:pt x="20306" y="32211"/>
                    <a:pt x="20426" y="32211"/>
                  </a:cubicBezTo>
                  <a:cubicBezTo>
                    <a:pt x="22943" y="32211"/>
                    <a:pt x="25457" y="32607"/>
                    <a:pt x="27898" y="33293"/>
                  </a:cubicBezTo>
                  <a:lnTo>
                    <a:pt x="28018" y="33293"/>
                  </a:lnTo>
                  <a:lnTo>
                    <a:pt x="28018" y="33413"/>
                  </a:lnTo>
                  <a:cubicBezTo>
                    <a:pt x="27378" y="36730"/>
                    <a:pt x="26019" y="39888"/>
                    <a:pt x="24061" y="42646"/>
                  </a:cubicBezTo>
                  <a:cubicBezTo>
                    <a:pt x="23421" y="43565"/>
                    <a:pt x="22462" y="43645"/>
                    <a:pt x="21543" y="43725"/>
                  </a:cubicBezTo>
                  <a:lnTo>
                    <a:pt x="20944" y="43765"/>
                  </a:lnTo>
                  <a:cubicBezTo>
                    <a:pt x="20704" y="43765"/>
                    <a:pt x="20424" y="43485"/>
                    <a:pt x="20344" y="43365"/>
                  </a:cubicBezTo>
                  <a:cubicBezTo>
                    <a:pt x="17267" y="39688"/>
                    <a:pt x="15628" y="36411"/>
                    <a:pt x="14948" y="32654"/>
                  </a:cubicBezTo>
                  <a:lnTo>
                    <a:pt x="14948" y="32534"/>
                  </a:lnTo>
                  <a:lnTo>
                    <a:pt x="15068" y="32534"/>
                  </a:lnTo>
                  <a:cubicBezTo>
                    <a:pt x="16707" y="32294"/>
                    <a:pt x="18386" y="32214"/>
                    <a:pt x="20064" y="32174"/>
                  </a:cubicBezTo>
                  <a:close/>
                  <a:moveTo>
                    <a:pt x="21703" y="0"/>
                  </a:moveTo>
                  <a:lnTo>
                    <a:pt x="20584" y="120"/>
                  </a:lnTo>
                  <a:cubicBezTo>
                    <a:pt x="19665" y="200"/>
                    <a:pt x="18585" y="320"/>
                    <a:pt x="17546" y="480"/>
                  </a:cubicBezTo>
                  <a:cubicBezTo>
                    <a:pt x="14069" y="1079"/>
                    <a:pt x="10832" y="2638"/>
                    <a:pt x="8234" y="5036"/>
                  </a:cubicBezTo>
                  <a:cubicBezTo>
                    <a:pt x="5916" y="7154"/>
                    <a:pt x="4077" y="9752"/>
                    <a:pt x="2918" y="12670"/>
                  </a:cubicBezTo>
                  <a:cubicBezTo>
                    <a:pt x="1479" y="16027"/>
                    <a:pt x="1" y="19544"/>
                    <a:pt x="400" y="23581"/>
                  </a:cubicBezTo>
                  <a:cubicBezTo>
                    <a:pt x="1040" y="29976"/>
                    <a:pt x="2838" y="34812"/>
                    <a:pt x="6156" y="38769"/>
                  </a:cubicBezTo>
                  <a:cubicBezTo>
                    <a:pt x="9233" y="42406"/>
                    <a:pt x="13150" y="44484"/>
                    <a:pt x="18226" y="45163"/>
                  </a:cubicBezTo>
                  <a:cubicBezTo>
                    <a:pt x="18785" y="45243"/>
                    <a:pt x="19345" y="45283"/>
                    <a:pt x="19944" y="45283"/>
                  </a:cubicBezTo>
                  <a:cubicBezTo>
                    <a:pt x="21583" y="45243"/>
                    <a:pt x="23182" y="45004"/>
                    <a:pt x="24740" y="44524"/>
                  </a:cubicBezTo>
                  <a:cubicBezTo>
                    <a:pt x="25460" y="44324"/>
                    <a:pt x="26139" y="44164"/>
                    <a:pt x="26859" y="43964"/>
                  </a:cubicBezTo>
                  <a:cubicBezTo>
                    <a:pt x="28617" y="43565"/>
                    <a:pt x="30336" y="43005"/>
                    <a:pt x="32014" y="42326"/>
                  </a:cubicBezTo>
                  <a:cubicBezTo>
                    <a:pt x="35931" y="40607"/>
                    <a:pt x="40128" y="38169"/>
                    <a:pt x="41367" y="32893"/>
                  </a:cubicBezTo>
                  <a:cubicBezTo>
                    <a:pt x="42086" y="30136"/>
                    <a:pt x="42326" y="27338"/>
                    <a:pt x="42046" y="24500"/>
                  </a:cubicBezTo>
                  <a:cubicBezTo>
                    <a:pt x="42006" y="23981"/>
                    <a:pt x="42006" y="23421"/>
                    <a:pt x="42126" y="22902"/>
                  </a:cubicBezTo>
                  <a:cubicBezTo>
                    <a:pt x="42166" y="22622"/>
                    <a:pt x="42206" y="22342"/>
                    <a:pt x="42206" y="22062"/>
                  </a:cubicBezTo>
                  <a:cubicBezTo>
                    <a:pt x="42206" y="21862"/>
                    <a:pt x="42166" y="21623"/>
                    <a:pt x="42126" y="21423"/>
                  </a:cubicBezTo>
                  <a:cubicBezTo>
                    <a:pt x="42006" y="21143"/>
                    <a:pt x="41926" y="20863"/>
                    <a:pt x="41846" y="20543"/>
                  </a:cubicBezTo>
                  <a:cubicBezTo>
                    <a:pt x="41687" y="20024"/>
                    <a:pt x="41527" y="19464"/>
                    <a:pt x="41407" y="18945"/>
                  </a:cubicBezTo>
                  <a:cubicBezTo>
                    <a:pt x="41247" y="18225"/>
                    <a:pt x="41127" y="17466"/>
                    <a:pt x="41007" y="16747"/>
                  </a:cubicBezTo>
                  <a:cubicBezTo>
                    <a:pt x="40847" y="15348"/>
                    <a:pt x="40528" y="13949"/>
                    <a:pt x="40088" y="12630"/>
                  </a:cubicBezTo>
                  <a:cubicBezTo>
                    <a:pt x="38169" y="7954"/>
                    <a:pt x="35691" y="4956"/>
                    <a:pt x="32174" y="3118"/>
                  </a:cubicBezTo>
                  <a:cubicBezTo>
                    <a:pt x="29177" y="1559"/>
                    <a:pt x="25899" y="80"/>
                    <a:pt x="2170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8;p48">
              <a:extLst>
                <a:ext uri="{FF2B5EF4-FFF2-40B4-BE49-F238E27FC236}">
                  <a16:creationId xmlns:a16="http://schemas.microsoft.com/office/drawing/2014/main" id="{4A26A259-EA1D-4597-B179-B07E27AE3F54}"/>
                </a:ext>
              </a:extLst>
            </p:cNvPr>
            <p:cNvSpPr/>
            <p:nvPr/>
          </p:nvSpPr>
          <p:spPr>
            <a:xfrm>
              <a:off x="3548700" y="1610000"/>
              <a:ext cx="604525" cy="62975"/>
            </a:xfrm>
            <a:custGeom>
              <a:avLst/>
              <a:gdLst/>
              <a:ahLst/>
              <a:cxnLst/>
              <a:rect l="l" t="t" r="r" b="b"/>
              <a:pathLst>
                <a:path w="24181" h="2519" extrusionOk="0">
                  <a:moveTo>
                    <a:pt x="23142" y="0"/>
                  </a:moveTo>
                  <a:cubicBezTo>
                    <a:pt x="22502" y="0"/>
                    <a:pt x="21823" y="80"/>
                    <a:pt x="21143" y="160"/>
                  </a:cubicBezTo>
                  <a:lnTo>
                    <a:pt x="20384" y="200"/>
                  </a:lnTo>
                  <a:cubicBezTo>
                    <a:pt x="19665" y="280"/>
                    <a:pt x="18985" y="320"/>
                    <a:pt x="18306" y="400"/>
                  </a:cubicBezTo>
                  <a:cubicBezTo>
                    <a:pt x="16867" y="520"/>
                    <a:pt x="15388" y="680"/>
                    <a:pt x="13949" y="720"/>
                  </a:cubicBezTo>
                  <a:cubicBezTo>
                    <a:pt x="11311" y="880"/>
                    <a:pt x="8633" y="960"/>
                    <a:pt x="6036" y="1040"/>
                  </a:cubicBezTo>
                  <a:lnTo>
                    <a:pt x="4557" y="1120"/>
                  </a:lnTo>
                  <a:lnTo>
                    <a:pt x="1679" y="1120"/>
                  </a:lnTo>
                  <a:cubicBezTo>
                    <a:pt x="1635" y="1116"/>
                    <a:pt x="1592" y="1115"/>
                    <a:pt x="1548" y="1115"/>
                  </a:cubicBezTo>
                  <a:cubicBezTo>
                    <a:pt x="1079" y="1115"/>
                    <a:pt x="650" y="1310"/>
                    <a:pt x="320" y="1639"/>
                  </a:cubicBezTo>
                  <a:cubicBezTo>
                    <a:pt x="120" y="1879"/>
                    <a:pt x="1" y="2199"/>
                    <a:pt x="1" y="2518"/>
                  </a:cubicBezTo>
                  <a:lnTo>
                    <a:pt x="520" y="2478"/>
                  </a:lnTo>
                  <a:cubicBezTo>
                    <a:pt x="1040" y="2399"/>
                    <a:pt x="1519" y="2359"/>
                    <a:pt x="2039" y="2359"/>
                  </a:cubicBezTo>
                  <a:cubicBezTo>
                    <a:pt x="4077" y="2279"/>
                    <a:pt x="6116" y="2239"/>
                    <a:pt x="8154" y="2199"/>
                  </a:cubicBezTo>
                  <a:cubicBezTo>
                    <a:pt x="10912" y="2159"/>
                    <a:pt x="13669" y="2119"/>
                    <a:pt x="16467" y="2039"/>
                  </a:cubicBezTo>
                  <a:cubicBezTo>
                    <a:pt x="18066" y="1999"/>
                    <a:pt x="19704" y="1879"/>
                    <a:pt x="21263" y="1799"/>
                  </a:cubicBezTo>
                  <a:lnTo>
                    <a:pt x="22902" y="1679"/>
                  </a:lnTo>
                  <a:cubicBezTo>
                    <a:pt x="22944" y="1686"/>
                    <a:pt x="22987" y="1690"/>
                    <a:pt x="23029" y="1690"/>
                  </a:cubicBezTo>
                  <a:cubicBezTo>
                    <a:pt x="23227" y="1690"/>
                    <a:pt x="23424" y="1618"/>
                    <a:pt x="23621" y="1519"/>
                  </a:cubicBezTo>
                  <a:cubicBezTo>
                    <a:pt x="23901" y="1279"/>
                    <a:pt x="24181" y="840"/>
                    <a:pt x="24101" y="640"/>
                  </a:cubicBezTo>
                  <a:cubicBezTo>
                    <a:pt x="23981" y="320"/>
                    <a:pt x="23661" y="80"/>
                    <a:pt x="2334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9;p48">
              <a:extLst>
                <a:ext uri="{FF2B5EF4-FFF2-40B4-BE49-F238E27FC236}">
                  <a16:creationId xmlns:a16="http://schemas.microsoft.com/office/drawing/2014/main" id="{1A9BA1D9-D52D-48B9-B370-FD078123A399}"/>
                </a:ext>
              </a:extLst>
            </p:cNvPr>
            <p:cNvSpPr/>
            <p:nvPr/>
          </p:nvSpPr>
          <p:spPr>
            <a:xfrm>
              <a:off x="2770325" y="333025"/>
              <a:ext cx="371725" cy="53000"/>
            </a:xfrm>
            <a:custGeom>
              <a:avLst/>
              <a:gdLst/>
              <a:ahLst/>
              <a:cxnLst/>
              <a:rect l="l" t="t" r="r" b="b"/>
              <a:pathLst>
                <a:path w="14869" h="2120" extrusionOk="0">
                  <a:moveTo>
                    <a:pt x="13470" y="1"/>
                  </a:moveTo>
                  <a:cubicBezTo>
                    <a:pt x="12431" y="41"/>
                    <a:pt x="11432" y="161"/>
                    <a:pt x="10432" y="281"/>
                  </a:cubicBezTo>
                  <a:cubicBezTo>
                    <a:pt x="9593" y="361"/>
                    <a:pt x="8714" y="441"/>
                    <a:pt x="7835" y="520"/>
                  </a:cubicBezTo>
                  <a:cubicBezTo>
                    <a:pt x="6755" y="600"/>
                    <a:pt x="5636" y="640"/>
                    <a:pt x="4517" y="680"/>
                  </a:cubicBezTo>
                  <a:cubicBezTo>
                    <a:pt x="3278" y="760"/>
                    <a:pt x="1959" y="800"/>
                    <a:pt x="680" y="920"/>
                  </a:cubicBezTo>
                  <a:cubicBezTo>
                    <a:pt x="520" y="920"/>
                    <a:pt x="321" y="1160"/>
                    <a:pt x="161" y="1360"/>
                  </a:cubicBezTo>
                  <a:lnTo>
                    <a:pt x="1" y="1600"/>
                  </a:lnTo>
                  <a:lnTo>
                    <a:pt x="161" y="1759"/>
                  </a:lnTo>
                  <a:cubicBezTo>
                    <a:pt x="361" y="1919"/>
                    <a:pt x="520" y="2119"/>
                    <a:pt x="680" y="2119"/>
                  </a:cubicBezTo>
                  <a:lnTo>
                    <a:pt x="720" y="2119"/>
                  </a:lnTo>
                  <a:cubicBezTo>
                    <a:pt x="2319" y="2039"/>
                    <a:pt x="3918" y="1959"/>
                    <a:pt x="5476" y="1839"/>
                  </a:cubicBezTo>
                  <a:lnTo>
                    <a:pt x="8114" y="1720"/>
                  </a:lnTo>
                  <a:cubicBezTo>
                    <a:pt x="9633" y="1600"/>
                    <a:pt x="11192" y="1520"/>
                    <a:pt x="12751" y="1440"/>
                  </a:cubicBezTo>
                  <a:lnTo>
                    <a:pt x="14789" y="1440"/>
                  </a:lnTo>
                  <a:lnTo>
                    <a:pt x="14789" y="1240"/>
                  </a:lnTo>
                  <a:cubicBezTo>
                    <a:pt x="14829" y="1000"/>
                    <a:pt x="14869" y="680"/>
                    <a:pt x="14749" y="560"/>
                  </a:cubicBezTo>
                  <a:cubicBezTo>
                    <a:pt x="14429" y="201"/>
                    <a:pt x="13950" y="1"/>
                    <a:pt x="1347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90;p48">
              <a:extLst>
                <a:ext uri="{FF2B5EF4-FFF2-40B4-BE49-F238E27FC236}">
                  <a16:creationId xmlns:a16="http://schemas.microsoft.com/office/drawing/2014/main" id="{FC38FD96-DB43-4FDD-924A-CC7FD73D7701}"/>
                </a:ext>
              </a:extLst>
            </p:cNvPr>
            <p:cNvSpPr/>
            <p:nvPr/>
          </p:nvSpPr>
          <p:spPr>
            <a:xfrm>
              <a:off x="2885250" y="1635975"/>
              <a:ext cx="90950" cy="31000"/>
            </a:xfrm>
            <a:custGeom>
              <a:avLst/>
              <a:gdLst/>
              <a:ahLst/>
              <a:cxnLst/>
              <a:rect l="l" t="t" r="r" b="b"/>
              <a:pathLst>
                <a:path w="3638" h="1240" extrusionOk="0">
                  <a:moveTo>
                    <a:pt x="160" y="1"/>
                  </a:moveTo>
                  <a:cubicBezTo>
                    <a:pt x="0" y="480"/>
                    <a:pt x="0" y="800"/>
                    <a:pt x="160" y="1000"/>
                  </a:cubicBezTo>
                  <a:cubicBezTo>
                    <a:pt x="320" y="1160"/>
                    <a:pt x="560" y="1240"/>
                    <a:pt x="839" y="1240"/>
                  </a:cubicBezTo>
                  <a:lnTo>
                    <a:pt x="2758" y="1240"/>
                  </a:lnTo>
                  <a:cubicBezTo>
                    <a:pt x="2998" y="1160"/>
                    <a:pt x="3238" y="1040"/>
                    <a:pt x="3437" y="880"/>
                  </a:cubicBezTo>
                  <a:lnTo>
                    <a:pt x="3637" y="760"/>
                  </a:lnTo>
                  <a:lnTo>
                    <a:pt x="3437" y="560"/>
                  </a:lnTo>
                  <a:cubicBezTo>
                    <a:pt x="3277" y="320"/>
                    <a:pt x="3038" y="161"/>
                    <a:pt x="2758" y="81"/>
                  </a:cubicBezTo>
                  <a:cubicBezTo>
                    <a:pt x="2398" y="41"/>
                    <a:pt x="2038" y="1"/>
                    <a:pt x="167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1;p48">
              <a:extLst>
                <a:ext uri="{FF2B5EF4-FFF2-40B4-BE49-F238E27FC236}">
                  <a16:creationId xmlns:a16="http://schemas.microsoft.com/office/drawing/2014/main" id="{D9DB2D4D-F5BD-424F-8F2C-35FF358D74E2}"/>
                </a:ext>
              </a:extLst>
            </p:cNvPr>
            <p:cNvSpPr/>
            <p:nvPr/>
          </p:nvSpPr>
          <p:spPr>
            <a:xfrm>
              <a:off x="3064100" y="1626975"/>
              <a:ext cx="56975" cy="45000"/>
            </a:xfrm>
            <a:custGeom>
              <a:avLst/>
              <a:gdLst/>
              <a:ahLst/>
              <a:cxnLst/>
              <a:rect l="l" t="t" r="r" b="b"/>
              <a:pathLst>
                <a:path w="2279" h="1800" extrusionOk="0">
                  <a:moveTo>
                    <a:pt x="600" y="1"/>
                  </a:moveTo>
                  <a:cubicBezTo>
                    <a:pt x="360" y="161"/>
                    <a:pt x="160" y="361"/>
                    <a:pt x="0" y="600"/>
                  </a:cubicBezTo>
                  <a:cubicBezTo>
                    <a:pt x="240" y="920"/>
                    <a:pt x="480" y="1200"/>
                    <a:pt x="760" y="1480"/>
                  </a:cubicBezTo>
                  <a:lnTo>
                    <a:pt x="1119" y="1799"/>
                  </a:lnTo>
                  <a:cubicBezTo>
                    <a:pt x="1319" y="1680"/>
                    <a:pt x="1519" y="1520"/>
                    <a:pt x="1679" y="1400"/>
                  </a:cubicBezTo>
                  <a:cubicBezTo>
                    <a:pt x="1959" y="1200"/>
                    <a:pt x="2278" y="960"/>
                    <a:pt x="2278" y="840"/>
                  </a:cubicBezTo>
                  <a:cubicBezTo>
                    <a:pt x="2238" y="241"/>
                    <a:pt x="1879" y="161"/>
                    <a:pt x="1279" y="121"/>
                  </a:cubicBezTo>
                  <a:cubicBezTo>
                    <a:pt x="1039" y="121"/>
                    <a:pt x="800" y="81"/>
                    <a:pt x="60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2;p48">
              <a:extLst>
                <a:ext uri="{FF2B5EF4-FFF2-40B4-BE49-F238E27FC236}">
                  <a16:creationId xmlns:a16="http://schemas.microsoft.com/office/drawing/2014/main" id="{B6938EA7-69AC-4871-B2D3-B2426E6A6AF2}"/>
                </a:ext>
              </a:extLst>
            </p:cNvPr>
            <p:cNvSpPr/>
            <p:nvPr/>
          </p:nvSpPr>
          <p:spPr>
            <a:xfrm>
              <a:off x="4226150" y="1583025"/>
              <a:ext cx="53975" cy="43975"/>
            </a:xfrm>
            <a:custGeom>
              <a:avLst/>
              <a:gdLst/>
              <a:ahLst/>
              <a:cxnLst/>
              <a:rect l="l" t="t" r="r" b="b"/>
              <a:pathLst>
                <a:path w="2159" h="1759" extrusionOk="0">
                  <a:moveTo>
                    <a:pt x="1159" y="0"/>
                  </a:moveTo>
                  <a:cubicBezTo>
                    <a:pt x="1040" y="120"/>
                    <a:pt x="920" y="200"/>
                    <a:pt x="800" y="320"/>
                  </a:cubicBezTo>
                  <a:cubicBezTo>
                    <a:pt x="520" y="560"/>
                    <a:pt x="240" y="800"/>
                    <a:pt x="0" y="1119"/>
                  </a:cubicBezTo>
                  <a:cubicBezTo>
                    <a:pt x="120" y="1359"/>
                    <a:pt x="320" y="1599"/>
                    <a:pt x="560" y="1759"/>
                  </a:cubicBezTo>
                  <a:cubicBezTo>
                    <a:pt x="1000" y="1639"/>
                    <a:pt x="1439" y="1439"/>
                    <a:pt x="1799" y="1239"/>
                  </a:cubicBezTo>
                  <a:lnTo>
                    <a:pt x="2159" y="1040"/>
                  </a:lnTo>
                  <a:lnTo>
                    <a:pt x="115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3;p48">
              <a:extLst>
                <a:ext uri="{FF2B5EF4-FFF2-40B4-BE49-F238E27FC236}">
                  <a16:creationId xmlns:a16="http://schemas.microsoft.com/office/drawing/2014/main" id="{72D24105-FFF8-406E-8D67-148D5135A378}"/>
                </a:ext>
              </a:extLst>
            </p:cNvPr>
            <p:cNvSpPr/>
            <p:nvPr/>
          </p:nvSpPr>
          <p:spPr>
            <a:xfrm>
              <a:off x="3212975" y="331025"/>
              <a:ext cx="46975" cy="37000"/>
            </a:xfrm>
            <a:custGeom>
              <a:avLst/>
              <a:gdLst/>
              <a:ahLst/>
              <a:cxnLst/>
              <a:rect l="l" t="t" r="r" b="b"/>
              <a:pathLst>
                <a:path w="1879" h="1480" extrusionOk="0">
                  <a:moveTo>
                    <a:pt x="760" y="1"/>
                  </a:moveTo>
                  <a:cubicBezTo>
                    <a:pt x="720" y="1"/>
                    <a:pt x="640" y="1"/>
                    <a:pt x="560" y="41"/>
                  </a:cubicBezTo>
                  <a:cubicBezTo>
                    <a:pt x="360" y="81"/>
                    <a:pt x="160" y="201"/>
                    <a:pt x="40" y="441"/>
                  </a:cubicBezTo>
                  <a:cubicBezTo>
                    <a:pt x="0" y="800"/>
                    <a:pt x="120" y="1200"/>
                    <a:pt x="360" y="1480"/>
                  </a:cubicBezTo>
                  <a:cubicBezTo>
                    <a:pt x="560" y="1400"/>
                    <a:pt x="760" y="1360"/>
                    <a:pt x="1000" y="1360"/>
                  </a:cubicBezTo>
                  <a:cubicBezTo>
                    <a:pt x="1319" y="1280"/>
                    <a:pt x="1639" y="1240"/>
                    <a:pt x="1759" y="1040"/>
                  </a:cubicBezTo>
                  <a:cubicBezTo>
                    <a:pt x="1879" y="840"/>
                    <a:pt x="1879" y="600"/>
                    <a:pt x="1839" y="361"/>
                  </a:cubicBezTo>
                  <a:cubicBezTo>
                    <a:pt x="1519" y="121"/>
                    <a:pt x="1160" y="1"/>
                    <a:pt x="76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0" dur="1000" fill="hold"/>
                                        <p:tgtEl>
                                          <p:spTgt spid="7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38" name="TextBox 37">
            <a:extLst>
              <a:ext uri="{FF2B5EF4-FFF2-40B4-BE49-F238E27FC236}">
                <a16:creationId xmlns:a16="http://schemas.microsoft.com/office/drawing/2014/main" id="{DA73C1B1-7B2D-4167-BC9A-949FAF9A2964}"/>
              </a:ext>
            </a:extLst>
          </p:cNvPr>
          <p:cNvSpPr txBox="1"/>
          <p:nvPr/>
        </p:nvSpPr>
        <p:spPr>
          <a:xfrm>
            <a:off x="801477" y="1114041"/>
            <a:ext cx="4056962" cy="2634119"/>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3. OHP dan Transparansi </a:t>
            </a:r>
          </a:p>
          <a:p>
            <a:pPr>
              <a:lnSpc>
                <a:spcPct val="150000"/>
              </a:lnSpc>
            </a:pPr>
            <a:endParaRPr lang="id-ID" sz="1400" dirty="0">
              <a:latin typeface="Verdana" panose="020B0604030504040204" pitchFamily="34" charset="0"/>
              <a:ea typeface="Verdana" panose="020B0604030504040204" pitchFamily="34" charset="0"/>
            </a:endParaRPr>
          </a:p>
          <a:p>
            <a:pPr>
              <a:lnSpc>
                <a:spcPct val="150000"/>
              </a:lnSpc>
            </a:pPr>
            <a:r>
              <a:rPr lang="id-ID" sz="1400" dirty="0">
                <a:latin typeface="Verdana" panose="020B0604030504040204" pitchFamily="34" charset="0"/>
                <a:ea typeface="Verdana" panose="020B0604030504040204" pitchFamily="34" charset="0"/>
              </a:rPr>
              <a:t>Transparansi yang diproyeksikan adalah visual baik berupa huruf, lambang, gambar, grafik atau gabungannya pada lembaran tembus pandang atau plastik yang dipersiapkan untuk diproyeksikan ke sebuah layar atau dinding. </a:t>
            </a:r>
          </a:p>
        </p:txBody>
      </p:sp>
      <p:pic>
        <p:nvPicPr>
          <p:cNvPr id="39" name="Picture 2">
            <a:extLst>
              <a:ext uri="{FF2B5EF4-FFF2-40B4-BE49-F238E27FC236}">
                <a16:creationId xmlns:a16="http://schemas.microsoft.com/office/drawing/2014/main" id="{70662299-87A2-479B-94AF-059D5B1D6A75}"/>
              </a:ext>
            </a:extLst>
          </p:cNvPr>
          <p:cNvPicPr>
            <a:picLocks noChangeAspect="1" noChangeArrowheads="1"/>
          </p:cNvPicPr>
          <p:nvPr/>
        </p:nvPicPr>
        <p:blipFill>
          <a:blip r:embed="rId3"/>
          <a:srcRect/>
          <a:stretch>
            <a:fillRect/>
          </a:stretch>
        </p:blipFill>
        <p:spPr bwMode="auto">
          <a:xfrm>
            <a:off x="4858439" y="1312345"/>
            <a:ext cx="3950778" cy="29511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360"/>
                                          </p:val>
                                        </p:tav>
                                        <p:tav tm="100000">
                                          <p:val>
                                            <p:fltVal val="0"/>
                                          </p:val>
                                        </p:tav>
                                      </p:tavLst>
                                    </p:anim>
                                    <p:animEffect transition="in" filter="fade">
                                      <p:cBhvr>
                                        <p:cTn id="1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47" name="TextBox 46">
            <a:extLst>
              <a:ext uri="{FF2B5EF4-FFF2-40B4-BE49-F238E27FC236}">
                <a16:creationId xmlns:a16="http://schemas.microsoft.com/office/drawing/2014/main" id="{2AF8B13E-CA91-40F4-B7DD-8A1841C3F6BC}"/>
              </a:ext>
            </a:extLst>
          </p:cNvPr>
          <p:cNvSpPr txBox="1"/>
          <p:nvPr/>
        </p:nvSpPr>
        <p:spPr>
          <a:xfrm>
            <a:off x="4768703" y="886272"/>
            <a:ext cx="3896832" cy="1987788"/>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4. Rekaman Audiotape </a:t>
            </a:r>
          </a:p>
          <a:p>
            <a:pPr>
              <a:lnSpc>
                <a:spcPct val="150000"/>
              </a:lnSpc>
            </a:pPr>
            <a:endParaRPr lang="id-ID" sz="1400" dirty="0">
              <a:latin typeface="Verdana" panose="020B0604030504040204" pitchFamily="34" charset="0"/>
              <a:ea typeface="Verdana" panose="020B0604030504040204" pitchFamily="34" charset="0"/>
            </a:endParaRPr>
          </a:p>
          <a:p>
            <a:pPr>
              <a:lnSpc>
                <a:spcPct val="150000"/>
              </a:lnSpc>
            </a:pPr>
            <a:r>
              <a:rPr lang="id-ID" sz="1400" dirty="0">
                <a:latin typeface="Verdana" panose="020B0604030504040204" pitchFamily="34" charset="0"/>
                <a:ea typeface="Verdana" panose="020B0604030504040204" pitchFamily="34" charset="0"/>
              </a:rPr>
              <a:t>Segala informasi dapat direkam dan disimpan pada tape magnetik sehingga hasil rekaman tersebut dapat diputar kembali saat dibutuhkan. </a:t>
            </a:r>
          </a:p>
        </p:txBody>
      </p:sp>
      <p:pic>
        <p:nvPicPr>
          <p:cNvPr id="48" name="Picture 2">
            <a:extLst>
              <a:ext uri="{FF2B5EF4-FFF2-40B4-BE49-F238E27FC236}">
                <a16:creationId xmlns:a16="http://schemas.microsoft.com/office/drawing/2014/main" id="{74B727FF-5A9D-4831-B373-C1F54D8B9AFC}"/>
              </a:ext>
            </a:extLst>
          </p:cNvPr>
          <p:cNvPicPr>
            <a:picLocks noChangeAspect="1" noChangeArrowheads="1"/>
          </p:cNvPicPr>
          <p:nvPr/>
        </p:nvPicPr>
        <p:blipFill>
          <a:blip r:embed="rId3"/>
          <a:srcRect/>
          <a:stretch>
            <a:fillRect/>
          </a:stretch>
        </p:blipFill>
        <p:spPr bwMode="auto">
          <a:xfrm>
            <a:off x="615802" y="1748385"/>
            <a:ext cx="3638580" cy="2781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81" name="TextBox 80">
            <a:extLst>
              <a:ext uri="{FF2B5EF4-FFF2-40B4-BE49-F238E27FC236}">
                <a16:creationId xmlns:a16="http://schemas.microsoft.com/office/drawing/2014/main" id="{33B4C988-615A-4C40-B5D9-9701447758A1}"/>
              </a:ext>
            </a:extLst>
          </p:cNvPr>
          <p:cNvSpPr txBox="1"/>
          <p:nvPr/>
        </p:nvSpPr>
        <p:spPr>
          <a:xfrm>
            <a:off x="757410" y="1035085"/>
            <a:ext cx="3561202" cy="3280450"/>
          </a:xfrm>
          <a:prstGeom prst="rect">
            <a:avLst/>
          </a:prstGeom>
          <a:noFill/>
        </p:spPr>
        <p:txBody>
          <a:bodyPr wrap="square">
            <a:spAutoFit/>
          </a:bodyPr>
          <a:lstStyle/>
          <a:p>
            <a:pPr>
              <a:lnSpc>
                <a:spcPct val="150000"/>
              </a:lnSpc>
            </a:pPr>
            <a:r>
              <a:rPr lang="nn-NO" sz="1400" b="1" dirty="0">
                <a:latin typeface="Verdana" panose="020B0604030504040204" pitchFamily="34" charset="0"/>
                <a:ea typeface="Verdana" panose="020B0604030504040204" pitchFamily="34" charset="0"/>
              </a:rPr>
              <a:t>5. Slide projector (Proyektor Film Bingkai) </a:t>
            </a:r>
            <a:endParaRPr lang="id-ID" sz="1400" b="1" dirty="0">
              <a:latin typeface="Verdana" panose="020B0604030504040204" pitchFamily="34" charset="0"/>
              <a:ea typeface="Verdana" panose="020B0604030504040204" pitchFamily="34" charset="0"/>
            </a:endParaRPr>
          </a:p>
          <a:p>
            <a:pPr>
              <a:lnSpc>
                <a:spcPct val="150000"/>
              </a:lnSpc>
            </a:pPr>
            <a:endParaRPr lang="nn-NO" sz="1400" dirty="0">
              <a:latin typeface="Verdana" panose="020B0604030504040204" pitchFamily="34" charset="0"/>
              <a:ea typeface="Verdana" panose="020B0604030504040204" pitchFamily="34" charset="0"/>
            </a:endParaRPr>
          </a:p>
          <a:p>
            <a:pPr>
              <a:lnSpc>
                <a:spcPct val="150000"/>
              </a:lnSpc>
            </a:pPr>
            <a:r>
              <a:rPr lang="id-ID" sz="1400" dirty="0">
                <a:latin typeface="Verdana" panose="020B0604030504040204" pitchFamily="34" charset="0"/>
                <a:ea typeface="Verdana" panose="020B0604030504040204" pitchFamily="34" charset="0"/>
              </a:rPr>
              <a:t>Film transparansi yang berukuran 35 mm dengan bingkai 2x2 inci. Film bingkai diproyeksikan melalui slide proyektor. Program film bingkai bersuara biasanya berdurasi berkisar antara 10-30 menit dengan jumlah gambar berkisar 10-100 gambar. </a:t>
            </a:r>
          </a:p>
        </p:txBody>
      </p:sp>
      <p:pic>
        <p:nvPicPr>
          <p:cNvPr id="82" name="Picture 2">
            <a:extLst>
              <a:ext uri="{FF2B5EF4-FFF2-40B4-BE49-F238E27FC236}">
                <a16:creationId xmlns:a16="http://schemas.microsoft.com/office/drawing/2014/main" id="{7E7D8371-AE82-48EA-B3C7-1DE9150D5212}"/>
              </a:ext>
            </a:extLst>
          </p:cNvPr>
          <p:cNvPicPr>
            <a:picLocks noChangeAspect="1" noChangeArrowheads="1"/>
          </p:cNvPicPr>
          <p:nvPr/>
        </p:nvPicPr>
        <p:blipFill>
          <a:blip r:embed="rId3"/>
          <a:srcRect/>
          <a:stretch>
            <a:fillRect/>
          </a:stretch>
        </p:blipFill>
        <p:spPr bwMode="auto">
          <a:xfrm>
            <a:off x="4825390" y="1974595"/>
            <a:ext cx="4009343" cy="3007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grpSp>
        <p:nvGrpSpPr>
          <p:cNvPr id="1492" name="Google Shape;1492;p52"/>
          <p:cNvGrpSpPr/>
          <p:nvPr/>
        </p:nvGrpSpPr>
        <p:grpSpPr>
          <a:xfrm>
            <a:off x="2528998" y="986224"/>
            <a:ext cx="5090889" cy="3270414"/>
            <a:chOff x="2528998" y="986224"/>
            <a:chExt cx="5090889" cy="3270414"/>
          </a:xfrm>
        </p:grpSpPr>
        <p:sp>
          <p:nvSpPr>
            <p:cNvPr id="1493" name="Google Shape;1493;p52"/>
            <p:cNvSpPr/>
            <p:nvPr/>
          </p:nvSpPr>
          <p:spPr>
            <a:xfrm flipH="1">
              <a:off x="7527786" y="418494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2"/>
            <p:cNvSpPr/>
            <p:nvPr/>
          </p:nvSpPr>
          <p:spPr>
            <a:xfrm flipH="1">
              <a:off x="2528998" y="1371211"/>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2"/>
            <p:cNvSpPr/>
            <p:nvPr/>
          </p:nvSpPr>
          <p:spPr>
            <a:xfrm flipH="1">
              <a:off x="6015561" y="98622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EC64DF05-FBBE-4C94-B41B-C3AFEB38E61D}"/>
              </a:ext>
            </a:extLst>
          </p:cNvPr>
          <p:cNvSpPr txBox="1"/>
          <p:nvPr/>
        </p:nvSpPr>
        <p:spPr>
          <a:xfrm>
            <a:off x="892365" y="783313"/>
            <a:ext cx="3955056" cy="3280450"/>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6. Penyajian Multi-Image</a:t>
            </a:r>
          </a:p>
          <a:p>
            <a:pPr>
              <a:lnSpc>
                <a:spcPct val="150000"/>
              </a:lnSpc>
            </a:pPr>
            <a:r>
              <a:rPr lang="id-ID" sz="1400" dirty="0">
                <a:latin typeface="Verdana" panose="020B0604030504040204" pitchFamily="34" charset="0"/>
                <a:ea typeface="Verdana" panose="020B0604030504040204" pitchFamily="34" charset="0"/>
              </a:rPr>
              <a:t> </a:t>
            </a:r>
          </a:p>
          <a:p>
            <a:pPr>
              <a:lnSpc>
                <a:spcPct val="150000"/>
              </a:lnSpc>
            </a:pPr>
            <a:r>
              <a:rPr lang="id-ID" sz="1400" dirty="0">
                <a:latin typeface="Verdana" panose="020B0604030504040204" pitchFamily="34" charset="0"/>
                <a:ea typeface="Verdana" panose="020B0604030504040204" pitchFamily="34" charset="0"/>
              </a:rPr>
              <a:t>Media berbasis visual dapat memberikan pengaruh dalam penyampaian antara isi materi pelajaran dengan kenyataan yang terjadi. Bentuk visualnya berupa gambar representatif, misalnya lukisan atau yang menunjukkan bagaimana suatu benda dapat menjelaskan hanya dari penglihatan sekilas.</a:t>
            </a:r>
          </a:p>
        </p:txBody>
      </p:sp>
      <p:pic>
        <p:nvPicPr>
          <p:cNvPr id="14" name="Picture 2">
            <a:extLst>
              <a:ext uri="{FF2B5EF4-FFF2-40B4-BE49-F238E27FC236}">
                <a16:creationId xmlns:a16="http://schemas.microsoft.com/office/drawing/2014/main" id="{1BE76729-6821-41EA-96C4-078DF4A2257E}"/>
              </a:ext>
            </a:extLst>
          </p:cNvPr>
          <p:cNvPicPr>
            <a:picLocks noChangeAspect="1" noChangeArrowheads="1"/>
          </p:cNvPicPr>
          <p:nvPr/>
        </p:nvPicPr>
        <p:blipFill>
          <a:blip r:embed="rId3"/>
          <a:srcRect/>
          <a:stretch>
            <a:fillRect/>
          </a:stretch>
        </p:blipFill>
        <p:spPr bwMode="auto">
          <a:xfrm>
            <a:off x="5166911" y="2010577"/>
            <a:ext cx="3525398" cy="264404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1" name="Google Shape;1501;p53"/>
          <p:cNvGrpSpPr/>
          <p:nvPr/>
        </p:nvGrpSpPr>
        <p:grpSpPr>
          <a:xfrm>
            <a:off x="1473945" y="824702"/>
            <a:ext cx="6312770" cy="3136392"/>
            <a:chOff x="1473945" y="824702"/>
            <a:chExt cx="6312770" cy="3136392"/>
          </a:xfrm>
        </p:grpSpPr>
        <p:sp>
          <p:nvSpPr>
            <p:cNvPr id="1502" name="Google Shape;1502;p53"/>
            <p:cNvSpPr/>
            <p:nvPr/>
          </p:nvSpPr>
          <p:spPr>
            <a:xfrm>
              <a:off x="7749044" y="3099054"/>
              <a:ext cx="37671" cy="29203"/>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3"/>
            <p:cNvSpPr/>
            <p:nvPr/>
          </p:nvSpPr>
          <p:spPr>
            <a:xfrm>
              <a:off x="1473945" y="1879310"/>
              <a:ext cx="56031" cy="43342"/>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3"/>
            <p:cNvSpPr/>
            <p:nvPr/>
          </p:nvSpPr>
          <p:spPr>
            <a:xfrm>
              <a:off x="7225644" y="824702"/>
              <a:ext cx="56031" cy="43342"/>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3"/>
            <p:cNvSpPr/>
            <p:nvPr/>
          </p:nvSpPr>
          <p:spPr>
            <a:xfrm>
              <a:off x="5261807" y="1034424"/>
              <a:ext cx="74392" cy="57904"/>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3"/>
            <p:cNvSpPr/>
            <p:nvPr/>
          </p:nvSpPr>
          <p:spPr>
            <a:xfrm flipH="1">
              <a:off x="5261808" y="3635133"/>
              <a:ext cx="74392" cy="57904"/>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3"/>
            <p:cNvSpPr/>
            <p:nvPr/>
          </p:nvSpPr>
          <p:spPr>
            <a:xfrm flipH="1">
              <a:off x="2337109" y="3917752"/>
              <a:ext cx="56031" cy="43342"/>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a:extLst>
              <a:ext uri="{FF2B5EF4-FFF2-40B4-BE49-F238E27FC236}">
                <a16:creationId xmlns:a16="http://schemas.microsoft.com/office/drawing/2014/main" id="{87527101-2B84-496B-A99C-58449E0305A0}"/>
              </a:ext>
            </a:extLst>
          </p:cNvPr>
          <p:cNvSpPr/>
          <p:nvPr/>
        </p:nvSpPr>
        <p:spPr>
          <a:xfrm>
            <a:off x="1007651" y="1703489"/>
            <a:ext cx="6741393" cy="1889235"/>
          </a:xfrm>
          <a:prstGeom prst="rect">
            <a:avLst/>
          </a:prstGeom>
        </p:spPr>
        <p:txBody>
          <a:bodyPr wrap="square">
            <a:spAutoFit/>
          </a:bodyPr>
          <a:lstStyle/>
          <a:p>
            <a:pPr>
              <a:lnSpc>
                <a:spcPct val="150000"/>
              </a:lnSpc>
            </a:pPr>
            <a:r>
              <a:rPr lang="id-ID" sz="1600" b="1" dirty="0">
                <a:latin typeface="Verdana" panose="020B0604030504040204" pitchFamily="34" charset="0"/>
                <a:ea typeface="Verdana" panose="020B0604030504040204" pitchFamily="34" charset="0"/>
              </a:rPr>
              <a:t>7. Film Hidup </a:t>
            </a:r>
          </a:p>
          <a:p>
            <a:pPr>
              <a:lnSpc>
                <a:spcPct val="150000"/>
              </a:lnSpc>
            </a:pPr>
            <a:endParaRPr lang="id-ID" sz="1600" dirty="0">
              <a:latin typeface="Verdana" panose="020B0604030504040204" pitchFamily="34" charset="0"/>
              <a:ea typeface="Verdana" panose="020B0604030504040204" pitchFamily="34" charset="0"/>
            </a:endParaRPr>
          </a:p>
          <a:p>
            <a:pPr>
              <a:lnSpc>
                <a:spcPct val="150000"/>
              </a:lnSpc>
            </a:pPr>
            <a:r>
              <a:rPr lang="id-ID" sz="1600" dirty="0">
                <a:latin typeface="Verdana" panose="020B0604030504040204" pitchFamily="34" charset="0"/>
                <a:ea typeface="Verdana" panose="020B0604030504040204" pitchFamily="34" charset="0"/>
              </a:rPr>
              <a:t>Gambar-gambar dalam frame dimana frame demi frame diproyeksikan melalui lensa proyektor secara mekanis sehingga pada layar terlihat gambar hidup.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grpSp>
        <p:nvGrpSpPr>
          <p:cNvPr id="1520" name="Google Shape;1520;p54"/>
          <p:cNvGrpSpPr/>
          <p:nvPr/>
        </p:nvGrpSpPr>
        <p:grpSpPr>
          <a:xfrm>
            <a:off x="1285811" y="1881786"/>
            <a:ext cx="6334064" cy="2374851"/>
            <a:chOff x="1285811" y="1881786"/>
            <a:chExt cx="6334064" cy="2374851"/>
          </a:xfrm>
        </p:grpSpPr>
        <p:sp>
          <p:nvSpPr>
            <p:cNvPr id="1521" name="Google Shape;1521;p54"/>
            <p:cNvSpPr/>
            <p:nvPr/>
          </p:nvSpPr>
          <p:spPr>
            <a:xfrm>
              <a:off x="1757086" y="418494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4"/>
            <p:cNvSpPr/>
            <p:nvPr/>
          </p:nvSpPr>
          <p:spPr>
            <a:xfrm>
              <a:off x="7527773" y="188178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4"/>
            <p:cNvSpPr/>
            <p:nvPr/>
          </p:nvSpPr>
          <p:spPr>
            <a:xfrm>
              <a:off x="1285811" y="238973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A58602D5-96AC-4ACC-B179-E5DA3A7EC14A}"/>
              </a:ext>
            </a:extLst>
          </p:cNvPr>
          <p:cNvSpPr txBox="1"/>
          <p:nvPr/>
        </p:nvSpPr>
        <p:spPr>
          <a:xfrm>
            <a:off x="4572000" y="555907"/>
            <a:ext cx="4464585" cy="2634119"/>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8. Komputer </a:t>
            </a:r>
          </a:p>
          <a:p>
            <a:pPr>
              <a:lnSpc>
                <a:spcPct val="150000"/>
              </a:lnSpc>
            </a:pPr>
            <a:endParaRPr lang="id-ID" sz="1400" dirty="0">
              <a:latin typeface="Verdana" panose="020B0604030504040204" pitchFamily="34" charset="0"/>
              <a:ea typeface="Verdana" panose="020B0604030504040204" pitchFamily="34" charset="0"/>
            </a:endParaRPr>
          </a:p>
          <a:p>
            <a:pPr>
              <a:lnSpc>
                <a:spcPct val="150000"/>
              </a:lnSpc>
            </a:pPr>
            <a:r>
              <a:rPr lang="id-ID" sz="1400" dirty="0">
                <a:latin typeface="Verdana" panose="020B0604030504040204" pitchFamily="34" charset="0"/>
                <a:ea typeface="Verdana" panose="020B0604030504040204" pitchFamily="34" charset="0"/>
              </a:rPr>
              <a:t>Sekumpulan alat elektronika dimana satu dengan yang lainnya saling terkait dan bekerja sama dan terkoordinasi dibawah kontrol program dengan kemampuan menginput dan mengolah data tersebut untuk menghasilkan suatu informasi. </a:t>
            </a:r>
          </a:p>
        </p:txBody>
      </p:sp>
      <p:pic>
        <p:nvPicPr>
          <p:cNvPr id="18" name="Picture 2">
            <a:extLst>
              <a:ext uri="{FF2B5EF4-FFF2-40B4-BE49-F238E27FC236}">
                <a16:creationId xmlns:a16="http://schemas.microsoft.com/office/drawing/2014/main" id="{3EEF6FF3-ADAA-46F9-A00B-EE58DCAF2880}"/>
              </a:ext>
            </a:extLst>
          </p:cNvPr>
          <p:cNvPicPr>
            <a:picLocks noChangeAspect="1" noChangeArrowheads="1"/>
          </p:cNvPicPr>
          <p:nvPr/>
        </p:nvPicPr>
        <p:blipFill>
          <a:blip r:embed="rId3"/>
          <a:srcRect/>
          <a:stretch>
            <a:fillRect/>
          </a:stretch>
        </p:blipFill>
        <p:spPr bwMode="auto">
          <a:xfrm>
            <a:off x="761122" y="2125021"/>
            <a:ext cx="3512159" cy="26341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EAEF"/>
        </a:solidFill>
        <a:effectLst/>
      </p:bgPr>
    </p:bg>
    <p:spTree>
      <p:nvGrpSpPr>
        <p:cNvPr id="1" name="Shape 1009"/>
        <p:cNvGrpSpPr/>
        <p:nvPr/>
      </p:nvGrpSpPr>
      <p:grpSpPr>
        <a:xfrm>
          <a:off x="0" y="0"/>
          <a:ext cx="0" cy="0"/>
          <a:chOff x="0" y="0"/>
          <a:chExt cx="0" cy="0"/>
        </a:xfrm>
      </p:grpSpPr>
      <p:sp>
        <p:nvSpPr>
          <p:cNvPr id="1010" name="Google Shape;1010;p36"/>
          <p:cNvSpPr/>
          <p:nvPr/>
        </p:nvSpPr>
        <p:spPr>
          <a:xfrm>
            <a:off x="2232511" y="630351"/>
            <a:ext cx="4678830" cy="49597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txBox="1">
            <a:spLocks noGrp="1"/>
          </p:cNvSpPr>
          <p:nvPr>
            <p:ph type="body" idx="1"/>
          </p:nvPr>
        </p:nvSpPr>
        <p:spPr>
          <a:xfrm>
            <a:off x="713225" y="1567394"/>
            <a:ext cx="7717500" cy="2352034"/>
          </a:xfrm>
          <a:prstGeom prst="rect">
            <a:avLst/>
          </a:prstGeom>
        </p:spPr>
        <p:txBody>
          <a:bodyPr spcFirstLastPara="1" wrap="square" lIns="91425" tIns="91425" rIns="91425" bIns="91425" anchor="ctr" anchorCtr="0">
            <a:noAutofit/>
          </a:bodyPr>
          <a:lstStyle/>
          <a:p>
            <a:pPr marL="152400" indent="0" algn="ctr">
              <a:lnSpc>
                <a:spcPct val="150000"/>
              </a:lnSpc>
              <a:buNone/>
            </a:pPr>
            <a:r>
              <a:rPr lang="id-ID" sz="1800" dirty="0"/>
              <a:t>Klasifikasi didasarkan pada perkembangan teknologi yang terbagi dalam 2 kategori, yaitu </a:t>
            </a:r>
            <a:r>
              <a:rPr lang="id-ID" sz="1800" i="1" dirty="0"/>
              <a:t>Pilihan media tradisional </a:t>
            </a:r>
            <a:r>
              <a:rPr lang="id-ID" sz="1800" dirty="0"/>
              <a:t>dan</a:t>
            </a:r>
            <a:r>
              <a:rPr lang="id-ID" sz="1800" i="1" dirty="0"/>
              <a:t> Pilihan media mutakhir. </a:t>
            </a:r>
          </a:p>
        </p:txBody>
      </p:sp>
      <p:sp>
        <p:nvSpPr>
          <p:cNvPr id="1012" name="Google Shape;1012;p3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nl-NL" sz="2800" b="1" dirty="0">
                <a:solidFill>
                  <a:schemeClr val="tx1"/>
                </a:solidFill>
              </a:rPr>
              <a:t>Seels dan Glasgow (1990)</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EAEF"/>
        </a:solidFill>
        <a:effectLst/>
      </p:bgPr>
    </p:bg>
    <p:spTree>
      <p:nvGrpSpPr>
        <p:cNvPr id="1" name="Shape 1016"/>
        <p:cNvGrpSpPr/>
        <p:nvPr/>
      </p:nvGrpSpPr>
      <p:grpSpPr>
        <a:xfrm>
          <a:off x="0" y="0"/>
          <a:ext cx="0" cy="0"/>
          <a:chOff x="0" y="0"/>
          <a:chExt cx="0" cy="0"/>
        </a:xfrm>
      </p:grpSpPr>
      <p:sp>
        <p:nvSpPr>
          <p:cNvPr id="1022" name="Google Shape;1022;p37"/>
          <p:cNvSpPr txBox="1">
            <a:spLocks noGrp="1"/>
          </p:cNvSpPr>
          <p:nvPr>
            <p:ph type="title" idx="4"/>
          </p:nvPr>
        </p:nvSpPr>
        <p:spPr>
          <a:xfrm>
            <a:off x="-256310" y="64447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800" i="1" dirty="0">
                <a:solidFill>
                  <a:schemeClr val="tx1"/>
                </a:solidFill>
              </a:rPr>
              <a:t>1. </a:t>
            </a:r>
            <a:r>
              <a:rPr lang="id-ID" sz="2800" i="1" dirty="0">
                <a:solidFill>
                  <a:schemeClr val="tx1"/>
                </a:solidFill>
              </a:rPr>
              <a:t>Pilihan media tradisional</a:t>
            </a:r>
            <a:endParaRPr sz="2800" dirty="0">
              <a:solidFill>
                <a:schemeClr val="tx1"/>
              </a:solidFill>
            </a:endParaRPr>
          </a:p>
        </p:txBody>
      </p:sp>
      <p:sp>
        <p:nvSpPr>
          <p:cNvPr id="50" name="Google Shape;1040;p38">
            <a:extLst>
              <a:ext uri="{FF2B5EF4-FFF2-40B4-BE49-F238E27FC236}">
                <a16:creationId xmlns:a16="http://schemas.microsoft.com/office/drawing/2014/main" id="{3DC82222-3710-42DF-9F5A-51CDB0DA9C54}"/>
              </a:ext>
            </a:extLst>
          </p:cNvPr>
          <p:cNvSpPr txBox="1">
            <a:spLocks/>
          </p:cNvSpPr>
          <p:nvPr/>
        </p:nvSpPr>
        <p:spPr>
          <a:xfrm>
            <a:off x="1524444" y="1217172"/>
            <a:ext cx="6094963" cy="34980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231F20"/>
              </a:buClr>
              <a:buSzPts val="2400"/>
              <a:buFont typeface="Indie Flower"/>
              <a:buNone/>
              <a:defRPr sz="2200" b="1" i="0" u="none" strike="noStrike" cap="none">
                <a:solidFill>
                  <a:srgbClr val="231F20"/>
                </a:solidFill>
                <a:latin typeface="Indie Flower"/>
                <a:ea typeface="Indie Flower"/>
                <a:cs typeface="Indie Flower"/>
                <a:sym typeface="Indie Flower"/>
              </a:defRPr>
            </a:lvl1pPr>
            <a:lvl2pPr marL="914400" marR="0" lvl="1"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2pPr>
            <a:lvl3pPr marL="1371600" marR="0" lvl="2"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3pPr>
            <a:lvl4pPr marL="1828800" marR="0" lvl="3"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4pPr>
            <a:lvl5pPr marL="2286000" marR="0" lvl="4"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5pPr>
            <a:lvl6pPr marL="2743200" marR="0" lvl="5"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6pPr>
            <a:lvl7pPr marL="3200400" marR="0" lvl="6"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7pPr>
            <a:lvl8pPr marL="3657600" marR="0" lvl="7"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8pPr>
            <a:lvl9pPr marL="4114800" marR="0" lvl="8" indent="-317500" algn="l" rtl="0">
              <a:lnSpc>
                <a:spcPct val="100000"/>
              </a:lnSpc>
              <a:spcBef>
                <a:spcPts val="0"/>
              </a:spcBef>
              <a:spcAft>
                <a:spcPts val="0"/>
              </a:spcAft>
              <a:buClr>
                <a:srgbClr val="231F20"/>
              </a:buClr>
              <a:buSzPts val="2400"/>
              <a:buFont typeface="Indie Flower"/>
              <a:buNone/>
              <a:defRPr sz="2400" b="1" i="0" u="none" strike="noStrike" cap="none">
                <a:solidFill>
                  <a:srgbClr val="231F20"/>
                </a:solidFill>
                <a:latin typeface="Indie Flower"/>
                <a:ea typeface="Indie Flower"/>
                <a:cs typeface="Indie Flower"/>
                <a:sym typeface="Indie Flower"/>
              </a:defRPr>
            </a:lvl9pPr>
          </a:lstStyle>
          <a:p>
            <a:pPr marL="457200" indent="-457200">
              <a:lnSpc>
                <a:spcPct val="150000"/>
              </a:lnSpc>
            </a:pPr>
            <a:r>
              <a:rPr lang="id-ID" sz="1600" i="1" dirty="0"/>
              <a:t>a.  </a:t>
            </a:r>
            <a:r>
              <a:rPr lang="id-ID" sz="1600" dirty="0"/>
              <a:t>Visual diam yang diproyeksikan</a:t>
            </a:r>
            <a:r>
              <a:rPr lang="en-ID" sz="1600" dirty="0"/>
              <a:t> :</a:t>
            </a:r>
            <a:endParaRPr lang="id-ID" sz="1600" dirty="0"/>
          </a:p>
          <a:p>
            <a:pPr marL="457200" indent="-457200">
              <a:lnSpc>
                <a:spcPct val="150000"/>
              </a:lnSpc>
            </a:pPr>
            <a:r>
              <a:rPr lang="id-ID" sz="1600" b="0" dirty="0"/>
              <a:t>		</a:t>
            </a:r>
            <a:r>
              <a:rPr lang="id-ID" sz="1600" b="0" dirty="0">
                <a:sym typeface="Wingdings 3"/>
              </a:rPr>
              <a:t> </a:t>
            </a:r>
            <a:r>
              <a:rPr lang="id-ID" sz="1600" b="0" dirty="0"/>
              <a:t>Proyeksi opaque	</a:t>
            </a:r>
            <a:r>
              <a:rPr lang="id-ID" sz="1600" b="0" dirty="0">
                <a:sym typeface="Wingdings 3"/>
              </a:rPr>
              <a:t> </a:t>
            </a:r>
            <a:r>
              <a:rPr lang="id-ID" sz="1600" b="0" dirty="0"/>
              <a:t>Proyeksi Overhead</a:t>
            </a:r>
            <a:endParaRPr lang="en-ID" sz="1600" b="0" dirty="0"/>
          </a:p>
          <a:p>
            <a:pPr marL="457200" indent="-457200">
              <a:lnSpc>
                <a:spcPct val="150000"/>
              </a:lnSpc>
            </a:pPr>
            <a:r>
              <a:rPr lang="nn-NO" sz="1600" dirty="0"/>
              <a:t>b. Visual yang tidak diproyeksikan </a:t>
            </a:r>
            <a:r>
              <a:rPr lang="id-ID" sz="1600" b="0" dirty="0"/>
              <a:t>:  Gambar, Poster,  Foto</a:t>
            </a:r>
            <a:endParaRPr lang="en-ID" sz="1600" b="0" dirty="0"/>
          </a:p>
          <a:p>
            <a:pPr marL="457200" indent="-457200">
              <a:lnSpc>
                <a:spcPct val="150000"/>
              </a:lnSpc>
            </a:pPr>
            <a:r>
              <a:rPr lang="id-ID" sz="1600" dirty="0"/>
              <a:t>c. Audio </a:t>
            </a:r>
            <a:r>
              <a:rPr lang="id-ID" sz="1600" b="0" dirty="0"/>
              <a:t>: Pita kaset, reel dan rekaman piringan</a:t>
            </a:r>
            <a:endParaRPr lang="en-ID" sz="1600" b="0" dirty="0"/>
          </a:p>
          <a:p>
            <a:pPr marL="457200" indent="-457200">
              <a:lnSpc>
                <a:spcPct val="150000"/>
              </a:lnSpc>
            </a:pPr>
            <a:r>
              <a:rPr lang="id-ID" sz="1600" dirty="0"/>
              <a:t>d. Penyajian Multimedia</a:t>
            </a:r>
            <a:r>
              <a:rPr lang="en-ID" sz="1600" dirty="0"/>
              <a:t> </a:t>
            </a:r>
            <a:r>
              <a:rPr lang="id-ID" sz="1600" b="0" dirty="0"/>
              <a:t>: ● Tape ● Multi-Image</a:t>
            </a:r>
            <a:endParaRPr lang="en-ID" sz="1600" b="0" dirty="0"/>
          </a:p>
          <a:p>
            <a:pPr marL="457200" indent="-457200">
              <a:lnSpc>
                <a:spcPct val="150000"/>
              </a:lnSpc>
            </a:pPr>
            <a:r>
              <a:rPr lang="id-ID" sz="1600" dirty="0"/>
              <a:t>e. Visual dinamis yang diproyeksikan </a:t>
            </a:r>
            <a:r>
              <a:rPr lang="id-ID" sz="1600" b="0" dirty="0"/>
              <a:t>:    ▪ Televisi     ▪ Film </a:t>
            </a:r>
            <a:endParaRPr lang="en-ID" sz="1600" b="0" dirty="0"/>
          </a:p>
          <a:p>
            <a:pPr marL="457200" indent="-457200">
              <a:lnSpc>
                <a:spcPct val="150000"/>
              </a:lnSpc>
            </a:pPr>
            <a:r>
              <a:rPr lang="id-ID" sz="1600" dirty="0"/>
              <a:t>f. Ceta</a:t>
            </a:r>
            <a:r>
              <a:rPr lang="en-ID" sz="1600" dirty="0"/>
              <a:t>k		</a:t>
            </a:r>
            <a:r>
              <a:rPr lang="id-ID" sz="1600" b="0" dirty="0"/>
              <a:t>:♦ Buku teks		♦ Modul </a:t>
            </a:r>
            <a:endParaRPr lang="en-ID" sz="1600" b="0" dirty="0"/>
          </a:p>
          <a:p>
            <a:pPr marL="457200" indent="-457200">
              <a:lnSpc>
                <a:spcPct val="150000"/>
              </a:lnSpc>
            </a:pPr>
            <a:r>
              <a:rPr lang="id-ID" sz="1600" dirty="0"/>
              <a:t>g. Permainan</a:t>
            </a:r>
            <a:r>
              <a:rPr lang="en-ID" sz="1600" dirty="0"/>
              <a:t>	</a:t>
            </a:r>
            <a:r>
              <a:rPr lang="id-ID" sz="1600" b="0" dirty="0"/>
              <a:t>: </a:t>
            </a:r>
            <a:r>
              <a:rPr lang="id-ID" sz="1600" b="0" dirty="0">
                <a:sym typeface="Wingdings 3"/>
              </a:rPr>
              <a:t> Teka-teki		 Simulasi</a:t>
            </a:r>
            <a:endParaRPr lang="en-ID" sz="1600" b="0" dirty="0">
              <a:sym typeface="Wingdings 3"/>
            </a:endParaRPr>
          </a:p>
          <a:p>
            <a:pPr marL="457200" indent="-457200">
              <a:lnSpc>
                <a:spcPct val="150000"/>
              </a:lnSpc>
            </a:pPr>
            <a:r>
              <a:rPr lang="id-ID" sz="1600" dirty="0"/>
              <a:t>h. Realita</a:t>
            </a:r>
            <a:r>
              <a:rPr lang="en-ID" sz="1600" b="0" dirty="0"/>
              <a:t>		</a:t>
            </a:r>
            <a:r>
              <a:rPr lang="id-ID" sz="1600" b="0" dirty="0"/>
              <a:t>: </a:t>
            </a:r>
            <a:r>
              <a:rPr lang="id-ID" sz="1600" b="0" dirty="0">
                <a:sym typeface="Wingdings 3"/>
              </a:rPr>
              <a:t>  Model		</a:t>
            </a:r>
            <a:r>
              <a:rPr lang="en-ID" sz="1600" b="0" dirty="0">
                <a:sym typeface="Wingdings 3"/>
              </a:rPr>
              <a:t>	</a:t>
            </a:r>
            <a:r>
              <a:rPr lang="id-ID" sz="1600" b="0" dirty="0">
                <a:sym typeface="Wingdings 3"/>
              </a:rPr>
              <a:t>  Specimen</a:t>
            </a:r>
            <a:endParaRPr lang="id-ID" sz="1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40" name="Google Shape;1040;p38"/>
          <p:cNvSpPr txBox="1">
            <a:spLocks noGrp="1"/>
          </p:cNvSpPr>
          <p:nvPr>
            <p:ph type="body" idx="1"/>
          </p:nvPr>
        </p:nvSpPr>
        <p:spPr>
          <a:xfrm>
            <a:off x="1689849" y="1660803"/>
            <a:ext cx="6740876" cy="2791468"/>
          </a:xfrm>
          <a:prstGeom prst="rect">
            <a:avLst/>
          </a:prstGeom>
        </p:spPr>
        <p:txBody>
          <a:bodyPr spcFirstLastPara="1" wrap="square" lIns="91425" tIns="91425" rIns="91425" bIns="91425" anchor="t" anchorCtr="0">
            <a:noAutofit/>
          </a:bodyPr>
          <a:lstStyle/>
          <a:p>
            <a:pPr marL="0" indent="0" algn="l">
              <a:lnSpc>
                <a:spcPct val="150000"/>
              </a:lnSpc>
              <a:buNone/>
            </a:pPr>
            <a:r>
              <a:rPr lang="en-ID" sz="1400" b="1" dirty="0"/>
              <a:t>a. </a:t>
            </a:r>
            <a:r>
              <a:rPr lang="id-ID" sz="1400" b="1" dirty="0"/>
              <a:t>Media berbasis telekomunikasi	</a:t>
            </a:r>
            <a:r>
              <a:rPr lang="id-ID" sz="1400" dirty="0"/>
              <a:t>:</a:t>
            </a:r>
          </a:p>
          <a:p>
            <a:pPr marL="0" indent="0" algn="l">
              <a:lnSpc>
                <a:spcPct val="150000"/>
              </a:lnSpc>
              <a:buNone/>
            </a:pPr>
            <a:r>
              <a:rPr lang="id-ID" sz="1400" dirty="0"/>
              <a:t>	1.) Telekonferen 	2.) Kuliah Jarak Jauh</a:t>
            </a:r>
          </a:p>
          <a:p>
            <a:pPr marL="0" indent="0" algn="l">
              <a:lnSpc>
                <a:spcPct val="150000"/>
              </a:lnSpc>
              <a:buNone/>
            </a:pPr>
            <a:endParaRPr lang="id-ID" sz="1400" dirty="0"/>
          </a:p>
          <a:p>
            <a:pPr marL="0" indent="0" algn="l">
              <a:lnSpc>
                <a:spcPct val="150000"/>
              </a:lnSpc>
              <a:buNone/>
            </a:pPr>
            <a:r>
              <a:rPr lang="id-ID" sz="1400" b="1" dirty="0"/>
              <a:t>b. Media Berbasis Mikroprosesor</a:t>
            </a:r>
            <a:r>
              <a:rPr lang="id-ID" sz="1400" dirty="0"/>
              <a:t>	:</a:t>
            </a:r>
          </a:p>
          <a:p>
            <a:pPr marL="0" indent="0" algn="l">
              <a:lnSpc>
                <a:spcPct val="150000"/>
              </a:lnSpc>
              <a:buNone/>
            </a:pPr>
            <a:r>
              <a:rPr lang="id-ID" sz="1400" dirty="0"/>
              <a:t>	1. Pembelajaran dengan bantuan komputer</a:t>
            </a:r>
          </a:p>
          <a:p>
            <a:pPr marL="0" indent="0" algn="l">
              <a:lnSpc>
                <a:spcPct val="150000"/>
              </a:lnSpc>
              <a:buNone/>
            </a:pPr>
            <a:r>
              <a:rPr lang="id-ID" sz="1400" dirty="0"/>
              <a:t>	2. Permainan Komputer		5. Hypermedia</a:t>
            </a:r>
          </a:p>
          <a:p>
            <a:pPr marL="0" indent="0" algn="l">
              <a:lnSpc>
                <a:spcPct val="150000"/>
              </a:lnSpc>
              <a:buNone/>
            </a:pPr>
            <a:r>
              <a:rPr lang="id-ID" sz="1400" dirty="0"/>
              <a:t>	3. Sistem Tutor Intelejen		6. Compact video disc</a:t>
            </a:r>
          </a:p>
          <a:p>
            <a:pPr marL="0" indent="0" algn="l">
              <a:lnSpc>
                <a:spcPct val="150000"/>
              </a:lnSpc>
              <a:buNone/>
            </a:pPr>
            <a:r>
              <a:rPr lang="id-ID" sz="1400" dirty="0"/>
              <a:t>	4. Interaktif		</a:t>
            </a:r>
            <a:endParaRPr lang="en-ID" sz="1400" dirty="0"/>
          </a:p>
        </p:txBody>
      </p:sp>
      <p:sp>
        <p:nvSpPr>
          <p:cNvPr id="1041" name="Google Shape;1041;p38"/>
          <p:cNvSpPr txBox="1">
            <a:spLocks noGrp="1"/>
          </p:cNvSpPr>
          <p:nvPr>
            <p:ph type="title"/>
          </p:nvPr>
        </p:nvSpPr>
        <p:spPr>
          <a:xfrm>
            <a:off x="514922" y="859219"/>
            <a:ext cx="7717500" cy="572700"/>
          </a:xfrm>
          <a:prstGeom prst="rect">
            <a:avLst/>
          </a:prstGeom>
        </p:spPr>
        <p:txBody>
          <a:bodyPr spcFirstLastPara="1" wrap="square" lIns="91425" tIns="91425" rIns="91425" bIns="91425" anchor="t" anchorCtr="0">
            <a:noAutofit/>
          </a:bodyPr>
          <a:lstStyle/>
          <a:p>
            <a:r>
              <a:rPr lang="id-ID" sz="2800" i="1" dirty="0">
                <a:solidFill>
                  <a:schemeClr val="tx1"/>
                </a:solidFill>
              </a:rPr>
              <a:t>2. Pilihan media teknologi mutakhir </a:t>
            </a:r>
          </a:p>
        </p:txBody>
      </p:sp>
      <p:grpSp>
        <p:nvGrpSpPr>
          <p:cNvPr id="1042" name="Google Shape;1042;p38"/>
          <p:cNvGrpSpPr/>
          <p:nvPr/>
        </p:nvGrpSpPr>
        <p:grpSpPr>
          <a:xfrm>
            <a:off x="1313837" y="1287425"/>
            <a:ext cx="5471408" cy="2920835"/>
            <a:chOff x="1313837" y="1287425"/>
            <a:chExt cx="5471408" cy="2920835"/>
          </a:xfrm>
        </p:grpSpPr>
        <p:sp>
          <p:nvSpPr>
            <p:cNvPr id="1043" name="Google Shape;1043;p38"/>
            <p:cNvSpPr/>
            <p:nvPr/>
          </p:nvSpPr>
          <p:spPr>
            <a:xfrm>
              <a:off x="6693144" y="1431919"/>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8"/>
            <p:cNvSpPr/>
            <p:nvPr/>
          </p:nvSpPr>
          <p:spPr>
            <a:xfrm>
              <a:off x="1313837" y="386772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5730591" y="4117889"/>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1762737" y="12874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4" name="Google Shape;1124;p41"/>
          <p:cNvSpPr/>
          <p:nvPr/>
        </p:nvSpPr>
        <p:spPr>
          <a:xfrm>
            <a:off x="1683599" y="516963"/>
            <a:ext cx="5776752" cy="834892"/>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Setyosari &amp; Sihkabuden (2005)</a:t>
            </a:r>
            <a:endParaRPr dirty="0"/>
          </a:p>
        </p:txBody>
      </p:sp>
      <p:sp>
        <p:nvSpPr>
          <p:cNvPr id="29" name="Google Shape;1040;p38">
            <a:extLst>
              <a:ext uri="{FF2B5EF4-FFF2-40B4-BE49-F238E27FC236}">
                <a16:creationId xmlns:a16="http://schemas.microsoft.com/office/drawing/2014/main" id="{FE89BE0A-A0AE-4314-B71C-E0F17A20CA10}"/>
              </a:ext>
            </a:extLst>
          </p:cNvPr>
          <p:cNvSpPr txBox="1">
            <a:spLocks/>
          </p:cNvSpPr>
          <p:nvPr/>
        </p:nvSpPr>
        <p:spPr>
          <a:xfrm>
            <a:off x="719475" y="1351855"/>
            <a:ext cx="674087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id-ID" sz="1800" b="1" dirty="0">
                <a:solidFill>
                  <a:schemeClr val="tx1"/>
                </a:solidFill>
                <a:latin typeface="Times New Roman" pitchFamily="18" charset="0"/>
                <a:cs typeface="Times New Roman" pitchFamily="18" charset="0"/>
              </a:rPr>
              <a:t>1. Pengelompokkan berdasarkan ciri fisik </a:t>
            </a:r>
          </a:p>
        </p:txBody>
      </p:sp>
      <p:sp>
        <p:nvSpPr>
          <p:cNvPr id="32" name="TextBox 31">
            <a:extLst>
              <a:ext uri="{FF2B5EF4-FFF2-40B4-BE49-F238E27FC236}">
                <a16:creationId xmlns:a16="http://schemas.microsoft.com/office/drawing/2014/main" id="{9F676B0D-EA31-4539-9B7F-E3CEA181F621}"/>
              </a:ext>
            </a:extLst>
          </p:cNvPr>
          <p:cNvSpPr txBox="1"/>
          <p:nvPr/>
        </p:nvSpPr>
        <p:spPr>
          <a:xfrm>
            <a:off x="1021697" y="1910141"/>
            <a:ext cx="6670712" cy="2510303"/>
          </a:xfrm>
          <a:prstGeom prst="rect">
            <a:avLst/>
          </a:prstGeom>
          <a:noFill/>
        </p:spPr>
        <p:txBody>
          <a:bodyPr wrap="square">
            <a:spAutoFit/>
          </a:bodyPr>
          <a:lstStyle/>
          <a:p>
            <a:pPr>
              <a:lnSpc>
                <a:spcPct val="150000"/>
              </a:lnSpc>
            </a:pPr>
            <a:r>
              <a:rPr lang="id-ID" sz="1600" dirty="0">
                <a:latin typeface="Times New Roman" panose="02020603050405020304" pitchFamily="18" charset="0"/>
                <a:cs typeface="Times New Roman" panose="02020603050405020304" pitchFamily="18" charset="0"/>
              </a:rPr>
              <a:t>Berdasarkan ciri dan bentuk fisiknya, media pembelajaran dapat dikelompokkan kedalam  4 macam, yaitu : </a:t>
            </a:r>
          </a:p>
          <a:p>
            <a:pPr>
              <a:lnSpc>
                <a:spcPct val="250000"/>
              </a:lnSpc>
            </a:pPr>
            <a:r>
              <a:rPr lang="id-ID" sz="1600" dirty="0">
                <a:latin typeface="Times New Roman" panose="02020603050405020304" pitchFamily="18" charset="0"/>
                <a:cs typeface="Times New Roman" panose="02020603050405020304" pitchFamily="18" charset="0"/>
              </a:rPr>
              <a:t>a. Media pembelajaran 2D</a:t>
            </a:r>
          </a:p>
          <a:p>
            <a:pPr>
              <a:lnSpc>
                <a:spcPct val="150000"/>
              </a:lnSpc>
            </a:pPr>
            <a:r>
              <a:rPr lang="id-ID" sz="1600" dirty="0">
                <a:latin typeface="Times New Roman" panose="02020603050405020304" pitchFamily="18" charset="0"/>
                <a:cs typeface="Times New Roman" panose="02020603050405020304" pitchFamily="18" charset="0"/>
              </a:rPr>
              <a:t>b. Media pembelajaran 3D</a:t>
            </a:r>
          </a:p>
          <a:p>
            <a:pPr>
              <a:lnSpc>
                <a:spcPct val="150000"/>
              </a:lnSpc>
            </a:pPr>
            <a:r>
              <a:rPr lang="id-ID" sz="1600" dirty="0">
                <a:latin typeface="Times New Roman" panose="02020603050405020304" pitchFamily="18" charset="0"/>
                <a:cs typeface="Times New Roman" panose="02020603050405020304" pitchFamily="18" charset="0"/>
              </a:rPr>
              <a:t>c. Media pandang diam</a:t>
            </a:r>
          </a:p>
          <a:p>
            <a:pPr>
              <a:lnSpc>
                <a:spcPct val="150000"/>
              </a:lnSpc>
            </a:pPr>
            <a:r>
              <a:rPr lang="id-ID" sz="1600" dirty="0">
                <a:latin typeface="Times New Roman" panose="02020603050405020304" pitchFamily="18" charset="0"/>
                <a:cs typeface="Times New Roman" panose="02020603050405020304" pitchFamily="18" charset="0"/>
              </a:rPr>
              <a:t>d. Media pandang gerak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4" name="Google Shape;1124;p41"/>
          <p:cNvSpPr/>
          <p:nvPr/>
        </p:nvSpPr>
        <p:spPr>
          <a:xfrm>
            <a:off x="1683599" y="516963"/>
            <a:ext cx="5776752" cy="834892"/>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Setyosari &amp; Sihkabuden (2005)</a:t>
            </a:r>
            <a:endParaRPr dirty="0"/>
          </a:p>
        </p:txBody>
      </p:sp>
      <p:sp>
        <p:nvSpPr>
          <p:cNvPr id="29" name="Google Shape;1040;p38">
            <a:extLst>
              <a:ext uri="{FF2B5EF4-FFF2-40B4-BE49-F238E27FC236}">
                <a16:creationId xmlns:a16="http://schemas.microsoft.com/office/drawing/2014/main" id="{FE89BE0A-A0AE-4314-B71C-E0F17A20CA10}"/>
              </a:ext>
            </a:extLst>
          </p:cNvPr>
          <p:cNvSpPr txBox="1">
            <a:spLocks/>
          </p:cNvSpPr>
          <p:nvPr/>
        </p:nvSpPr>
        <p:spPr>
          <a:xfrm>
            <a:off x="719475" y="1362872"/>
            <a:ext cx="674087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ID" sz="1800" b="1" dirty="0">
                <a:solidFill>
                  <a:schemeClr val="tx1"/>
                </a:solidFill>
                <a:latin typeface="Times New Roman" pitchFamily="18" charset="0"/>
                <a:cs typeface="Times New Roman" pitchFamily="18" charset="0"/>
              </a:rPr>
              <a:t>2. </a:t>
            </a:r>
            <a:r>
              <a:rPr lang="id-ID" sz="1800" b="1" dirty="0">
                <a:solidFill>
                  <a:schemeClr val="tx1"/>
                </a:solidFill>
                <a:latin typeface="Times New Roman" pitchFamily="18" charset="0"/>
                <a:cs typeface="Times New Roman" pitchFamily="18" charset="0"/>
              </a:rPr>
              <a:t>Pengelompokkan berdasarkan penggunaan</a:t>
            </a:r>
          </a:p>
        </p:txBody>
      </p:sp>
      <p:sp>
        <p:nvSpPr>
          <p:cNvPr id="32" name="TextBox 31">
            <a:extLst>
              <a:ext uri="{FF2B5EF4-FFF2-40B4-BE49-F238E27FC236}">
                <a16:creationId xmlns:a16="http://schemas.microsoft.com/office/drawing/2014/main" id="{9F676B0D-EA31-4539-9B7F-E3CEA181F621}"/>
              </a:ext>
            </a:extLst>
          </p:cNvPr>
          <p:cNvSpPr txBox="1"/>
          <p:nvPr/>
        </p:nvSpPr>
        <p:spPr>
          <a:xfrm>
            <a:off x="988646" y="1900091"/>
            <a:ext cx="6670712" cy="3002745"/>
          </a:xfrm>
          <a:prstGeom prst="rect">
            <a:avLst/>
          </a:prstGeom>
          <a:noFill/>
        </p:spPr>
        <p:txBody>
          <a:bodyPr wrap="square">
            <a:spAutoFit/>
          </a:bodyPr>
          <a:lstStyle/>
          <a:p>
            <a:pPr>
              <a:lnSpc>
                <a:spcPct val="150000"/>
              </a:lnSpc>
            </a:pPr>
            <a:r>
              <a:rPr lang="id-ID" sz="1600" dirty="0">
                <a:latin typeface="Times New Roman" panose="02020603050405020304" pitchFamily="18" charset="0"/>
                <a:cs typeface="Times New Roman" panose="02020603050405020304" pitchFamily="18" charset="0"/>
                <a:sym typeface="Wingdings 3"/>
              </a:rPr>
              <a:t> </a:t>
            </a:r>
            <a:r>
              <a:rPr lang="id-ID" sz="1600" dirty="0">
                <a:latin typeface="Times New Roman" panose="02020603050405020304" pitchFamily="18" charset="0"/>
                <a:cs typeface="Times New Roman" panose="02020603050405020304" pitchFamily="18" charset="0"/>
              </a:rPr>
              <a:t>Berdasarkan jumlah penggunaanya </a:t>
            </a:r>
          </a:p>
          <a:p>
            <a:pPr>
              <a:lnSpc>
                <a:spcPct val="150000"/>
              </a:lnSpc>
            </a:pPr>
            <a:r>
              <a:rPr lang="id-ID" sz="1600" dirty="0">
                <a:latin typeface="Times New Roman" panose="02020603050405020304" pitchFamily="18" charset="0"/>
                <a:cs typeface="Times New Roman" panose="02020603050405020304" pitchFamily="18" charset="0"/>
              </a:rPr>
              <a:t>1. Penggunaan secara individu</a:t>
            </a:r>
          </a:p>
          <a:p>
            <a:pPr>
              <a:lnSpc>
                <a:spcPct val="150000"/>
              </a:lnSpc>
            </a:pPr>
            <a:r>
              <a:rPr lang="id-ID" sz="1600" dirty="0">
                <a:latin typeface="Times New Roman" panose="02020603050405020304" pitchFamily="18" charset="0"/>
                <a:cs typeface="Times New Roman" panose="02020603050405020304" pitchFamily="18" charset="0"/>
              </a:rPr>
              <a:t>2. Penggunaan secara kelompok</a:t>
            </a:r>
          </a:p>
          <a:p>
            <a:pPr>
              <a:lnSpc>
                <a:spcPct val="150000"/>
              </a:lnSpc>
            </a:pPr>
            <a:r>
              <a:rPr lang="id-ID" sz="1600" dirty="0">
                <a:latin typeface="Times New Roman" panose="02020603050405020304" pitchFamily="18" charset="0"/>
                <a:cs typeface="Times New Roman" panose="02020603050405020304" pitchFamily="18" charset="0"/>
              </a:rPr>
              <a:t>3. Penggunaan secara massal</a:t>
            </a:r>
          </a:p>
          <a:p>
            <a:pPr>
              <a:lnSpc>
                <a:spcPct val="150000"/>
              </a:lnSpc>
            </a:pPr>
            <a:endParaRPr lang="id-ID" sz="1600" dirty="0">
              <a:latin typeface="Times New Roman" panose="02020603050405020304" pitchFamily="18" charset="0"/>
              <a:cs typeface="Times New Roman" panose="02020603050405020304" pitchFamily="18" charset="0"/>
            </a:endParaRPr>
          </a:p>
          <a:p>
            <a:pPr>
              <a:lnSpc>
                <a:spcPct val="150000"/>
              </a:lnSpc>
            </a:pPr>
            <a:r>
              <a:rPr lang="id-ID" sz="1600" dirty="0">
                <a:latin typeface="Times New Roman" panose="02020603050405020304" pitchFamily="18" charset="0"/>
                <a:cs typeface="Times New Roman" panose="02020603050405020304" pitchFamily="18" charset="0"/>
                <a:sym typeface="Wingdings 3"/>
              </a:rPr>
              <a:t> </a:t>
            </a:r>
            <a:r>
              <a:rPr lang="id-ID" sz="1600" dirty="0">
                <a:latin typeface="Times New Roman" panose="02020603050405020304" pitchFamily="18" charset="0"/>
                <a:cs typeface="Times New Roman" panose="02020603050405020304" pitchFamily="18" charset="0"/>
              </a:rPr>
              <a:t>Berdasarkan cara penggunaannya</a:t>
            </a:r>
          </a:p>
          <a:p>
            <a:pPr marL="457200" indent="-457200">
              <a:lnSpc>
                <a:spcPct val="150000"/>
              </a:lnSpc>
              <a:buAutoNum type="arabicPeriod"/>
            </a:pPr>
            <a:r>
              <a:rPr lang="id-ID" sz="1600" dirty="0">
                <a:latin typeface="Times New Roman" panose="02020603050405020304" pitchFamily="18" charset="0"/>
                <a:cs typeface="Times New Roman" panose="02020603050405020304" pitchFamily="18" charset="0"/>
              </a:rPr>
              <a:t>Media tradisional</a:t>
            </a:r>
          </a:p>
          <a:p>
            <a:pPr marL="457200" indent="-457200">
              <a:lnSpc>
                <a:spcPct val="150000"/>
              </a:lnSpc>
              <a:buAutoNum type="arabicPeriod"/>
            </a:pPr>
            <a:r>
              <a:rPr lang="id-ID" sz="1600" dirty="0">
                <a:latin typeface="Times New Roman" panose="02020603050405020304" pitchFamily="18" charset="0"/>
                <a:cs typeface="Times New Roman" panose="02020603050405020304" pitchFamily="18" charset="0"/>
              </a:rPr>
              <a:t>Media modern </a:t>
            </a:r>
          </a:p>
        </p:txBody>
      </p:sp>
    </p:spTree>
    <p:extLst>
      <p:ext uri="{BB962C8B-B14F-4D97-AF65-F5344CB8AC3E}">
        <p14:creationId xmlns:p14="http://schemas.microsoft.com/office/powerpoint/2010/main" val="229923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4" name="Google Shape;1124;p41"/>
          <p:cNvSpPr/>
          <p:nvPr/>
        </p:nvSpPr>
        <p:spPr>
          <a:xfrm>
            <a:off x="1683599" y="516963"/>
            <a:ext cx="5776752" cy="834892"/>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Setyosari &amp; Sihkabuden (2005)</a:t>
            </a:r>
            <a:endParaRPr dirty="0"/>
          </a:p>
        </p:txBody>
      </p:sp>
      <p:sp>
        <p:nvSpPr>
          <p:cNvPr id="29" name="Google Shape;1040;p38">
            <a:extLst>
              <a:ext uri="{FF2B5EF4-FFF2-40B4-BE49-F238E27FC236}">
                <a16:creationId xmlns:a16="http://schemas.microsoft.com/office/drawing/2014/main" id="{FE89BE0A-A0AE-4314-B71C-E0F17A20CA10}"/>
              </a:ext>
            </a:extLst>
          </p:cNvPr>
          <p:cNvSpPr txBox="1">
            <a:spLocks/>
          </p:cNvSpPr>
          <p:nvPr/>
        </p:nvSpPr>
        <p:spPr>
          <a:xfrm>
            <a:off x="719475" y="1351855"/>
            <a:ext cx="674087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600" b="1" dirty="0">
                <a:solidFill>
                  <a:schemeClr val="tx1"/>
                </a:solidFill>
                <a:latin typeface="Times New Roman" pitchFamily="18" charset="0"/>
                <a:cs typeface="Times New Roman" pitchFamily="18" charset="0"/>
              </a:rPr>
              <a:t>3.  Pengelompokkan berdasarkan jenis </a:t>
            </a:r>
          </a:p>
        </p:txBody>
      </p:sp>
      <p:sp>
        <p:nvSpPr>
          <p:cNvPr id="32" name="TextBox 31">
            <a:extLst>
              <a:ext uri="{FF2B5EF4-FFF2-40B4-BE49-F238E27FC236}">
                <a16:creationId xmlns:a16="http://schemas.microsoft.com/office/drawing/2014/main" id="{9F676B0D-EA31-4539-9B7F-E3CEA181F621}"/>
              </a:ext>
            </a:extLst>
          </p:cNvPr>
          <p:cNvSpPr txBox="1"/>
          <p:nvPr/>
        </p:nvSpPr>
        <p:spPr>
          <a:xfrm>
            <a:off x="988646" y="1900091"/>
            <a:ext cx="6670712" cy="3167085"/>
          </a:xfrm>
          <a:prstGeom prst="rect">
            <a:avLst/>
          </a:prstGeom>
          <a:noFill/>
        </p:spPr>
        <p:txBody>
          <a:bodyPr wrap="square">
            <a:spAutoFit/>
          </a:bodyPr>
          <a:lstStyle/>
          <a:p>
            <a:pPr>
              <a:lnSpc>
                <a:spcPct val="150000"/>
              </a:lnSpc>
            </a:pPr>
            <a:r>
              <a:rPr lang="id-ID" sz="1500" i="1" dirty="0">
                <a:latin typeface="Times New Roman" panose="02020603050405020304" pitchFamily="18" charset="0"/>
                <a:cs typeface="Times New Roman" panose="02020603050405020304" pitchFamily="18" charset="0"/>
              </a:rPr>
              <a:t>1. Berdasarkan indra yang digunakan, yaitu :</a:t>
            </a:r>
            <a:r>
              <a:rPr lang="id-ID" sz="1500" dirty="0">
                <a:latin typeface="Times New Roman" panose="02020603050405020304" pitchFamily="18" charset="0"/>
                <a:cs typeface="Times New Roman" panose="02020603050405020304" pitchFamily="18" charset="0"/>
              </a:rPr>
              <a:t> </a:t>
            </a:r>
          </a:p>
          <a:p>
            <a:pPr>
              <a:lnSpc>
                <a:spcPct val="150000"/>
              </a:lnSpc>
            </a:pPr>
            <a:r>
              <a:rPr lang="id-ID" sz="1500" dirty="0">
                <a:latin typeface="Times New Roman" panose="02020603050405020304" pitchFamily="18" charset="0"/>
                <a:cs typeface="Times New Roman" panose="02020603050405020304" pitchFamily="18" charset="0"/>
              </a:rPr>
              <a:t>	a. Media audio 	c. Media audio visual </a:t>
            </a:r>
          </a:p>
          <a:p>
            <a:pPr>
              <a:lnSpc>
                <a:spcPct val="150000"/>
              </a:lnSpc>
            </a:pPr>
            <a:r>
              <a:rPr lang="id-ID" sz="1500" dirty="0">
                <a:latin typeface="Times New Roman" panose="02020603050405020304" pitchFamily="18" charset="0"/>
                <a:cs typeface="Times New Roman" panose="02020603050405020304" pitchFamily="18" charset="0"/>
              </a:rPr>
              <a:t>	b. Media visual </a:t>
            </a:r>
          </a:p>
          <a:p>
            <a:pPr>
              <a:lnSpc>
                <a:spcPct val="150000"/>
              </a:lnSpc>
            </a:pPr>
            <a:r>
              <a:rPr lang="fi-FI" sz="1500" i="1" dirty="0">
                <a:latin typeface="Times New Roman" panose="02020603050405020304" pitchFamily="18" charset="0"/>
                <a:cs typeface="Times New Roman" panose="02020603050405020304" pitchFamily="18" charset="0"/>
              </a:rPr>
              <a:t>2. Berdasarkan jenis pesan, yaitu : </a:t>
            </a:r>
          </a:p>
          <a:p>
            <a:pPr>
              <a:lnSpc>
                <a:spcPct val="150000"/>
              </a:lnSpc>
            </a:pPr>
            <a:r>
              <a:rPr lang="id-ID" sz="1500" dirty="0">
                <a:latin typeface="Times New Roman" panose="02020603050405020304" pitchFamily="18" charset="0"/>
                <a:cs typeface="Times New Roman" panose="02020603050405020304" pitchFamily="18" charset="0"/>
              </a:rPr>
              <a:t>	a. Media Cetak	     c. Media Grafis </a:t>
            </a:r>
          </a:p>
          <a:p>
            <a:pPr>
              <a:lnSpc>
                <a:spcPct val="150000"/>
              </a:lnSpc>
            </a:pPr>
            <a:r>
              <a:rPr lang="id-ID" sz="1500" dirty="0">
                <a:latin typeface="Times New Roman" panose="02020603050405020304" pitchFamily="18" charset="0"/>
                <a:cs typeface="Times New Roman" panose="02020603050405020304" pitchFamily="18" charset="0"/>
              </a:rPr>
              <a:t>	</a:t>
            </a:r>
            <a:r>
              <a:rPr lang="it-IT" sz="1500" dirty="0">
                <a:latin typeface="Times New Roman" panose="02020603050405020304" pitchFamily="18" charset="0"/>
                <a:cs typeface="Times New Roman" panose="02020603050405020304" pitchFamily="18" charset="0"/>
              </a:rPr>
              <a:t>b. Media Non Cetak</a:t>
            </a:r>
            <a:r>
              <a:rPr lang="id-ID" sz="1500" dirty="0">
                <a:latin typeface="Times New Roman" panose="02020603050405020304" pitchFamily="18" charset="0"/>
                <a:cs typeface="Times New Roman" panose="02020603050405020304" pitchFamily="18" charset="0"/>
              </a:rPr>
              <a:t>	     </a:t>
            </a:r>
            <a:r>
              <a:rPr lang="it-IT" sz="1500" dirty="0">
                <a:latin typeface="Times New Roman" panose="02020603050405020304" pitchFamily="18" charset="0"/>
                <a:cs typeface="Times New Roman" panose="02020603050405020304" pitchFamily="18" charset="0"/>
              </a:rPr>
              <a:t>d. Media Non Grafis </a:t>
            </a:r>
            <a:endParaRPr lang="id-ID" sz="1500" dirty="0">
              <a:latin typeface="Times New Roman" panose="02020603050405020304" pitchFamily="18" charset="0"/>
              <a:cs typeface="Times New Roman" panose="02020603050405020304" pitchFamily="18" charset="0"/>
            </a:endParaRPr>
          </a:p>
          <a:p>
            <a:pPr>
              <a:lnSpc>
                <a:spcPct val="150000"/>
              </a:lnSpc>
            </a:pPr>
            <a:r>
              <a:rPr lang="id-ID" sz="1500" i="1" dirty="0">
                <a:latin typeface="Times New Roman" panose="02020603050405020304" pitchFamily="18" charset="0"/>
                <a:cs typeface="Times New Roman" panose="02020603050405020304" pitchFamily="18" charset="0"/>
              </a:rPr>
              <a:t>3. Berdasarkan sasarannya </a:t>
            </a:r>
          </a:p>
          <a:p>
            <a:pPr>
              <a:lnSpc>
                <a:spcPct val="150000"/>
              </a:lnSpc>
            </a:pPr>
            <a:r>
              <a:rPr lang="id-ID" sz="1500" dirty="0">
                <a:latin typeface="Times New Roman" panose="02020603050405020304" pitchFamily="18" charset="0"/>
                <a:cs typeface="Times New Roman" panose="02020603050405020304" pitchFamily="18" charset="0"/>
              </a:rPr>
              <a:t>	</a:t>
            </a:r>
            <a:r>
              <a:rPr lang="fi-FI" sz="1500" dirty="0">
                <a:latin typeface="Times New Roman" panose="02020603050405020304" pitchFamily="18" charset="0"/>
                <a:cs typeface="Times New Roman" panose="02020603050405020304" pitchFamily="18" charset="0"/>
              </a:rPr>
              <a:t>a. Media jangkauan terbatas</a:t>
            </a:r>
          </a:p>
          <a:p>
            <a:pPr>
              <a:lnSpc>
                <a:spcPct val="150000"/>
              </a:lnSpc>
            </a:pPr>
            <a:r>
              <a:rPr lang="id-ID" sz="1500" dirty="0">
                <a:latin typeface="Times New Roman" panose="02020603050405020304" pitchFamily="18" charset="0"/>
                <a:cs typeface="Times New Roman" panose="02020603050405020304" pitchFamily="18" charset="0"/>
              </a:rPr>
              <a:t>	</a:t>
            </a:r>
            <a:r>
              <a:rPr lang="fi-FI" sz="1500" dirty="0">
                <a:latin typeface="Times New Roman" panose="02020603050405020304" pitchFamily="18" charset="0"/>
                <a:cs typeface="Times New Roman" panose="02020603050405020304" pitchFamily="18" charset="0"/>
              </a:rPr>
              <a:t>b. Media jangkauan luas</a:t>
            </a:r>
          </a:p>
        </p:txBody>
      </p:sp>
    </p:spTree>
    <p:extLst>
      <p:ext uri="{BB962C8B-B14F-4D97-AF65-F5344CB8AC3E}">
        <p14:creationId xmlns:p14="http://schemas.microsoft.com/office/powerpoint/2010/main" val="248116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54" name="Google Shape;1254;p45"/>
          <p:cNvSpPr/>
          <p:nvPr/>
        </p:nvSpPr>
        <p:spPr>
          <a:xfrm>
            <a:off x="1472868" y="539500"/>
            <a:ext cx="6198214" cy="801842"/>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800" b="1" dirty="0">
                <a:latin typeface="Eras Medium ITC" pitchFamily="34" charset="0"/>
              </a:rPr>
              <a:t>Gerlach dan Ely (1980)</a:t>
            </a:r>
            <a:endParaRPr dirty="0"/>
          </a:p>
        </p:txBody>
      </p:sp>
      <p:sp>
        <p:nvSpPr>
          <p:cNvPr id="50" name="TextBox 49">
            <a:extLst>
              <a:ext uri="{FF2B5EF4-FFF2-40B4-BE49-F238E27FC236}">
                <a16:creationId xmlns:a16="http://schemas.microsoft.com/office/drawing/2014/main" id="{D518EEB5-2440-4B51-92FB-63C9F50A60FA}"/>
              </a:ext>
            </a:extLst>
          </p:cNvPr>
          <p:cNvSpPr txBox="1"/>
          <p:nvPr/>
        </p:nvSpPr>
        <p:spPr>
          <a:xfrm>
            <a:off x="1472868" y="1757067"/>
            <a:ext cx="6558428" cy="2997231"/>
          </a:xfrm>
          <a:prstGeom prst="rect">
            <a:avLst/>
          </a:prstGeom>
          <a:noFill/>
        </p:spPr>
        <p:txBody>
          <a:bodyPr wrap="square">
            <a:spAutoFit/>
          </a:bodyPr>
          <a:lstStyle/>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benda</a:t>
            </a: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err="1">
                <a:latin typeface="Verdana" panose="020B0604030504040204" pitchFamily="34" charset="0"/>
                <a:ea typeface="Verdana" panose="020B0604030504040204" pitchFamily="34" charset="0"/>
                <a:cs typeface="Times New Roman" panose="02020603050405020304" pitchFamily="18" charset="0"/>
              </a:rPr>
              <a:t>sebenarnya</a:t>
            </a: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presentasi</a:t>
            </a:r>
            <a:r>
              <a:rPr lang="en-US" sz="1600" dirty="0">
                <a:latin typeface="Verdana" panose="020B0604030504040204" pitchFamily="34" charset="0"/>
                <a:ea typeface="Verdana" panose="020B0604030504040204" pitchFamily="34" charset="0"/>
                <a:cs typeface="Times New Roman" panose="02020603050405020304" pitchFamily="18" charset="0"/>
              </a:rPr>
              <a:t> verbal</a:t>
            </a: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presentasi</a:t>
            </a: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err="1">
                <a:latin typeface="Verdana" panose="020B0604030504040204" pitchFamily="34" charset="0"/>
                <a:ea typeface="Verdana" panose="020B0604030504040204" pitchFamily="34" charset="0"/>
                <a:cs typeface="Times New Roman" panose="02020603050405020304" pitchFamily="18" charset="0"/>
              </a:rPr>
              <a:t>grafis</a:t>
            </a: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gambar</a:t>
            </a:r>
            <a:r>
              <a:rPr lang="en-US" sz="1600" dirty="0">
                <a:latin typeface="Verdana" panose="020B0604030504040204" pitchFamily="34" charset="0"/>
                <a:ea typeface="Verdana" panose="020B0604030504040204" pitchFamily="34" charset="0"/>
                <a:cs typeface="Times New Roman" panose="02020603050405020304" pitchFamily="18" charset="0"/>
              </a:rPr>
              <a:t> diam</a:t>
            </a: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gambar</a:t>
            </a: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err="1">
                <a:latin typeface="Verdana" panose="020B0604030504040204" pitchFamily="34" charset="0"/>
                <a:ea typeface="Verdana" panose="020B0604030504040204" pitchFamily="34" charset="0"/>
                <a:cs typeface="Times New Roman" panose="02020603050405020304" pitchFamily="18" charset="0"/>
              </a:rPr>
              <a:t>bergerak</a:t>
            </a:r>
            <a:r>
              <a:rPr lang="en-US" sz="1600" dirty="0">
                <a:latin typeface="Verdana" panose="020B0604030504040204" pitchFamily="34" charset="0"/>
                <a:ea typeface="Verdana" panose="020B0604030504040204" pitchFamily="34" charset="0"/>
                <a:cs typeface="Times New Roman" panose="02020603050405020304" pitchFamily="18" charset="0"/>
              </a:rPr>
              <a:t>,</a:t>
            </a: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rekaman</a:t>
            </a: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err="1">
                <a:latin typeface="Verdana" panose="020B0604030504040204" pitchFamily="34" charset="0"/>
                <a:ea typeface="Verdana" panose="020B0604030504040204" pitchFamily="34" charset="0"/>
                <a:cs typeface="Times New Roman" panose="02020603050405020304" pitchFamily="18" charset="0"/>
              </a:rPr>
              <a:t>suara</a:t>
            </a: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pengajaran</a:t>
            </a: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err="1">
                <a:latin typeface="Verdana" panose="020B0604030504040204" pitchFamily="34" charset="0"/>
                <a:ea typeface="Verdana" panose="020B0604030504040204" pitchFamily="34" charset="0"/>
                <a:cs typeface="Times New Roman" panose="02020603050405020304" pitchFamily="18" charset="0"/>
              </a:rPr>
              <a:t>terprogram</a:t>
            </a:r>
            <a:r>
              <a:rPr lang="en-US" sz="1600" dirty="0">
                <a:latin typeface="Verdana" panose="020B0604030504040204" pitchFamily="34" charset="0"/>
                <a:ea typeface="Verdana" panose="020B0604030504040204" pitchFamily="34" charset="0"/>
                <a:cs typeface="Times New Roman" panose="02020603050405020304" pitchFamily="18" charset="0"/>
              </a:rPr>
              <a:t>, dan </a:t>
            </a:r>
          </a:p>
          <a:p>
            <a:pPr marL="342900" indent="-342900">
              <a:lnSpc>
                <a:spcPct val="150000"/>
              </a:lnSpc>
              <a:buFont typeface="+mj-lt"/>
              <a:buAutoNum type="arabicPeriod"/>
            </a:pPr>
            <a:r>
              <a:rPr lang="en-US" sz="1600" dirty="0" err="1">
                <a:latin typeface="Verdana" panose="020B0604030504040204" pitchFamily="34" charset="0"/>
                <a:ea typeface="Verdana" panose="020B0604030504040204" pitchFamily="34" charset="0"/>
                <a:cs typeface="Times New Roman" panose="02020603050405020304" pitchFamily="18" charset="0"/>
              </a:rPr>
              <a:t>simulasi</a:t>
            </a:r>
            <a:endParaRPr lang="en-US" sz="1600" dirty="0">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6"/>
          <p:cNvSpPr/>
          <p:nvPr/>
        </p:nvSpPr>
        <p:spPr>
          <a:xfrm>
            <a:off x="2034299" y="522165"/>
            <a:ext cx="5088689" cy="69198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1260117" y="1896859"/>
            <a:ext cx="1063530" cy="94317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algn="ctr"/>
            <a:r>
              <a:rPr lang="id-ID" sz="2800" b="1" dirty="0">
                <a:solidFill>
                  <a:schemeClr val="tx1"/>
                </a:solidFill>
              </a:rPr>
              <a:t>Kemp &amp; Dayton (1985) </a:t>
            </a:r>
          </a:p>
        </p:txBody>
      </p:sp>
      <p:grpSp>
        <p:nvGrpSpPr>
          <p:cNvPr id="1302" name="Google Shape;1302;p46"/>
          <p:cNvGrpSpPr/>
          <p:nvPr/>
        </p:nvGrpSpPr>
        <p:grpSpPr>
          <a:xfrm>
            <a:off x="1506635" y="2142613"/>
            <a:ext cx="567618" cy="465091"/>
            <a:chOff x="1506635" y="1932493"/>
            <a:chExt cx="567618" cy="465091"/>
          </a:xfrm>
        </p:grpSpPr>
        <p:sp>
          <p:nvSpPr>
            <p:cNvPr id="1303" name="Google Shape;1303;p46"/>
            <p:cNvSpPr/>
            <p:nvPr/>
          </p:nvSpPr>
          <p:spPr>
            <a:xfrm>
              <a:off x="1604015" y="1932493"/>
              <a:ext cx="369698" cy="457908"/>
            </a:xfrm>
            <a:custGeom>
              <a:avLst/>
              <a:gdLst/>
              <a:ahLst/>
              <a:cxnLst/>
              <a:rect l="l" t="t" r="r" b="b"/>
              <a:pathLst>
                <a:path w="13690" h="16958" extrusionOk="0">
                  <a:moveTo>
                    <a:pt x="685" y="15847"/>
                  </a:moveTo>
                  <a:lnTo>
                    <a:pt x="685" y="15882"/>
                  </a:lnTo>
                  <a:lnTo>
                    <a:pt x="685" y="15882"/>
                  </a:lnTo>
                  <a:cubicBezTo>
                    <a:pt x="684" y="15882"/>
                    <a:pt x="684" y="15881"/>
                    <a:pt x="683" y="15881"/>
                  </a:cubicBezTo>
                  <a:lnTo>
                    <a:pt x="683" y="15881"/>
                  </a:lnTo>
                  <a:cubicBezTo>
                    <a:pt x="684" y="15870"/>
                    <a:pt x="685" y="15858"/>
                    <a:pt x="685" y="15847"/>
                  </a:cubicBezTo>
                  <a:close/>
                  <a:moveTo>
                    <a:pt x="11901" y="676"/>
                  </a:moveTo>
                  <a:cubicBezTo>
                    <a:pt x="12457" y="676"/>
                    <a:pt x="12839" y="1087"/>
                    <a:pt x="12822" y="2230"/>
                  </a:cubicBezTo>
                  <a:cubicBezTo>
                    <a:pt x="12822" y="3913"/>
                    <a:pt x="11955" y="5494"/>
                    <a:pt x="11241" y="6973"/>
                  </a:cubicBezTo>
                  <a:cubicBezTo>
                    <a:pt x="10578" y="8299"/>
                    <a:pt x="9864" y="9574"/>
                    <a:pt x="9048" y="10798"/>
                  </a:cubicBezTo>
                  <a:cubicBezTo>
                    <a:pt x="7886" y="12458"/>
                    <a:pt x="4800" y="16448"/>
                    <a:pt x="2206" y="16448"/>
                  </a:cubicBezTo>
                  <a:cubicBezTo>
                    <a:pt x="1671" y="16448"/>
                    <a:pt x="1157" y="16278"/>
                    <a:pt x="685" y="15882"/>
                  </a:cubicBezTo>
                  <a:lnTo>
                    <a:pt x="685" y="15882"/>
                  </a:lnTo>
                  <a:cubicBezTo>
                    <a:pt x="690" y="13951"/>
                    <a:pt x="1758" y="12324"/>
                    <a:pt x="2674" y="10696"/>
                  </a:cubicBezTo>
                  <a:cubicBezTo>
                    <a:pt x="3439" y="9370"/>
                    <a:pt x="4255" y="8044"/>
                    <a:pt x="5173" y="6769"/>
                  </a:cubicBezTo>
                  <a:cubicBezTo>
                    <a:pt x="6091" y="5494"/>
                    <a:pt x="7111" y="4219"/>
                    <a:pt x="8232" y="3097"/>
                  </a:cubicBezTo>
                  <a:cubicBezTo>
                    <a:pt x="8916" y="2379"/>
                    <a:pt x="10769" y="676"/>
                    <a:pt x="11901" y="676"/>
                  </a:cubicBezTo>
                  <a:close/>
                  <a:moveTo>
                    <a:pt x="11953" y="1"/>
                  </a:moveTo>
                  <a:cubicBezTo>
                    <a:pt x="10022" y="1"/>
                    <a:pt x="6828" y="3699"/>
                    <a:pt x="6142" y="4576"/>
                  </a:cubicBezTo>
                  <a:cubicBezTo>
                    <a:pt x="4765" y="6310"/>
                    <a:pt x="3541" y="8095"/>
                    <a:pt x="2419" y="9982"/>
                  </a:cubicBezTo>
                  <a:cubicBezTo>
                    <a:pt x="1366" y="11787"/>
                    <a:pt x="214" y="13642"/>
                    <a:pt x="127" y="15740"/>
                  </a:cubicBezTo>
                  <a:lnTo>
                    <a:pt x="127" y="15740"/>
                  </a:lnTo>
                  <a:cubicBezTo>
                    <a:pt x="32" y="15831"/>
                    <a:pt x="0" y="15978"/>
                    <a:pt x="124" y="16102"/>
                  </a:cubicBezTo>
                  <a:cubicBezTo>
                    <a:pt x="762" y="16707"/>
                    <a:pt x="1453" y="16957"/>
                    <a:pt x="2159" y="16957"/>
                  </a:cubicBezTo>
                  <a:cubicBezTo>
                    <a:pt x="4668" y="16957"/>
                    <a:pt x="7378" y="13795"/>
                    <a:pt x="8691" y="12124"/>
                  </a:cubicBezTo>
                  <a:cubicBezTo>
                    <a:pt x="9966" y="10492"/>
                    <a:pt x="11037" y="8707"/>
                    <a:pt x="11904" y="6820"/>
                  </a:cubicBezTo>
                  <a:cubicBezTo>
                    <a:pt x="12669" y="5239"/>
                    <a:pt x="13689" y="3301"/>
                    <a:pt x="13332" y="1516"/>
                  </a:cubicBezTo>
                  <a:cubicBezTo>
                    <a:pt x="13113" y="422"/>
                    <a:pt x="12605" y="1"/>
                    <a:pt x="1195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6"/>
            <p:cNvSpPr/>
            <p:nvPr/>
          </p:nvSpPr>
          <p:spPr>
            <a:xfrm>
              <a:off x="1575659" y="1940944"/>
              <a:ext cx="381527" cy="433120"/>
            </a:xfrm>
            <a:custGeom>
              <a:avLst/>
              <a:gdLst/>
              <a:ahLst/>
              <a:cxnLst/>
              <a:rect l="l" t="t" r="r" b="b"/>
              <a:pathLst>
                <a:path w="14128" h="16040" extrusionOk="0">
                  <a:moveTo>
                    <a:pt x="3166" y="0"/>
                  </a:moveTo>
                  <a:cubicBezTo>
                    <a:pt x="2569" y="0"/>
                    <a:pt x="1971" y="194"/>
                    <a:pt x="1480" y="591"/>
                  </a:cubicBezTo>
                  <a:cubicBezTo>
                    <a:pt x="1" y="1815"/>
                    <a:pt x="460" y="3600"/>
                    <a:pt x="1021" y="5130"/>
                  </a:cubicBezTo>
                  <a:cubicBezTo>
                    <a:pt x="2449" y="8904"/>
                    <a:pt x="4999" y="12117"/>
                    <a:pt x="8314" y="14412"/>
                  </a:cubicBezTo>
                  <a:cubicBezTo>
                    <a:pt x="9199" y="15066"/>
                    <a:pt x="10520" y="16040"/>
                    <a:pt x="11772" y="16040"/>
                  </a:cubicBezTo>
                  <a:cubicBezTo>
                    <a:pt x="12179" y="16040"/>
                    <a:pt x="12579" y="15937"/>
                    <a:pt x="12954" y="15687"/>
                  </a:cubicBezTo>
                  <a:cubicBezTo>
                    <a:pt x="14076" y="14922"/>
                    <a:pt x="14127" y="13137"/>
                    <a:pt x="13566" y="12066"/>
                  </a:cubicBezTo>
                  <a:cubicBezTo>
                    <a:pt x="12444" y="9924"/>
                    <a:pt x="11526" y="7629"/>
                    <a:pt x="10098" y="5589"/>
                  </a:cubicBezTo>
                  <a:cubicBezTo>
                    <a:pt x="8670" y="3702"/>
                    <a:pt x="7090" y="1917"/>
                    <a:pt x="5458" y="285"/>
                  </a:cubicBezTo>
                  <a:cubicBezTo>
                    <a:pt x="5401" y="229"/>
                    <a:pt x="5336" y="205"/>
                    <a:pt x="5273" y="205"/>
                  </a:cubicBezTo>
                  <a:cubicBezTo>
                    <a:pt x="5054" y="205"/>
                    <a:pt x="4852" y="495"/>
                    <a:pt x="5050" y="693"/>
                  </a:cubicBezTo>
                  <a:cubicBezTo>
                    <a:pt x="7243" y="2937"/>
                    <a:pt x="9435" y="5232"/>
                    <a:pt x="10965" y="8037"/>
                  </a:cubicBezTo>
                  <a:cubicBezTo>
                    <a:pt x="11679" y="9312"/>
                    <a:pt x="12189" y="10740"/>
                    <a:pt x="12903" y="12015"/>
                  </a:cubicBezTo>
                  <a:cubicBezTo>
                    <a:pt x="13209" y="12525"/>
                    <a:pt x="13362" y="13086"/>
                    <a:pt x="13362" y="13698"/>
                  </a:cubicBezTo>
                  <a:cubicBezTo>
                    <a:pt x="13209" y="14514"/>
                    <a:pt x="12597" y="15228"/>
                    <a:pt x="11781" y="15483"/>
                  </a:cubicBezTo>
                  <a:cubicBezTo>
                    <a:pt x="11714" y="15496"/>
                    <a:pt x="11643" y="15503"/>
                    <a:pt x="11571" y="15503"/>
                  </a:cubicBezTo>
                  <a:cubicBezTo>
                    <a:pt x="10829" y="15503"/>
                    <a:pt x="9882" y="14830"/>
                    <a:pt x="9231" y="14412"/>
                  </a:cubicBezTo>
                  <a:cubicBezTo>
                    <a:pt x="6784" y="12882"/>
                    <a:pt x="4744" y="10791"/>
                    <a:pt x="3214" y="8292"/>
                  </a:cubicBezTo>
                  <a:cubicBezTo>
                    <a:pt x="2398" y="7017"/>
                    <a:pt x="1735" y="5640"/>
                    <a:pt x="1276" y="4212"/>
                  </a:cubicBezTo>
                  <a:cubicBezTo>
                    <a:pt x="919" y="3396"/>
                    <a:pt x="970" y="2427"/>
                    <a:pt x="1378" y="1662"/>
                  </a:cubicBezTo>
                  <a:cubicBezTo>
                    <a:pt x="1761" y="954"/>
                    <a:pt x="2487" y="570"/>
                    <a:pt x="3218" y="570"/>
                  </a:cubicBezTo>
                  <a:cubicBezTo>
                    <a:pt x="3750" y="570"/>
                    <a:pt x="4284" y="774"/>
                    <a:pt x="4693" y="1203"/>
                  </a:cubicBezTo>
                  <a:cubicBezTo>
                    <a:pt x="4750" y="1260"/>
                    <a:pt x="4814" y="1284"/>
                    <a:pt x="4877" y="1284"/>
                  </a:cubicBezTo>
                  <a:cubicBezTo>
                    <a:pt x="5097" y="1284"/>
                    <a:pt x="5299" y="993"/>
                    <a:pt x="5101" y="795"/>
                  </a:cubicBezTo>
                  <a:cubicBezTo>
                    <a:pt x="4576" y="271"/>
                    <a:pt x="3872" y="0"/>
                    <a:pt x="31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1671095" y="1937218"/>
              <a:ext cx="72400" cy="66264"/>
            </a:xfrm>
            <a:custGeom>
              <a:avLst/>
              <a:gdLst/>
              <a:ahLst/>
              <a:cxnLst/>
              <a:rect l="l" t="t" r="r" b="b"/>
              <a:pathLst>
                <a:path w="2681" h="2454" extrusionOk="0">
                  <a:moveTo>
                    <a:pt x="1960" y="1"/>
                  </a:moveTo>
                  <a:cubicBezTo>
                    <a:pt x="1776" y="1"/>
                    <a:pt x="1588" y="51"/>
                    <a:pt x="1435" y="113"/>
                  </a:cubicBezTo>
                  <a:lnTo>
                    <a:pt x="1435" y="113"/>
                  </a:lnTo>
                  <a:cubicBezTo>
                    <a:pt x="1391" y="119"/>
                    <a:pt x="1348" y="129"/>
                    <a:pt x="1306" y="140"/>
                  </a:cubicBezTo>
                  <a:lnTo>
                    <a:pt x="1306" y="140"/>
                  </a:lnTo>
                  <a:cubicBezTo>
                    <a:pt x="1175" y="63"/>
                    <a:pt x="1029" y="12"/>
                    <a:pt x="873" y="12"/>
                  </a:cubicBezTo>
                  <a:cubicBezTo>
                    <a:pt x="849" y="12"/>
                    <a:pt x="826" y="13"/>
                    <a:pt x="802" y="15"/>
                  </a:cubicBezTo>
                  <a:cubicBezTo>
                    <a:pt x="394" y="117"/>
                    <a:pt x="88" y="474"/>
                    <a:pt x="139" y="882"/>
                  </a:cubicBezTo>
                  <a:cubicBezTo>
                    <a:pt x="139" y="945"/>
                    <a:pt x="145" y="1008"/>
                    <a:pt x="158" y="1073"/>
                  </a:cubicBezTo>
                  <a:lnTo>
                    <a:pt x="158" y="1073"/>
                  </a:lnTo>
                  <a:cubicBezTo>
                    <a:pt x="1" y="1726"/>
                    <a:pt x="495" y="2419"/>
                    <a:pt x="1235" y="2419"/>
                  </a:cubicBezTo>
                  <a:cubicBezTo>
                    <a:pt x="1277" y="2419"/>
                    <a:pt x="1319" y="2417"/>
                    <a:pt x="1363" y="2412"/>
                  </a:cubicBezTo>
                  <a:cubicBezTo>
                    <a:pt x="1371" y="2411"/>
                    <a:pt x="1379" y="2410"/>
                    <a:pt x="1387" y="2409"/>
                  </a:cubicBezTo>
                  <a:lnTo>
                    <a:pt x="1387" y="2409"/>
                  </a:lnTo>
                  <a:cubicBezTo>
                    <a:pt x="1486" y="2438"/>
                    <a:pt x="1586" y="2454"/>
                    <a:pt x="1685" y="2454"/>
                  </a:cubicBezTo>
                  <a:cubicBezTo>
                    <a:pt x="1876" y="2454"/>
                    <a:pt x="2062" y="2395"/>
                    <a:pt x="2230" y="2259"/>
                  </a:cubicBezTo>
                  <a:cubicBezTo>
                    <a:pt x="2463" y="2006"/>
                    <a:pt x="2578" y="1686"/>
                    <a:pt x="2582" y="1368"/>
                  </a:cubicBezTo>
                  <a:lnTo>
                    <a:pt x="2582" y="1368"/>
                  </a:lnTo>
                  <a:cubicBezTo>
                    <a:pt x="2681" y="987"/>
                    <a:pt x="2648" y="587"/>
                    <a:pt x="2485" y="219"/>
                  </a:cubicBezTo>
                  <a:cubicBezTo>
                    <a:pt x="2346" y="58"/>
                    <a:pt x="2156" y="1"/>
                    <a:pt x="196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6"/>
            <p:cNvSpPr/>
            <p:nvPr/>
          </p:nvSpPr>
          <p:spPr>
            <a:xfrm>
              <a:off x="1765721" y="2135713"/>
              <a:ext cx="57872" cy="52601"/>
            </a:xfrm>
            <a:custGeom>
              <a:avLst/>
              <a:gdLst/>
              <a:ahLst/>
              <a:cxnLst/>
              <a:rect l="l" t="t" r="r" b="b"/>
              <a:pathLst>
                <a:path w="2143" h="1948" extrusionOk="0">
                  <a:moveTo>
                    <a:pt x="500" y="0"/>
                  </a:moveTo>
                  <a:cubicBezTo>
                    <a:pt x="413" y="0"/>
                    <a:pt x="321" y="47"/>
                    <a:pt x="256" y="161"/>
                  </a:cubicBezTo>
                  <a:cubicBezTo>
                    <a:pt x="223" y="215"/>
                    <a:pt x="195" y="274"/>
                    <a:pt x="173" y="335"/>
                  </a:cubicBezTo>
                  <a:lnTo>
                    <a:pt x="173" y="335"/>
                  </a:lnTo>
                  <a:cubicBezTo>
                    <a:pt x="166" y="345"/>
                    <a:pt x="160" y="355"/>
                    <a:pt x="154" y="365"/>
                  </a:cubicBezTo>
                  <a:cubicBezTo>
                    <a:pt x="1" y="671"/>
                    <a:pt x="1" y="1028"/>
                    <a:pt x="205" y="1334"/>
                  </a:cubicBezTo>
                  <a:cubicBezTo>
                    <a:pt x="401" y="1662"/>
                    <a:pt x="808" y="1947"/>
                    <a:pt x="1196" y="1947"/>
                  </a:cubicBezTo>
                  <a:cubicBezTo>
                    <a:pt x="1412" y="1947"/>
                    <a:pt x="1621" y="1859"/>
                    <a:pt x="1785" y="1640"/>
                  </a:cubicBezTo>
                  <a:cubicBezTo>
                    <a:pt x="2142" y="1130"/>
                    <a:pt x="2040" y="467"/>
                    <a:pt x="1530" y="110"/>
                  </a:cubicBezTo>
                  <a:cubicBezTo>
                    <a:pt x="1412" y="41"/>
                    <a:pt x="1291" y="10"/>
                    <a:pt x="1175" y="10"/>
                  </a:cubicBezTo>
                  <a:cubicBezTo>
                    <a:pt x="1061" y="10"/>
                    <a:pt x="951" y="39"/>
                    <a:pt x="850" y="90"/>
                  </a:cubicBezTo>
                  <a:lnTo>
                    <a:pt x="850" y="90"/>
                  </a:lnTo>
                  <a:cubicBezTo>
                    <a:pt x="794" y="77"/>
                    <a:pt x="738" y="71"/>
                    <a:pt x="684" y="71"/>
                  </a:cubicBezTo>
                  <a:cubicBezTo>
                    <a:pt x="683" y="71"/>
                    <a:pt x="681" y="71"/>
                    <a:pt x="680" y="71"/>
                  </a:cubicBezTo>
                  <a:lnTo>
                    <a:pt x="680" y="71"/>
                  </a:lnTo>
                  <a:cubicBezTo>
                    <a:pt x="631" y="27"/>
                    <a:pt x="567" y="0"/>
                    <a:pt x="50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6"/>
            <p:cNvSpPr/>
            <p:nvPr/>
          </p:nvSpPr>
          <p:spPr>
            <a:xfrm>
              <a:off x="1506635" y="2034076"/>
              <a:ext cx="567618" cy="209782"/>
            </a:xfrm>
            <a:custGeom>
              <a:avLst/>
              <a:gdLst/>
              <a:ahLst/>
              <a:cxnLst/>
              <a:rect l="l" t="t" r="r" b="b"/>
              <a:pathLst>
                <a:path w="21019" h="7769" extrusionOk="0">
                  <a:moveTo>
                    <a:pt x="16836" y="559"/>
                  </a:moveTo>
                  <a:cubicBezTo>
                    <a:pt x="17397" y="559"/>
                    <a:pt x="17907" y="610"/>
                    <a:pt x="18468" y="763"/>
                  </a:cubicBezTo>
                  <a:cubicBezTo>
                    <a:pt x="19437" y="1018"/>
                    <a:pt x="19488" y="1069"/>
                    <a:pt x="19590" y="2191"/>
                  </a:cubicBezTo>
                  <a:cubicBezTo>
                    <a:pt x="19641" y="3364"/>
                    <a:pt x="19743" y="3211"/>
                    <a:pt x="19029" y="3721"/>
                  </a:cubicBezTo>
                  <a:cubicBezTo>
                    <a:pt x="18672" y="3976"/>
                    <a:pt x="18366" y="4180"/>
                    <a:pt x="18009" y="4384"/>
                  </a:cubicBezTo>
                  <a:cubicBezTo>
                    <a:pt x="17346" y="4690"/>
                    <a:pt x="16632" y="4996"/>
                    <a:pt x="15969" y="5200"/>
                  </a:cubicBezTo>
                  <a:cubicBezTo>
                    <a:pt x="14592" y="5557"/>
                    <a:pt x="13266" y="5863"/>
                    <a:pt x="11889" y="6067"/>
                  </a:cubicBezTo>
                  <a:cubicBezTo>
                    <a:pt x="10207" y="6373"/>
                    <a:pt x="8524" y="6730"/>
                    <a:pt x="6841" y="6883"/>
                  </a:cubicBezTo>
                  <a:cubicBezTo>
                    <a:pt x="5974" y="6985"/>
                    <a:pt x="5056" y="7087"/>
                    <a:pt x="4189" y="7087"/>
                  </a:cubicBezTo>
                  <a:lnTo>
                    <a:pt x="3118" y="7087"/>
                  </a:lnTo>
                  <a:cubicBezTo>
                    <a:pt x="2863" y="7087"/>
                    <a:pt x="2557" y="7036"/>
                    <a:pt x="2302" y="6985"/>
                  </a:cubicBezTo>
                  <a:cubicBezTo>
                    <a:pt x="1588" y="6985"/>
                    <a:pt x="1231" y="6475"/>
                    <a:pt x="1282" y="5455"/>
                  </a:cubicBezTo>
                  <a:cubicBezTo>
                    <a:pt x="1359" y="5409"/>
                    <a:pt x="1390" y="5334"/>
                    <a:pt x="1386" y="5257"/>
                  </a:cubicBezTo>
                  <a:lnTo>
                    <a:pt x="1386" y="5257"/>
                  </a:lnTo>
                  <a:cubicBezTo>
                    <a:pt x="3618" y="3237"/>
                    <a:pt x="6579" y="2435"/>
                    <a:pt x="9442" y="1732"/>
                  </a:cubicBezTo>
                  <a:cubicBezTo>
                    <a:pt x="11023" y="1375"/>
                    <a:pt x="12603" y="1069"/>
                    <a:pt x="14235" y="814"/>
                  </a:cubicBezTo>
                  <a:cubicBezTo>
                    <a:pt x="15102" y="661"/>
                    <a:pt x="15969" y="610"/>
                    <a:pt x="16836" y="559"/>
                  </a:cubicBezTo>
                  <a:close/>
                  <a:moveTo>
                    <a:pt x="17028" y="1"/>
                  </a:moveTo>
                  <a:cubicBezTo>
                    <a:pt x="15848" y="1"/>
                    <a:pt x="14621" y="241"/>
                    <a:pt x="13572" y="406"/>
                  </a:cubicBezTo>
                  <a:cubicBezTo>
                    <a:pt x="9289" y="1069"/>
                    <a:pt x="4240" y="1885"/>
                    <a:pt x="925" y="4945"/>
                  </a:cubicBezTo>
                  <a:cubicBezTo>
                    <a:pt x="879" y="4991"/>
                    <a:pt x="853" y="5042"/>
                    <a:pt x="843" y="5093"/>
                  </a:cubicBezTo>
                  <a:lnTo>
                    <a:pt x="843" y="5093"/>
                  </a:lnTo>
                  <a:cubicBezTo>
                    <a:pt x="0" y="5776"/>
                    <a:pt x="460" y="6953"/>
                    <a:pt x="1384" y="7342"/>
                  </a:cubicBezTo>
                  <a:cubicBezTo>
                    <a:pt x="2097" y="7659"/>
                    <a:pt x="2957" y="7768"/>
                    <a:pt x="3849" y="7768"/>
                  </a:cubicBezTo>
                  <a:cubicBezTo>
                    <a:pt x="5253" y="7768"/>
                    <a:pt x="6738" y="7498"/>
                    <a:pt x="7861" y="7342"/>
                  </a:cubicBezTo>
                  <a:cubicBezTo>
                    <a:pt x="10309" y="7036"/>
                    <a:pt x="12705" y="6577"/>
                    <a:pt x="15102" y="5965"/>
                  </a:cubicBezTo>
                  <a:cubicBezTo>
                    <a:pt x="16836" y="5557"/>
                    <a:pt x="18723" y="4945"/>
                    <a:pt x="19998" y="3619"/>
                  </a:cubicBezTo>
                  <a:cubicBezTo>
                    <a:pt x="21018" y="2650"/>
                    <a:pt x="20967" y="1477"/>
                    <a:pt x="19794" y="712"/>
                  </a:cubicBezTo>
                  <a:cubicBezTo>
                    <a:pt x="18998" y="174"/>
                    <a:pt x="18030" y="1"/>
                    <a:pt x="170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2003986" y="2031646"/>
              <a:ext cx="60626" cy="52574"/>
            </a:xfrm>
            <a:custGeom>
              <a:avLst/>
              <a:gdLst/>
              <a:ahLst/>
              <a:cxnLst/>
              <a:rect l="l" t="t" r="r" b="b"/>
              <a:pathLst>
                <a:path w="2245" h="1947" extrusionOk="0">
                  <a:moveTo>
                    <a:pt x="1530" y="37"/>
                  </a:moveTo>
                  <a:cubicBezTo>
                    <a:pt x="1515" y="37"/>
                    <a:pt x="1500" y="37"/>
                    <a:pt x="1484" y="38"/>
                  </a:cubicBezTo>
                  <a:lnTo>
                    <a:pt x="1484" y="38"/>
                  </a:lnTo>
                  <a:cubicBezTo>
                    <a:pt x="1483" y="38"/>
                    <a:pt x="1481" y="37"/>
                    <a:pt x="1479" y="37"/>
                  </a:cubicBezTo>
                  <a:close/>
                  <a:moveTo>
                    <a:pt x="1079" y="952"/>
                  </a:moveTo>
                  <a:cubicBezTo>
                    <a:pt x="1121" y="952"/>
                    <a:pt x="1170" y="979"/>
                    <a:pt x="1220" y="1051"/>
                  </a:cubicBezTo>
                  <a:lnTo>
                    <a:pt x="1220" y="1051"/>
                  </a:lnTo>
                  <a:cubicBezTo>
                    <a:pt x="1144" y="1092"/>
                    <a:pt x="1064" y="1121"/>
                    <a:pt x="990" y="1121"/>
                  </a:cubicBezTo>
                  <a:cubicBezTo>
                    <a:pt x="984" y="1121"/>
                    <a:pt x="977" y="1121"/>
                    <a:pt x="971" y="1121"/>
                  </a:cubicBezTo>
                  <a:lnTo>
                    <a:pt x="971" y="1121"/>
                  </a:lnTo>
                  <a:cubicBezTo>
                    <a:pt x="949" y="1046"/>
                    <a:pt x="1001" y="952"/>
                    <a:pt x="1079" y="952"/>
                  </a:cubicBezTo>
                  <a:close/>
                  <a:moveTo>
                    <a:pt x="1251" y="0"/>
                  </a:moveTo>
                  <a:cubicBezTo>
                    <a:pt x="912" y="0"/>
                    <a:pt x="583" y="136"/>
                    <a:pt x="357" y="394"/>
                  </a:cubicBezTo>
                  <a:cubicBezTo>
                    <a:pt x="0" y="853"/>
                    <a:pt x="102" y="1465"/>
                    <a:pt x="510" y="1822"/>
                  </a:cubicBezTo>
                  <a:cubicBezTo>
                    <a:pt x="663" y="1907"/>
                    <a:pt x="827" y="1947"/>
                    <a:pt x="988" y="1947"/>
                  </a:cubicBezTo>
                  <a:cubicBezTo>
                    <a:pt x="1309" y="1947"/>
                    <a:pt x="1615" y="1788"/>
                    <a:pt x="1785" y="1516"/>
                  </a:cubicBezTo>
                  <a:cubicBezTo>
                    <a:pt x="1801" y="1472"/>
                    <a:pt x="1814" y="1427"/>
                    <a:pt x="1822" y="1383"/>
                  </a:cubicBezTo>
                  <a:lnTo>
                    <a:pt x="1822" y="1383"/>
                  </a:lnTo>
                  <a:cubicBezTo>
                    <a:pt x="1855" y="1342"/>
                    <a:pt x="1885" y="1300"/>
                    <a:pt x="1912" y="1255"/>
                  </a:cubicBezTo>
                  <a:lnTo>
                    <a:pt x="1912" y="1255"/>
                  </a:lnTo>
                  <a:cubicBezTo>
                    <a:pt x="2011" y="1152"/>
                    <a:pt x="2090" y="1035"/>
                    <a:pt x="2142" y="904"/>
                  </a:cubicBezTo>
                  <a:cubicBezTo>
                    <a:pt x="2244" y="598"/>
                    <a:pt x="2091" y="292"/>
                    <a:pt x="1836" y="139"/>
                  </a:cubicBezTo>
                  <a:cubicBezTo>
                    <a:pt x="1649" y="46"/>
                    <a:pt x="1448" y="0"/>
                    <a:pt x="125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6"/>
            <p:cNvSpPr/>
            <p:nvPr/>
          </p:nvSpPr>
          <p:spPr>
            <a:xfrm>
              <a:off x="1587217" y="2338826"/>
              <a:ext cx="58709" cy="58757"/>
            </a:xfrm>
            <a:custGeom>
              <a:avLst/>
              <a:gdLst/>
              <a:ahLst/>
              <a:cxnLst/>
              <a:rect l="l" t="t" r="r" b="b"/>
              <a:pathLst>
                <a:path w="2174" h="2176" extrusionOk="0">
                  <a:moveTo>
                    <a:pt x="1246" y="987"/>
                  </a:moveTo>
                  <a:cubicBezTo>
                    <a:pt x="1261" y="1011"/>
                    <a:pt x="1263" y="1042"/>
                    <a:pt x="1248" y="1080"/>
                  </a:cubicBezTo>
                  <a:lnTo>
                    <a:pt x="1248" y="1080"/>
                  </a:lnTo>
                  <a:cubicBezTo>
                    <a:pt x="1250" y="1049"/>
                    <a:pt x="1249" y="1018"/>
                    <a:pt x="1246" y="987"/>
                  </a:cubicBezTo>
                  <a:close/>
                  <a:moveTo>
                    <a:pt x="1231" y="1"/>
                  </a:moveTo>
                  <a:cubicBezTo>
                    <a:pt x="953" y="1"/>
                    <a:pt x="670" y="182"/>
                    <a:pt x="455" y="420"/>
                  </a:cubicBezTo>
                  <a:lnTo>
                    <a:pt x="455" y="420"/>
                  </a:lnTo>
                  <a:cubicBezTo>
                    <a:pt x="305" y="458"/>
                    <a:pt x="168" y="560"/>
                    <a:pt x="83" y="748"/>
                  </a:cubicBezTo>
                  <a:cubicBezTo>
                    <a:pt x="25" y="874"/>
                    <a:pt x="7" y="993"/>
                    <a:pt x="18" y="1102"/>
                  </a:cubicBezTo>
                  <a:lnTo>
                    <a:pt x="18" y="1102"/>
                  </a:lnTo>
                  <a:cubicBezTo>
                    <a:pt x="1" y="1191"/>
                    <a:pt x="2" y="1287"/>
                    <a:pt x="26" y="1387"/>
                  </a:cubicBezTo>
                  <a:lnTo>
                    <a:pt x="26" y="1387"/>
                  </a:lnTo>
                  <a:cubicBezTo>
                    <a:pt x="34" y="1614"/>
                    <a:pt x="132" y="1837"/>
                    <a:pt x="287" y="2023"/>
                  </a:cubicBezTo>
                  <a:cubicBezTo>
                    <a:pt x="440" y="2125"/>
                    <a:pt x="631" y="2176"/>
                    <a:pt x="822" y="2176"/>
                  </a:cubicBezTo>
                  <a:cubicBezTo>
                    <a:pt x="1014" y="2176"/>
                    <a:pt x="1205" y="2125"/>
                    <a:pt x="1358" y="2023"/>
                  </a:cubicBezTo>
                  <a:cubicBezTo>
                    <a:pt x="1715" y="1819"/>
                    <a:pt x="1970" y="1513"/>
                    <a:pt x="2072" y="1105"/>
                  </a:cubicBezTo>
                  <a:cubicBezTo>
                    <a:pt x="2173" y="749"/>
                    <a:pt x="1972" y="344"/>
                    <a:pt x="1618" y="139"/>
                  </a:cubicBezTo>
                  <a:lnTo>
                    <a:pt x="1618" y="139"/>
                  </a:lnTo>
                  <a:cubicBezTo>
                    <a:pt x="1495" y="42"/>
                    <a:pt x="1364" y="1"/>
                    <a:pt x="12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6"/>
          <p:cNvGrpSpPr/>
          <p:nvPr/>
        </p:nvGrpSpPr>
        <p:grpSpPr>
          <a:xfrm>
            <a:off x="1953505" y="1207516"/>
            <a:ext cx="5735140" cy="2681984"/>
            <a:chOff x="1953505" y="997395"/>
            <a:chExt cx="5735140" cy="2681984"/>
          </a:xfrm>
        </p:grpSpPr>
        <p:sp>
          <p:nvSpPr>
            <p:cNvPr id="1312" name="Google Shape;1312;p46"/>
            <p:cNvSpPr/>
            <p:nvPr/>
          </p:nvSpPr>
          <p:spPr>
            <a:xfrm rot="1865091" flipH="1">
              <a:off x="1959490" y="1006839"/>
              <a:ext cx="46638" cy="36154"/>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flipH="1">
              <a:off x="7209316" y="3625751"/>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flipH="1">
              <a:off x="7596544" y="1112210"/>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F6882CB-443F-4095-8B56-2EDACD0AA1D7}"/>
              </a:ext>
            </a:extLst>
          </p:cNvPr>
          <p:cNvSpPr txBox="1"/>
          <p:nvPr/>
        </p:nvSpPr>
        <p:spPr>
          <a:xfrm>
            <a:off x="2323647" y="1589082"/>
            <a:ext cx="6483426" cy="307777"/>
          </a:xfrm>
          <a:prstGeom prst="rect">
            <a:avLst/>
          </a:prstGeom>
          <a:noFill/>
        </p:spPr>
        <p:txBody>
          <a:bodyPr wrap="square">
            <a:spAutoFit/>
          </a:bodyPr>
          <a:lstStyle/>
          <a:p>
            <a:r>
              <a:rPr lang="id-ID" dirty="0">
                <a:latin typeface="Verdana" panose="020B0604030504040204" pitchFamily="34" charset="0"/>
                <a:ea typeface="Verdana" panose="020B0604030504040204" pitchFamily="34" charset="0"/>
                <a:cs typeface="Times New Roman" panose="02020603050405020304" pitchFamily="18" charset="0"/>
              </a:rPr>
              <a:t>Mengelompokkan media kedalam 8 jenis, yaitu: </a:t>
            </a:r>
          </a:p>
        </p:txBody>
      </p:sp>
      <p:sp>
        <p:nvSpPr>
          <p:cNvPr id="30" name="TextBox 29">
            <a:extLst>
              <a:ext uri="{FF2B5EF4-FFF2-40B4-BE49-F238E27FC236}">
                <a16:creationId xmlns:a16="http://schemas.microsoft.com/office/drawing/2014/main" id="{47886EC1-0098-4F8F-A7EC-61DD9D7C91DF}"/>
              </a:ext>
            </a:extLst>
          </p:cNvPr>
          <p:cNvSpPr txBox="1"/>
          <p:nvPr/>
        </p:nvSpPr>
        <p:spPr>
          <a:xfrm>
            <a:off x="2401353" y="2122698"/>
            <a:ext cx="3349452" cy="2634119"/>
          </a:xfrm>
          <a:prstGeom prst="rect">
            <a:avLst/>
          </a:prstGeom>
          <a:noFill/>
        </p:spPr>
        <p:txBody>
          <a:bodyPr wrap="square">
            <a:spAutoFit/>
          </a:bodyPr>
          <a:lstStyle/>
          <a:p>
            <a:pPr>
              <a:lnSpc>
                <a:spcPct val="150000"/>
              </a:lnSpc>
            </a:pPr>
            <a:r>
              <a:rPr lang="id-ID" sz="1400" b="1" dirty="0">
                <a:latin typeface="Verdana" panose="020B0604030504040204" pitchFamily="34" charset="0"/>
                <a:ea typeface="Verdana" panose="020B0604030504040204" pitchFamily="34" charset="0"/>
              </a:rPr>
              <a:t>1. Media Cetakan </a:t>
            </a:r>
          </a:p>
          <a:p>
            <a:pPr>
              <a:lnSpc>
                <a:spcPct val="150000"/>
              </a:lnSpc>
            </a:pPr>
            <a:r>
              <a:rPr lang="id-ID" sz="1400" dirty="0">
                <a:latin typeface="Verdana" panose="020B0604030504040204" pitchFamily="34" charset="0"/>
                <a:ea typeface="Verdana" panose="020B0604030504040204" pitchFamily="34" charset="0"/>
              </a:rPr>
              <a:t>Meliputi bahan-bahan yang disiapkan di atas kertas untuk pengajaran dan informasi. Misalnya buku teks, buku pedoman, buku bacaan, penuntun belajar, brosur, teks terprogram, dll . </a:t>
            </a:r>
          </a:p>
        </p:txBody>
      </p:sp>
      <p:pic>
        <p:nvPicPr>
          <p:cNvPr id="31" name="Picture 2">
            <a:extLst>
              <a:ext uri="{FF2B5EF4-FFF2-40B4-BE49-F238E27FC236}">
                <a16:creationId xmlns:a16="http://schemas.microsoft.com/office/drawing/2014/main" id="{D68B9556-46D4-4C78-A04E-DC8D651A7813}"/>
              </a:ext>
            </a:extLst>
          </p:cNvPr>
          <p:cNvPicPr>
            <a:picLocks noChangeAspect="1" noChangeArrowheads="1"/>
          </p:cNvPicPr>
          <p:nvPr/>
        </p:nvPicPr>
        <p:blipFill>
          <a:blip r:embed="rId3"/>
          <a:srcRect/>
          <a:stretch>
            <a:fillRect/>
          </a:stretch>
        </p:blipFill>
        <p:spPr bwMode="auto">
          <a:xfrm>
            <a:off x="6202153" y="2122697"/>
            <a:ext cx="2014326" cy="26341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
                                        <p:tgtEl>
                                          <p:spTgt spid="31"/>
                                        </p:tgtEl>
                                      </p:cBhvr>
                                    </p:animEffect>
                                    <p:anim calcmode="lin" valueType="num">
                                      <p:cBhvr>
                                        <p:cTn id="8" dur="800" fill="hold"/>
                                        <p:tgtEl>
                                          <p:spTgt spid="31"/>
                                        </p:tgtEl>
                                        <p:attrNameLst>
                                          <p:attrName>ppt_x</p:attrName>
                                        </p:attrNameLst>
                                      </p:cBhvr>
                                      <p:tavLst>
                                        <p:tav tm="0">
                                          <p:val>
                                            <p:strVal val="#ppt_x"/>
                                          </p:val>
                                        </p:tav>
                                        <p:tav tm="100000">
                                          <p:val>
                                            <p:strVal val="#ppt_x"/>
                                          </p:val>
                                        </p:tav>
                                      </p:tavLst>
                                    </p:anim>
                                    <p:anim calcmode="lin" valueType="num">
                                      <p:cBhvr>
                                        <p:cTn id="9" dur="800" fill="hold"/>
                                        <p:tgtEl>
                                          <p:spTgt spid="31"/>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ddle teacher CV by Slidesgo">
  <a:themeElements>
    <a:clrScheme name="Simple Light">
      <a:dk1>
        <a:srgbClr val="000000"/>
      </a:dk1>
      <a:lt1>
        <a:srgbClr val="FFFFFF"/>
      </a:lt1>
      <a:dk2>
        <a:srgbClr val="595959"/>
      </a:dk2>
      <a:lt2>
        <a:srgbClr val="EEEEEE"/>
      </a:lt2>
      <a:accent1>
        <a:srgbClr val="CAEAEF"/>
      </a:accent1>
      <a:accent2>
        <a:srgbClr val="FCE8EA"/>
      </a:accent2>
      <a:accent3>
        <a:srgbClr val="FFF6AE"/>
      </a:accent3>
      <a:accent4>
        <a:srgbClr val="9ABFC5"/>
      </a:accent4>
      <a:accent5>
        <a:srgbClr val="231F20"/>
      </a:accent5>
      <a:accent6>
        <a:srgbClr val="FFFFFF"/>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676</Words>
  <Application>Microsoft Office PowerPoint</Application>
  <PresentationFormat>On-screen Show (16:9)</PresentationFormat>
  <Paragraphs>84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Eras Medium ITC</vt:lpstr>
      <vt:lpstr>Indie Flower</vt:lpstr>
      <vt:lpstr>Livvic</vt:lpstr>
      <vt:lpstr>Open Sans</vt:lpstr>
      <vt:lpstr>Roboto Condensed Light</vt:lpstr>
      <vt:lpstr>Times New Roman</vt:lpstr>
      <vt:lpstr>Verdana</vt:lpstr>
      <vt:lpstr>Kiddle teacher CV by Slidesgo</vt:lpstr>
      <vt:lpstr>Taksonomi Media Menurut Para Ahli</vt:lpstr>
      <vt:lpstr>Seels dan Glasgow (1990)</vt:lpstr>
      <vt:lpstr>1. Pilihan media tradisional</vt:lpstr>
      <vt:lpstr>2. Pilihan media teknologi mutakhir </vt:lpstr>
      <vt:lpstr>Setyosari &amp; Sihkabuden (2005)</vt:lpstr>
      <vt:lpstr>Setyosari &amp; Sihkabuden (2005)</vt:lpstr>
      <vt:lpstr>Setyosari &amp; Sihkabuden (2005)</vt:lpstr>
      <vt:lpstr>Gerlach dan Ely (1980)</vt:lpstr>
      <vt:lpstr>Kemp &amp; Dayton (1985)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Taksonomi Media Menurut Para Ahli</dc:title>
  <dc:creator>Dery Ismawati</dc:creator>
  <cp:lastModifiedBy>Windows User</cp:lastModifiedBy>
  <cp:revision>7</cp:revision>
  <dcterms:modified xsi:type="dcterms:W3CDTF">2020-12-02T13:18:58Z</dcterms:modified>
</cp:coreProperties>
</file>