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57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9" Type="http://schemas.openxmlformats.org/officeDocument/2006/relationships/tableStyles" Target="tableStyles.xml"/><Relationship Id="rId38" Type="http://schemas.openxmlformats.org/officeDocument/2006/relationships/viewProps" Target="viewProps.xml"/><Relationship Id="rId37" Type="http://schemas.openxmlformats.org/officeDocument/2006/relationships/presProps" Target="presProps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135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E5B435-04EE-4B0D-A0A6-6D1E0788A228}" type="datetimeFigureOut">
              <a:rPr lang="id-ID" smtClean="0"/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42EDE5-7DAD-4C5C-B749-5380761000C8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5B435-04EE-4B0D-A0A6-6D1E0788A228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EDE5-7DAD-4C5C-B749-5380761000C8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5B435-04EE-4B0D-A0A6-6D1E0788A228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EDE5-7DAD-4C5C-B749-5380761000C8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5B435-04EE-4B0D-A0A6-6D1E0788A228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EDE5-7DAD-4C5C-B749-5380761000C8}" type="slidenum">
              <a:rPr lang="id-ID" smtClean="0"/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5B435-04EE-4B0D-A0A6-6D1E0788A228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EDE5-7DAD-4C5C-B749-5380761000C8}" type="slidenum">
              <a:rPr lang="id-ID" smtClean="0"/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5B435-04EE-4B0D-A0A6-6D1E0788A228}" type="datetimeFigureOut">
              <a:rPr lang="id-ID" smtClean="0"/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EDE5-7DAD-4C5C-B749-5380761000C8}" type="slidenum">
              <a:rPr lang="id-ID" smtClean="0"/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5B435-04EE-4B0D-A0A6-6D1E0788A228}" type="datetimeFigureOut">
              <a:rPr lang="id-ID" smtClean="0"/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EDE5-7DAD-4C5C-B749-5380761000C8}" type="slidenum">
              <a:rPr lang="id-ID" smtClean="0"/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5B435-04EE-4B0D-A0A6-6D1E0788A228}" type="datetimeFigureOut">
              <a:rPr lang="id-ID" smtClean="0"/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EDE5-7DAD-4C5C-B749-5380761000C8}" type="slidenum">
              <a:rPr lang="id-ID" smtClean="0"/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5B435-04EE-4B0D-A0A6-6D1E0788A228}" type="datetimeFigureOut">
              <a:rPr lang="id-ID" smtClean="0"/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EDE5-7DAD-4C5C-B749-5380761000C8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5E5B435-04EE-4B0D-A0A6-6D1E0788A228}" type="datetimeFigureOut">
              <a:rPr lang="id-ID" smtClean="0"/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EDE5-7DAD-4C5C-B749-5380761000C8}" type="slidenum">
              <a:rPr lang="id-ID" smtClean="0"/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5E5B435-04EE-4B0D-A0A6-6D1E0788A228}" type="datetimeFigureOut">
              <a:rPr lang="id-ID" smtClean="0"/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C42EDE5-7DAD-4C5C-B749-5380761000C8}" type="slidenum">
              <a:rPr lang="id-ID" smtClean="0"/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/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  <a:p>
            <a:pPr lvl="1" eaLnBrk="1" latinLnBrk="0" hangingPunct="1"/>
            <a:r>
              <a:rPr kumimoji="0" lang="en-US" smtClean="0"/>
              <a:t>Second level</a:t>
            </a:r>
            <a:endParaRPr kumimoji="0" lang="en-US" smtClean="0"/>
          </a:p>
          <a:p>
            <a:pPr lvl="2" eaLnBrk="1" latinLnBrk="0" hangingPunct="1"/>
            <a:r>
              <a:rPr kumimoji="0" lang="en-US" smtClean="0"/>
              <a:t>Third level</a:t>
            </a:r>
            <a:endParaRPr kumimoji="0" lang="en-US" smtClean="0"/>
          </a:p>
          <a:p>
            <a:pPr lvl="3" eaLnBrk="1" latinLnBrk="0" hangingPunct="1"/>
            <a:r>
              <a:rPr kumimoji="0" lang="en-US" smtClean="0"/>
              <a:t>Fourth level</a:t>
            </a:r>
            <a:endParaRPr kumimoji="0" lang="en-US" smtClean="0"/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35E5B435-04EE-4B0D-A0A6-6D1E0788A228}" type="datetimeFigureOut">
              <a:rPr lang="id-ID" smtClean="0"/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C42EDE5-7DAD-4C5C-B749-5380761000C8}" type="slidenum">
              <a:rPr lang="id-ID" smtClean="0"/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5905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 panose="05040102010807070707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665" indent="-228600" algn="l" rtl="0" eaLnBrk="1" latinLnBrk="0" hangingPunct="1">
        <a:spcBef>
          <a:spcPts val="325"/>
        </a:spcBef>
        <a:buClr>
          <a:schemeClr val="accent1"/>
        </a:buClr>
        <a:buFont typeface="Verdana" panose="020B0604030504040204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790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 panose="05020102010507070707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b="1" dirty="0" smtClean="0"/>
              <a:t>Interpersonal Skill:</a:t>
            </a:r>
            <a:br>
              <a:rPr lang="id-ID" b="1" dirty="0" smtClean="0"/>
            </a:br>
            <a:r>
              <a:rPr lang="id-ID" b="1" dirty="0" smtClean="0"/>
              <a:t>MOTIVASI</a:t>
            </a:r>
            <a:endParaRPr lang="id-ID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900" dirty="0" err="1" smtClean="0"/>
              <a:t>Ciri-ciri</a:t>
            </a:r>
            <a:r>
              <a:rPr lang="en-US" sz="2900" dirty="0" smtClean="0"/>
              <a:t> </a:t>
            </a:r>
            <a:r>
              <a:rPr lang="en-US" sz="2900" dirty="0" err="1" smtClean="0"/>
              <a:t>individu</a:t>
            </a:r>
            <a:r>
              <a:rPr lang="en-US" sz="2900" dirty="0" smtClean="0"/>
              <a:t> </a:t>
            </a:r>
            <a:r>
              <a:rPr lang="en-US" sz="2900" dirty="0" err="1" smtClean="0"/>
              <a:t>bermotiv</a:t>
            </a:r>
            <a:r>
              <a:rPr lang="id-ID" sz="2900" dirty="0" smtClean="0"/>
              <a:t>a</a:t>
            </a:r>
            <a:r>
              <a:rPr lang="en-US" sz="2900" dirty="0" err="1" smtClean="0"/>
              <a:t>si</a:t>
            </a:r>
            <a:r>
              <a:rPr lang="en-US" sz="2900" dirty="0" smtClean="0"/>
              <a:t> </a:t>
            </a:r>
            <a:r>
              <a:rPr lang="en-US" sz="2900" dirty="0" err="1" smtClean="0"/>
              <a:t>berprestasi</a:t>
            </a:r>
            <a:r>
              <a:rPr lang="en-US" sz="2900" dirty="0" smtClean="0"/>
              <a:t> </a:t>
            </a:r>
            <a:r>
              <a:rPr lang="en-US" sz="2900" dirty="0" err="1" smtClean="0"/>
              <a:t>di</a:t>
            </a:r>
            <a:r>
              <a:rPr lang="en-US" sz="2900" dirty="0" smtClean="0"/>
              <a:t> </a:t>
            </a:r>
            <a:r>
              <a:rPr lang="en-US" sz="2900" dirty="0" err="1" smtClean="0"/>
              <a:t>antaranya</a:t>
            </a:r>
            <a:r>
              <a:rPr lang="en-US" sz="2900" dirty="0" smtClean="0"/>
              <a:t>: </a:t>
            </a:r>
            <a:endParaRPr lang="id-ID" sz="2900" dirty="0" smtClean="0"/>
          </a:p>
          <a:p>
            <a:r>
              <a:rPr lang="en-US" sz="2900" dirty="0" smtClean="0"/>
              <a:t>(1) self confidence (</a:t>
            </a:r>
            <a:r>
              <a:rPr lang="en-US" sz="2900" dirty="0" err="1" smtClean="0"/>
              <a:t>percaya</a:t>
            </a:r>
            <a:r>
              <a:rPr lang="en-US" sz="2900" dirty="0" smtClean="0"/>
              <a:t> </a:t>
            </a:r>
            <a:r>
              <a:rPr lang="en-US" sz="2900" dirty="0" err="1" smtClean="0"/>
              <a:t>akan</a:t>
            </a:r>
            <a:r>
              <a:rPr lang="en-US" sz="2900" dirty="0" smtClean="0"/>
              <a:t> </a:t>
            </a:r>
            <a:r>
              <a:rPr lang="en-US" sz="2900" dirty="0" err="1" smtClean="0"/>
              <a:t>kemampuan</a:t>
            </a:r>
            <a:r>
              <a:rPr lang="en-US" sz="2900" dirty="0" smtClean="0"/>
              <a:t> </a:t>
            </a:r>
            <a:r>
              <a:rPr lang="id-ID" sz="2900" dirty="0" smtClean="0"/>
              <a:t> </a:t>
            </a:r>
            <a:endParaRPr lang="id-ID" sz="2900" dirty="0" smtClean="0"/>
          </a:p>
          <a:p>
            <a:pPr>
              <a:buNone/>
            </a:pPr>
            <a:r>
              <a:rPr lang="id-ID" sz="2900" dirty="0" smtClean="0"/>
              <a:t>        </a:t>
            </a:r>
            <a:r>
              <a:rPr lang="en-US" sz="2900" dirty="0" err="1" smtClean="0"/>
              <a:t>sendiri</a:t>
            </a:r>
            <a:r>
              <a:rPr lang="en-US" sz="2900" dirty="0" smtClean="0"/>
              <a:t>); </a:t>
            </a:r>
            <a:endParaRPr lang="id-ID" sz="2900" dirty="0" smtClean="0"/>
          </a:p>
          <a:p>
            <a:r>
              <a:rPr lang="en-US" sz="2900" dirty="0" smtClean="0"/>
              <a:t>(2) </a:t>
            </a:r>
            <a:r>
              <a:rPr lang="en-US" sz="2900" dirty="0" err="1" smtClean="0"/>
              <a:t>orginality</a:t>
            </a:r>
            <a:r>
              <a:rPr lang="en-US" sz="2900" dirty="0" smtClean="0"/>
              <a:t> (</a:t>
            </a:r>
            <a:r>
              <a:rPr lang="en-US" sz="2900" dirty="0" err="1" smtClean="0"/>
              <a:t>mempunyai</a:t>
            </a:r>
            <a:r>
              <a:rPr lang="en-US" sz="2900" dirty="0" smtClean="0"/>
              <a:t> </a:t>
            </a:r>
            <a:r>
              <a:rPr lang="en-US" sz="2900" dirty="0" err="1" smtClean="0"/>
              <a:t>daya</a:t>
            </a:r>
            <a:r>
              <a:rPr lang="en-US" sz="2900" dirty="0" smtClean="0"/>
              <a:t> </a:t>
            </a:r>
            <a:r>
              <a:rPr lang="en-US" sz="2900" dirty="0" err="1" smtClean="0"/>
              <a:t>kreativitas</a:t>
            </a:r>
            <a:r>
              <a:rPr lang="en-US" sz="2900" dirty="0" smtClean="0"/>
              <a:t> yang </a:t>
            </a:r>
            <a:endParaRPr lang="id-ID" sz="2900" dirty="0" smtClean="0"/>
          </a:p>
          <a:p>
            <a:pPr>
              <a:buNone/>
            </a:pPr>
            <a:r>
              <a:rPr lang="id-ID" sz="2900" dirty="0" smtClean="0"/>
              <a:t>        </a:t>
            </a:r>
            <a:r>
              <a:rPr lang="en-US" sz="2900" dirty="0" err="1" smtClean="0"/>
              <a:t>tinggi</a:t>
            </a:r>
            <a:r>
              <a:rPr lang="en-US" sz="2900" dirty="0" smtClean="0"/>
              <a:t>, </a:t>
            </a:r>
            <a:r>
              <a:rPr lang="en-US" sz="2900" dirty="0" err="1" smtClean="0"/>
              <a:t>selalu</a:t>
            </a:r>
            <a:r>
              <a:rPr lang="en-US" sz="2900" dirty="0" smtClean="0"/>
              <a:t> </a:t>
            </a:r>
            <a:r>
              <a:rPr lang="en-US" sz="2900" dirty="0" err="1" smtClean="0"/>
              <a:t>ingin</a:t>
            </a:r>
            <a:r>
              <a:rPr lang="en-US" sz="2900" dirty="0" smtClean="0"/>
              <a:t> </a:t>
            </a:r>
            <a:r>
              <a:rPr lang="en-US" sz="2900" dirty="0" err="1" smtClean="0"/>
              <a:t>berbuat</a:t>
            </a:r>
            <a:r>
              <a:rPr lang="en-US" sz="2900" dirty="0" smtClean="0"/>
              <a:t> </a:t>
            </a:r>
            <a:r>
              <a:rPr lang="en-US" sz="2900" dirty="0" err="1" smtClean="0"/>
              <a:t>sesuai</a:t>
            </a:r>
            <a:r>
              <a:rPr lang="en-US" sz="2900" dirty="0" smtClean="0"/>
              <a:t> </a:t>
            </a:r>
            <a:r>
              <a:rPr lang="en-US" sz="2900" dirty="0" err="1" smtClean="0"/>
              <a:t>dengan</a:t>
            </a:r>
            <a:r>
              <a:rPr lang="en-US" sz="2900" dirty="0" smtClean="0"/>
              <a:t> </a:t>
            </a:r>
            <a:r>
              <a:rPr lang="en-US" sz="2900" dirty="0" err="1" smtClean="0"/>
              <a:t>aslinya</a:t>
            </a:r>
            <a:r>
              <a:rPr lang="en-US" sz="2900" dirty="0" smtClean="0"/>
              <a:t>;</a:t>
            </a:r>
            <a:endParaRPr lang="id-ID" sz="2900" dirty="0" smtClean="0"/>
          </a:p>
          <a:p>
            <a:r>
              <a:rPr lang="en-US" sz="2900" dirty="0" smtClean="0"/>
              <a:t> (3) people oriented (</a:t>
            </a:r>
            <a:r>
              <a:rPr lang="en-US" sz="2900" dirty="0" err="1" smtClean="0"/>
              <a:t>tidak</a:t>
            </a:r>
            <a:r>
              <a:rPr lang="en-US" sz="2900" dirty="0" smtClean="0"/>
              <a:t> </a:t>
            </a:r>
            <a:r>
              <a:rPr lang="en-US" sz="2900" dirty="0" err="1" smtClean="0"/>
              <a:t>memperalat</a:t>
            </a:r>
            <a:r>
              <a:rPr lang="en-US" sz="2900" dirty="0" smtClean="0"/>
              <a:t> </a:t>
            </a:r>
            <a:r>
              <a:rPr lang="en-US" sz="2900" dirty="0" err="1" smtClean="0"/>
              <a:t>orang</a:t>
            </a:r>
            <a:r>
              <a:rPr lang="en-US" sz="2900" dirty="0" smtClean="0"/>
              <a:t> lain, </a:t>
            </a:r>
            <a:r>
              <a:rPr lang="en-US" sz="2900" dirty="0" err="1" smtClean="0"/>
              <a:t>terbuka</a:t>
            </a:r>
            <a:r>
              <a:rPr lang="en-US" sz="2900" dirty="0" smtClean="0"/>
              <a:t> </a:t>
            </a:r>
            <a:endParaRPr lang="id-ID" sz="2900" dirty="0" smtClean="0"/>
          </a:p>
          <a:p>
            <a:pPr>
              <a:buNone/>
            </a:pPr>
            <a:r>
              <a:rPr lang="id-ID" sz="2900" dirty="0" smtClean="0"/>
              <a:t>         </a:t>
            </a:r>
            <a:r>
              <a:rPr lang="en-US" sz="2900" dirty="0" err="1" smtClean="0"/>
              <a:t>terhadap</a:t>
            </a:r>
            <a:r>
              <a:rPr lang="en-US" sz="2900" dirty="0" smtClean="0"/>
              <a:t> </a:t>
            </a:r>
            <a:r>
              <a:rPr lang="en-US" sz="2900" dirty="0" err="1" smtClean="0"/>
              <a:t>kritikan</a:t>
            </a:r>
            <a:r>
              <a:rPr lang="en-US" sz="2900" dirty="0" smtClean="0"/>
              <a:t>, </a:t>
            </a:r>
            <a:r>
              <a:rPr lang="en-US" sz="2900" dirty="0" err="1" smtClean="0"/>
              <a:t>tidak</a:t>
            </a:r>
            <a:r>
              <a:rPr lang="en-US" sz="2900" dirty="0" smtClean="0"/>
              <a:t> </a:t>
            </a:r>
            <a:r>
              <a:rPr lang="en-US" sz="2900" dirty="0" err="1" smtClean="0"/>
              <a:t>menyalahkan</a:t>
            </a:r>
            <a:r>
              <a:rPr lang="en-US" sz="2900" dirty="0" smtClean="0"/>
              <a:t>  </a:t>
            </a:r>
            <a:r>
              <a:rPr lang="en-US" sz="2900" dirty="0" err="1" smtClean="0"/>
              <a:t>orang</a:t>
            </a:r>
            <a:r>
              <a:rPr lang="en-US" sz="2900" dirty="0" smtClean="0"/>
              <a:t> lain;</a:t>
            </a:r>
            <a:endParaRPr lang="id-ID" sz="2900" dirty="0" smtClean="0"/>
          </a:p>
          <a:p>
            <a:r>
              <a:rPr lang="en-US" sz="2900" dirty="0" smtClean="0"/>
              <a:t> (4) task   result   oriented  (</a:t>
            </a:r>
            <a:r>
              <a:rPr lang="en-US" sz="2900" dirty="0" err="1" smtClean="0"/>
              <a:t>berani</a:t>
            </a:r>
            <a:r>
              <a:rPr lang="en-US" sz="2900" dirty="0" smtClean="0"/>
              <a:t>   </a:t>
            </a:r>
            <a:r>
              <a:rPr lang="en-US" sz="2900" dirty="0" err="1" smtClean="0"/>
              <a:t>mengambil</a:t>
            </a:r>
            <a:r>
              <a:rPr lang="en-US" sz="2900" dirty="0" smtClean="0"/>
              <a:t>   </a:t>
            </a:r>
            <a:r>
              <a:rPr lang="en-US" sz="2900" dirty="0" err="1" smtClean="0"/>
              <a:t>resiko</a:t>
            </a:r>
            <a:r>
              <a:rPr lang="en-US" sz="2900" dirty="0" smtClean="0"/>
              <a:t>   </a:t>
            </a:r>
            <a:endParaRPr lang="id-ID" sz="2900" dirty="0" smtClean="0"/>
          </a:p>
          <a:p>
            <a:pPr>
              <a:buNone/>
            </a:pPr>
            <a:r>
              <a:rPr lang="id-ID" sz="2900" dirty="0" smtClean="0"/>
              <a:t>         </a:t>
            </a:r>
            <a:r>
              <a:rPr lang="en-US" sz="2900" dirty="0" err="1" smtClean="0"/>
              <a:t>terhadap</a:t>
            </a:r>
            <a:r>
              <a:rPr lang="en-US" sz="2900" dirty="0" smtClean="0"/>
              <a:t>   </a:t>
            </a:r>
            <a:r>
              <a:rPr lang="en-US" sz="2900" dirty="0" err="1" smtClean="0"/>
              <a:t>apa</a:t>
            </a:r>
            <a:r>
              <a:rPr lang="en-US" sz="2900" dirty="0" smtClean="0"/>
              <a:t>   yang  </a:t>
            </a:r>
            <a:r>
              <a:rPr lang="en-US" sz="2900" dirty="0" err="1" smtClean="0"/>
              <a:t>telah</a:t>
            </a:r>
            <a:r>
              <a:rPr lang="en-US" sz="2900" dirty="0" smtClean="0"/>
              <a:t>   </a:t>
            </a:r>
            <a:r>
              <a:rPr lang="en-US" sz="2900" dirty="0" err="1" smtClean="0"/>
              <a:t>diputuskan</a:t>
            </a:r>
            <a:r>
              <a:rPr lang="en-US" sz="2900" dirty="0" smtClean="0"/>
              <a:t>, </a:t>
            </a:r>
            <a:r>
              <a:rPr lang="en-US" sz="2900" dirty="0" err="1" smtClean="0"/>
              <a:t>semangat</a:t>
            </a:r>
            <a:r>
              <a:rPr lang="en-US" sz="2900" dirty="0" smtClean="0"/>
              <a:t> </a:t>
            </a:r>
            <a:endParaRPr lang="id-ID" sz="2900" dirty="0" smtClean="0"/>
          </a:p>
          <a:p>
            <a:pPr>
              <a:buNone/>
            </a:pPr>
            <a:r>
              <a:rPr lang="id-ID" sz="2900" dirty="0" smtClean="0"/>
              <a:t>         </a:t>
            </a:r>
            <a:r>
              <a:rPr lang="en-US" sz="2900" dirty="0" err="1" smtClean="0"/>
              <a:t>tinggi</a:t>
            </a:r>
            <a:r>
              <a:rPr lang="en-US" sz="2900" dirty="0" smtClean="0"/>
              <a:t> </a:t>
            </a:r>
            <a:r>
              <a:rPr lang="en-US" sz="2900" dirty="0" err="1" smtClean="0"/>
              <a:t>untuk</a:t>
            </a:r>
            <a:r>
              <a:rPr lang="en-US" sz="2900" dirty="0" smtClean="0"/>
              <a:t> </a:t>
            </a:r>
            <a:r>
              <a:rPr lang="en-US" sz="2900" dirty="0" err="1" smtClean="0"/>
              <a:t>menyelesaikan</a:t>
            </a:r>
            <a:r>
              <a:rPr lang="en-US" sz="2900" dirty="0" smtClean="0"/>
              <a:t>  </a:t>
            </a:r>
            <a:r>
              <a:rPr lang="en-US" sz="2900" dirty="0" err="1" smtClean="0"/>
              <a:t>tuga</a:t>
            </a:r>
            <a:r>
              <a:rPr lang="en-US" sz="2900" dirty="0" smtClean="0"/>
              <a:t>;</a:t>
            </a:r>
            <a:endParaRPr lang="id-ID" sz="2900" dirty="0" smtClean="0"/>
          </a:p>
          <a:p>
            <a:r>
              <a:rPr lang="en-US" sz="2900" dirty="0" smtClean="0"/>
              <a:t> (5) future oriented (</a:t>
            </a:r>
            <a:r>
              <a:rPr lang="en-US" sz="2900" dirty="0" err="1" smtClean="0"/>
              <a:t>mempunyai</a:t>
            </a:r>
            <a:r>
              <a:rPr lang="en-US" sz="2900" dirty="0" smtClean="0"/>
              <a:t> </a:t>
            </a:r>
            <a:r>
              <a:rPr lang="en-US" sz="2900" dirty="0" err="1" smtClean="0"/>
              <a:t>daya</a:t>
            </a:r>
            <a:r>
              <a:rPr lang="en-US" sz="2900" dirty="0" smtClean="0"/>
              <a:t> </a:t>
            </a:r>
            <a:r>
              <a:rPr lang="en-US" sz="2900" dirty="0" err="1" smtClean="0"/>
              <a:t>antisipasi</a:t>
            </a:r>
            <a:r>
              <a:rPr lang="en-US" sz="2900" dirty="0" smtClean="0"/>
              <a:t> yang </a:t>
            </a:r>
            <a:r>
              <a:rPr lang="id-ID" sz="2900" dirty="0" smtClean="0"/>
              <a:t>        </a:t>
            </a:r>
            <a:endParaRPr lang="id-ID" sz="2900" dirty="0" smtClean="0"/>
          </a:p>
          <a:p>
            <a:pPr>
              <a:buNone/>
            </a:pPr>
            <a:r>
              <a:rPr lang="id-ID" sz="2900" dirty="0" smtClean="0"/>
              <a:t>         </a:t>
            </a:r>
            <a:r>
              <a:rPr lang="en-US" sz="2900" dirty="0" err="1" smtClean="0"/>
              <a:t>tinggi</a:t>
            </a:r>
            <a:r>
              <a:rPr lang="en-US" sz="2900" dirty="0" smtClean="0"/>
              <a:t>,  </a:t>
            </a:r>
            <a:r>
              <a:rPr lang="en-US" sz="2900" dirty="0" err="1" smtClean="0"/>
              <a:t>mempunyai</a:t>
            </a:r>
            <a:r>
              <a:rPr lang="en-US" sz="2900" dirty="0" smtClean="0"/>
              <a:t>  </a:t>
            </a:r>
            <a:r>
              <a:rPr lang="en-US" sz="2900" dirty="0" err="1" smtClean="0"/>
              <a:t>analisa</a:t>
            </a:r>
            <a:r>
              <a:rPr lang="en-US" sz="2900" dirty="0" smtClean="0"/>
              <a:t>;  </a:t>
            </a:r>
            <a:endParaRPr lang="id-ID" sz="29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900" dirty="0" smtClean="0"/>
              <a:t>(6) risk taker  </a:t>
            </a:r>
            <a:endParaRPr lang="id-ID" sz="2900" dirty="0" smtClean="0"/>
          </a:p>
          <a:p>
            <a:pPr>
              <a:buNone/>
            </a:pPr>
            <a:r>
              <a:rPr lang="id-ID" sz="2900" dirty="0" smtClean="0"/>
              <a:t>        </a:t>
            </a:r>
            <a:r>
              <a:rPr lang="en-US" sz="2900" dirty="0" smtClean="0"/>
              <a:t>(</a:t>
            </a:r>
            <a:r>
              <a:rPr lang="en-US" sz="2900" dirty="0" err="1" smtClean="0"/>
              <a:t>menyenangi</a:t>
            </a:r>
            <a:r>
              <a:rPr lang="en-US" sz="2900" dirty="0" smtClean="0"/>
              <a:t>  </a:t>
            </a:r>
            <a:r>
              <a:rPr lang="en-US" sz="2900" dirty="0" err="1" smtClean="0"/>
              <a:t>tugas</a:t>
            </a:r>
            <a:r>
              <a:rPr lang="en-US" sz="2900" dirty="0" smtClean="0"/>
              <a:t>  yang </a:t>
            </a:r>
            <a:r>
              <a:rPr lang="en-US" sz="2900" dirty="0" err="1" smtClean="0"/>
              <a:t>menantang</a:t>
            </a:r>
            <a:r>
              <a:rPr lang="en-US" sz="2900" dirty="0" smtClean="0"/>
              <a:t>,  </a:t>
            </a:r>
            <a:r>
              <a:rPr lang="en-US" sz="2900" dirty="0" err="1" smtClean="0"/>
              <a:t>tidak</a:t>
            </a:r>
            <a:r>
              <a:rPr lang="en-US" sz="2900" dirty="0" smtClean="0"/>
              <a:t> </a:t>
            </a:r>
            <a:r>
              <a:rPr lang="en-US" sz="2900" dirty="0" err="1" smtClean="0"/>
              <a:t>cepat</a:t>
            </a:r>
            <a:r>
              <a:rPr lang="en-US" sz="2900" dirty="0" smtClean="0"/>
              <a:t> </a:t>
            </a:r>
            <a:r>
              <a:rPr lang="en-US" sz="2900" dirty="0" err="1" smtClean="0"/>
              <a:t>menyerah</a:t>
            </a:r>
            <a:r>
              <a:rPr lang="en-US" sz="2900" dirty="0" smtClean="0"/>
              <a:t>).</a:t>
            </a:r>
            <a:endParaRPr lang="id-ID" sz="2900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KONSEP MOTIVASI</a:t>
            </a:r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Motivasi</a:t>
            </a:r>
            <a:r>
              <a:rPr lang="en-US" dirty="0" smtClean="0"/>
              <a:t>   </a:t>
            </a:r>
            <a:r>
              <a:rPr lang="en-US" dirty="0" err="1" smtClean="0"/>
              <a:t>belajar</a:t>
            </a:r>
            <a:r>
              <a:rPr lang="en-US" dirty="0" smtClean="0"/>
              <a:t>   </a:t>
            </a:r>
            <a:r>
              <a:rPr lang="en-US" dirty="0" err="1" smtClean="0"/>
              <a:t>setiap</a:t>
            </a:r>
            <a:r>
              <a:rPr lang="en-US" dirty="0" smtClean="0"/>
              <a:t>   </a:t>
            </a:r>
            <a:r>
              <a:rPr lang="en-US" dirty="0" err="1" smtClean="0"/>
              <a:t>orang</a:t>
            </a:r>
            <a:r>
              <a:rPr lang="en-US" dirty="0" smtClean="0"/>
              <a:t>,   </a:t>
            </a:r>
            <a:r>
              <a:rPr lang="en-US" dirty="0" err="1" smtClean="0"/>
              <a:t>satu</a:t>
            </a:r>
            <a:r>
              <a:rPr lang="en-US" dirty="0" smtClean="0"/>
              <a:t>   </a:t>
            </a:r>
            <a:r>
              <a:rPr lang="en-US" dirty="0" err="1" smtClean="0"/>
              <a:t>dengan</a:t>
            </a:r>
            <a:r>
              <a:rPr lang="en-US" dirty="0" smtClean="0"/>
              <a:t>   yang  </a:t>
            </a:r>
            <a:r>
              <a:rPr lang="en-US" dirty="0" err="1" smtClean="0"/>
              <a:t>lainnya</a:t>
            </a:r>
            <a:r>
              <a:rPr lang="en-US" dirty="0" smtClean="0"/>
              <a:t>,   </a:t>
            </a:r>
            <a:r>
              <a:rPr lang="en-US" dirty="0" err="1" smtClean="0"/>
              <a:t>bisa</a:t>
            </a:r>
            <a:r>
              <a:rPr lang="en-US" dirty="0" smtClean="0"/>
              <a:t>   </a:t>
            </a:r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. </a:t>
            </a:r>
            <a:endParaRPr lang="id-ID" dirty="0" smtClean="0"/>
          </a:p>
          <a:p>
            <a:r>
              <a:rPr lang="en-US" dirty="0" err="1" smtClean="0"/>
              <a:t>Biasanya</a:t>
            </a:r>
            <a:r>
              <a:rPr lang="en-US" dirty="0" smtClean="0"/>
              <a:t>,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bergantung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diinginkan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bersangkutan</a:t>
            </a:r>
            <a:r>
              <a:rPr lang="en-US" dirty="0" smtClean="0"/>
              <a:t>. </a:t>
            </a:r>
            <a:endParaRPr lang="id-ID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Misalnya</a:t>
            </a:r>
            <a:r>
              <a:rPr lang="en-US" dirty="0" smtClean="0"/>
              <a:t>, </a:t>
            </a:r>
            <a:r>
              <a:rPr lang="en-US" dirty="0" err="1" smtClean="0"/>
              <a:t>seorang</a:t>
            </a:r>
            <a:r>
              <a:rPr lang="en-US" dirty="0" smtClean="0"/>
              <a:t>  </a:t>
            </a:r>
            <a:r>
              <a:rPr lang="en-US" dirty="0" err="1" smtClean="0"/>
              <a:t>anak</a:t>
            </a:r>
            <a:r>
              <a:rPr lang="en-US" dirty="0" smtClean="0"/>
              <a:t>  </a:t>
            </a:r>
            <a:r>
              <a:rPr lang="en-US" dirty="0" err="1" smtClean="0"/>
              <a:t>mau</a:t>
            </a:r>
            <a:r>
              <a:rPr lang="en-US" dirty="0" smtClean="0"/>
              <a:t>  </a:t>
            </a:r>
            <a:r>
              <a:rPr lang="en-US" dirty="0" err="1" smtClean="0"/>
              <a:t>belajar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mengejar</a:t>
            </a:r>
            <a:r>
              <a:rPr lang="en-US" dirty="0" smtClean="0"/>
              <a:t>  </a:t>
            </a:r>
            <a:r>
              <a:rPr lang="en-US" dirty="0" err="1" smtClean="0"/>
              <a:t>rangking</a:t>
            </a:r>
            <a:r>
              <a:rPr lang="en-US" dirty="0" smtClean="0"/>
              <a:t>  </a:t>
            </a:r>
            <a:r>
              <a:rPr lang="en-US" dirty="0" err="1" smtClean="0"/>
              <a:t>pertama</a:t>
            </a:r>
            <a:r>
              <a:rPr lang="en-US" dirty="0" smtClean="0"/>
              <a:t>  </a:t>
            </a:r>
            <a:r>
              <a:rPr lang="en-US" dirty="0" err="1" smtClean="0"/>
              <a:t>karena</a:t>
            </a:r>
            <a:r>
              <a:rPr lang="en-US" dirty="0" smtClean="0"/>
              <a:t>  </a:t>
            </a:r>
            <a:r>
              <a:rPr lang="en-US" dirty="0" err="1" smtClean="0"/>
              <a:t>diiming-imingi</a:t>
            </a:r>
            <a:r>
              <a:rPr lang="en-US" dirty="0" smtClean="0"/>
              <a:t> 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dibelikan</a:t>
            </a:r>
            <a:r>
              <a:rPr lang="en-US" dirty="0" smtClean="0"/>
              <a:t>   </a:t>
            </a:r>
            <a:r>
              <a:rPr lang="en-US" dirty="0" err="1" smtClean="0"/>
              <a:t>sepeda</a:t>
            </a:r>
            <a:r>
              <a:rPr lang="en-US" dirty="0" smtClean="0"/>
              <a:t>   </a:t>
            </a:r>
            <a:r>
              <a:rPr lang="en-US" dirty="0" err="1" smtClean="0"/>
              <a:t>oleh</a:t>
            </a:r>
            <a:r>
              <a:rPr lang="en-US" dirty="0" smtClean="0"/>
              <a:t>   </a:t>
            </a:r>
            <a:r>
              <a:rPr lang="en-US" dirty="0" err="1" smtClean="0"/>
              <a:t>orangtuanya</a:t>
            </a:r>
            <a:r>
              <a:rPr lang="en-US" dirty="0" smtClean="0"/>
              <a:t>.   </a:t>
            </a:r>
            <a:endParaRPr lang="id-ID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   </a:t>
            </a:r>
            <a:r>
              <a:rPr lang="en-US" dirty="0" err="1" smtClean="0"/>
              <a:t>lainnya</a:t>
            </a:r>
            <a:r>
              <a:rPr lang="en-US" dirty="0" smtClean="0"/>
              <a:t>,   </a:t>
            </a:r>
            <a:r>
              <a:rPr lang="en-US" dirty="0" err="1" smtClean="0"/>
              <a:t>seorang</a:t>
            </a:r>
            <a:r>
              <a:rPr lang="en-US" dirty="0" smtClean="0"/>
              <a:t>   </a:t>
            </a:r>
            <a:r>
              <a:rPr lang="en-US" dirty="0" err="1" smtClean="0"/>
              <a:t>mahasiswa</a:t>
            </a:r>
            <a:r>
              <a:rPr lang="en-US" dirty="0" smtClean="0"/>
              <a:t>  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 yang </a:t>
            </a:r>
            <a:r>
              <a:rPr lang="en-US" dirty="0" err="1" smtClean="0"/>
              <a:t>tinggi</a:t>
            </a:r>
            <a:r>
              <a:rPr lang="en-US" dirty="0" smtClean="0"/>
              <a:t> agar lulus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predikat</a:t>
            </a:r>
            <a:r>
              <a:rPr lang="en-US" dirty="0" smtClean="0"/>
              <a:t> cum laude. </a:t>
            </a:r>
            <a:endParaRPr lang="id-ID" dirty="0" smtClean="0"/>
          </a:p>
          <a:p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bertujuan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yang </a:t>
            </a:r>
            <a:r>
              <a:rPr lang="en-US" dirty="0" err="1" smtClean="0"/>
              <a:t>hebat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membahagiakan</a:t>
            </a:r>
            <a:r>
              <a:rPr lang="en-US" dirty="0" smtClean="0"/>
              <a:t> </a:t>
            </a:r>
            <a:r>
              <a:rPr lang="en-US" dirty="0" err="1" smtClean="0"/>
              <a:t>orangtuanya</a:t>
            </a:r>
            <a:r>
              <a:rPr lang="en-US" dirty="0" smtClean="0"/>
              <a:t>.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KONSEP MOTIVASI</a:t>
            </a:r>
            <a:endParaRPr lang="id-ID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sedikit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perbedaaan</a:t>
            </a:r>
            <a:r>
              <a:rPr lang="en-US" dirty="0" smtClean="0"/>
              <a:t> </a:t>
            </a:r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, </a:t>
            </a:r>
            <a:r>
              <a:rPr lang="en-US" dirty="0" err="1" smtClean="0"/>
              <a:t>di</a:t>
            </a:r>
            <a:r>
              <a:rPr lang="en-US" dirty="0" smtClean="0"/>
              <a:t>  </a:t>
            </a:r>
            <a:r>
              <a:rPr lang="en-US" dirty="0" err="1" smtClean="0"/>
              <a:t>antaranya</a:t>
            </a:r>
            <a:r>
              <a:rPr lang="en-US" dirty="0" smtClean="0"/>
              <a:t>: </a:t>
            </a:r>
            <a:endParaRPr lang="id-ID" dirty="0" smtClean="0"/>
          </a:p>
          <a:p>
            <a:r>
              <a:rPr lang="en-US" dirty="0" smtClean="0"/>
              <a:t> (1)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fisiologis</a:t>
            </a:r>
            <a:r>
              <a:rPr lang="en-US" dirty="0" smtClean="0"/>
              <a:t>  (physiological  needs),  </a:t>
            </a:r>
            <a:r>
              <a:rPr lang="en-US" dirty="0" err="1" smtClean="0"/>
              <a:t>seperti</a:t>
            </a:r>
            <a:r>
              <a:rPr lang="en-US" dirty="0" smtClean="0"/>
              <a:t> 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     </a:t>
            </a:r>
            <a:r>
              <a:rPr lang="en-US" dirty="0" smtClean="0"/>
              <a:t>rasa </a:t>
            </a:r>
            <a:r>
              <a:rPr lang="en-US" dirty="0" err="1" smtClean="0"/>
              <a:t>lapar</a:t>
            </a:r>
            <a:r>
              <a:rPr lang="en-US" dirty="0" smtClean="0"/>
              <a:t>, </a:t>
            </a:r>
            <a:r>
              <a:rPr lang="en-US" dirty="0" err="1" smtClean="0"/>
              <a:t>haus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hasrat</a:t>
            </a:r>
            <a:r>
              <a:rPr lang="en-US" dirty="0" smtClean="0"/>
              <a:t> </a:t>
            </a:r>
            <a:r>
              <a:rPr lang="en-US" dirty="0" err="1" smtClean="0"/>
              <a:t>seksual</a:t>
            </a:r>
            <a:r>
              <a:rPr lang="en-US" dirty="0" smtClean="0"/>
              <a:t>; </a:t>
            </a:r>
            <a:endParaRPr lang="id-ID" dirty="0" smtClean="0"/>
          </a:p>
          <a:p>
            <a:r>
              <a:rPr lang="en-US" dirty="0" smtClean="0"/>
              <a:t>(2) </a:t>
            </a:r>
            <a:r>
              <a:rPr lang="id-ID" dirty="0" smtClean="0"/>
              <a:t> </a:t>
            </a:r>
            <a:r>
              <a:rPr lang="en-US" dirty="0" err="1" smtClean="0"/>
              <a:t>Perbedaa</a:t>
            </a:r>
            <a:r>
              <a:rPr lang="id-ID" dirty="0" smtClean="0"/>
              <a:t>n </a:t>
            </a:r>
            <a:r>
              <a:rPr lang="en-US" dirty="0" smtClean="0"/>
              <a:t>rasa  </a:t>
            </a:r>
            <a:r>
              <a:rPr lang="en-US" dirty="0" err="1" smtClean="0"/>
              <a:t>aman</a:t>
            </a:r>
            <a:r>
              <a:rPr lang="en-US" dirty="0" smtClean="0"/>
              <a:t>  (safety  needs),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 </a:t>
            </a:r>
            <a:r>
              <a:rPr lang="id-ID" dirty="0" smtClean="0"/>
              <a:t>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     </a:t>
            </a:r>
            <a:r>
              <a:rPr lang="en-US" dirty="0" smtClean="0"/>
              <a:t>mental,  </a:t>
            </a:r>
            <a:r>
              <a:rPr lang="en-US" dirty="0" err="1" smtClean="0"/>
              <a:t>fisik</a:t>
            </a:r>
            <a:r>
              <a:rPr lang="en-US" dirty="0" smtClean="0"/>
              <a:t>, 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intelektual</a:t>
            </a:r>
            <a:r>
              <a:rPr lang="en-US" dirty="0" smtClean="0"/>
              <a:t>; </a:t>
            </a:r>
            <a:endParaRPr lang="id-ID" dirty="0" smtClean="0"/>
          </a:p>
          <a:p>
            <a:r>
              <a:rPr lang="en-US" dirty="0" smtClean="0"/>
              <a:t> (3) </a:t>
            </a:r>
            <a:r>
              <a:rPr lang="en-US" dirty="0" err="1" smtClean="0"/>
              <a:t>Perbedaan</a:t>
            </a:r>
            <a:r>
              <a:rPr lang="en-US" dirty="0" smtClean="0"/>
              <a:t>  </a:t>
            </a:r>
            <a:r>
              <a:rPr lang="en-US" dirty="0" err="1" smtClean="0"/>
              <a:t>kasih</a:t>
            </a:r>
            <a:r>
              <a:rPr lang="en-US" dirty="0" smtClean="0"/>
              <a:t> </a:t>
            </a:r>
            <a:r>
              <a:rPr lang="en-US" dirty="0" err="1" smtClean="0"/>
              <a:t>sayang</a:t>
            </a:r>
            <a:r>
              <a:rPr lang="en-US" dirty="0" smtClean="0"/>
              <a:t>  </a:t>
            </a:r>
            <a:r>
              <a:rPr lang="en-US" dirty="0" err="1" smtClean="0"/>
              <a:t>atau</a:t>
            </a:r>
            <a:r>
              <a:rPr lang="en-US" dirty="0" smtClean="0"/>
              <a:t>  </a:t>
            </a:r>
            <a:r>
              <a:rPr lang="en-US" dirty="0" err="1" smtClean="0"/>
              <a:t>afeksi</a:t>
            </a:r>
            <a:r>
              <a:rPr lang="en-US" dirty="0" smtClean="0"/>
              <a:t>  (love needs) 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      </a:t>
            </a:r>
            <a:r>
              <a:rPr lang="en-US" dirty="0" smtClean="0"/>
              <a:t>yang  </a:t>
            </a:r>
            <a:r>
              <a:rPr lang="en-US" dirty="0" err="1" smtClean="0"/>
              <a:t>diterimanya</a:t>
            </a:r>
            <a:r>
              <a:rPr lang="en-US" dirty="0" smtClean="0"/>
              <a:t>;  </a:t>
            </a:r>
            <a:endParaRPr lang="id-ID" dirty="0" smtClean="0"/>
          </a:p>
          <a:p>
            <a:r>
              <a:rPr lang="en-US" dirty="0" smtClean="0"/>
              <a:t>(4)  </a:t>
            </a:r>
            <a:r>
              <a:rPr lang="en-US" dirty="0" err="1" smtClean="0"/>
              <a:t>Perbedaan</a:t>
            </a:r>
            <a:r>
              <a:rPr lang="en-US" dirty="0" smtClean="0"/>
              <a:t>  </a:t>
            </a:r>
            <a:r>
              <a:rPr lang="en-US" dirty="0" err="1" smtClean="0"/>
              <a:t>harga</a:t>
            </a:r>
            <a:r>
              <a:rPr lang="en-US" dirty="0" smtClean="0"/>
              <a:t>  </a:t>
            </a:r>
            <a:r>
              <a:rPr lang="en-US" dirty="0" err="1" smtClean="0"/>
              <a:t>diri</a:t>
            </a:r>
            <a:r>
              <a:rPr lang="en-US" dirty="0" smtClean="0"/>
              <a:t>  (self  esteem needs). </a:t>
            </a:r>
            <a:r>
              <a:rPr lang="en-US" dirty="0" err="1" smtClean="0"/>
              <a:t>Contohnya</a:t>
            </a:r>
            <a:r>
              <a:rPr lang="en-US" dirty="0" smtClean="0"/>
              <a:t> 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     </a:t>
            </a:r>
            <a:r>
              <a:rPr lang="en-US" dirty="0" err="1" smtClean="0"/>
              <a:t>prestise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 </a:t>
            </a:r>
            <a:r>
              <a:rPr lang="en-US" dirty="0" err="1" smtClean="0"/>
              <a:t>mobil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 </a:t>
            </a:r>
            <a:r>
              <a:rPr lang="en-US" dirty="0" err="1" smtClean="0"/>
              <a:t>mewah</a:t>
            </a:r>
            <a:r>
              <a:rPr lang="en-US" dirty="0" smtClean="0"/>
              <a:t>,  </a:t>
            </a:r>
            <a:r>
              <a:rPr lang="en-US" dirty="0" err="1" smtClean="0"/>
              <a:t>jabatan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id-ID" dirty="0" smtClean="0"/>
              <a:t> 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     </a:t>
            </a:r>
            <a:r>
              <a:rPr lang="en-US" dirty="0" smtClean="0"/>
              <a:t>lain-lain;  </a:t>
            </a:r>
            <a:endParaRPr lang="id-ID" dirty="0" smtClean="0"/>
          </a:p>
          <a:p>
            <a:r>
              <a:rPr lang="en-US" dirty="0" smtClean="0"/>
              <a:t>(5) </a:t>
            </a:r>
            <a:r>
              <a:rPr lang="id-ID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  </a:t>
            </a:r>
            <a:r>
              <a:rPr lang="en-US" dirty="0" err="1" smtClean="0"/>
              <a:t>aktualisasi</a:t>
            </a:r>
            <a:r>
              <a:rPr lang="en-US" dirty="0" smtClean="0"/>
              <a:t>   </a:t>
            </a:r>
            <a:r>
              <a:rPr lang="en-US" dirty="0" err="1" smtClean="0"/>
              <a:t>diri</a:t>
            </a:r>
            <a:r>
              <a:rPr lang="en-US" dirty="0" smtClean="0"/>
              <a:t>   (self   actualization),  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     </a:t>
            </a:r>
            <a:r>
              <a:rPr lang="en-US" dirty="0" err="1" smtClean="0"/>
              <a:t>tersedianya</a:t>
            </a:r>
            <a:r>
              <a:rPr lang="en-US" dirty="0" smtClean="0"/>
              <a:t>   </a:t>
            </a:r>
            <a:r>
              <a:rPr lang="en-US" dirty="0" err="1" smtClean="0"/>
              <a:t>kesempatan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    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potensi</a:t>
            </a:r>
            <a:r>
              <a:rPr lang="en-US" dirty="0" smtClean="0"/>
              <a:t> yang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dirinya</a:t>
            </a:r>
            <a:r>
              <a:rPr lang="en-US" dirty="0" smtClean="0"/>
              <a:t>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    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nyata</a:t>
            </a:r>
            <a:r>
              <a:rPr lang="en-US" dirty="0" smtClean="0"/>
              <a:t>.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KONSEP MOTIVASI</a:t>
            </a:r>
            <a:endParaRPr lang="id-ID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Stoner (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Wahjosumidio</a:t>
            </a:r>
            <a:r>
              <a:rPr lang="en-US" dirty="0" smtClean="0"/>
              <a:t>,  1987:181  ) </a:t>
            </a:r>
            <a:r>
              <a:rPr lang="en-US" dirty="0" err="1" smtClean="0"/>
              <a:t>dan</a:t>
            </a:r>
            <a:r>
              <a:rPr lang="en-US" dirty="0" smtClean="0"/>
              <a:t> Duncan  (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Indrawijaya</a:t>
            </a:r>
            <a:r>
              <a:rPr lang="en-US" dirty="0" smtClean="0"/>
              <a:t>,  1986:74  ) </a:t>
            </a:r>
            <a:r>
              <a:rPr lang="en-US" dirty="0" err="1" smtClean="0"/>
              <a:t>mengelompokkan</a:t>
            </a:r>
            <a:r>
              <a:rPr lang="en-US" dirty="0" smtClean="0"/>
              <a:t> 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kedalam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.</a:t>
            </a:r>
            <a:endParaRPr lang="id-ID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yang </a:t>
            </a:r>
            <a:r>
              <a:rPr lang="en-US" dirty="0" err="1" smtClean="0"/>
              <a:t>tergolong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 </a:t>
            </a:r>
            <a:r>
              <a:rPr lang="en-US" dirty="0" err="1" smtClean="0"/>
              <a:t>motivasi</a:t>
            </a:r>
            <a:r>
              <a:rPr lang="en-US" dirty="0" smtClean="0"/>
              <a:t>  </a:t>
            </a:r>
            <a:r>
              <a:rPr lang="en-US" dirty="0" err="1" smtClean="0"/>
              <a:t>kebutuhan</a:t>
            </a:r>
            <a:r>
              <a:rPr lang="en-US" dirty="0" smtClean="0"/>
              <a:t>  (content  theories of motivation),  </a:t>
            </a:r>
            <a:endParaRPr lang="id-ID" dirty="0" smtClean="0"/>
          </a:p>
          <a:p>
            <a:r>
              <a:rPr lang="en-US" dirty="0" err="1" smtClean="0"/>
              <a:t>sedang</a:t>
            </a:r>
            <a:r>
              <a:rPr lang="en-US" dirty="0" smtClean="0"/>
              <a:t>  </a:t>
            </a:r>
            <a:r>
              <a:rPr lang="en-US" dirty="0" err="1" smtClean="0"/>
              <a:t>kelompok</a:t>
            </a:r>
            <a:r>
              <a:rPr lang="en-US" dirty="0" smtClean="0"/>
              <a:t>  </a:t>
            </a:r>
            <a:r>
              <a:rPr lang="en-US" dirty="0" err="1" smtClean="0"/>
              <a:t>kedua</a:t>
            </a:r>
            <a:r>
              <a:rPr lang="en-US" dirty="0" smtClean="0"/>
              <a:t>  </a:t>
            </a:r>
            <a:r>
              <a:rPr lang="en-US" dirty="0" err="1" smtClean="0"/>
              <a:t>ialah</a:t>
            </a:r>
            <a:r>
              <a:rPr lang="en-US" dirty="0" smtClean="0"/>
              <a:t> yang  </a:t>
            </a:r>
            <a:r>
              <a:rPr lang="en-US" dirty="0" err="1" smtClean="0"/>
              <a:t>tergolong</a:t>
            </a:r>
            <a:r>
              <a:rPr lang="en-US" dirty="0" smtClean="0"/>
              <a:t>  </a:t>
            </a:r>
            <a:r>
              <a:rPr lang="en-US" dirty="0" err="1" smtClean="0"/>
              <a:t>teori</a:t>
            </a:r>
            <a:r>
              <a:rPr lang="en-US" dirty="0" smtClean="0"/>
              <a:t>  </a:t>
            </a:r>
            <a:r>
              <a:rPr lang="en-US" dirty="0" err="1" smtClean="0"/>
              <a:t>motivasi</a:t>
            </a:r>
            <a:r>
              <a:rPr lang="en-US" dirty="0" smtClean="0"/>
              <a:t>  instrumental  (instrumental  theories of  motivation).  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TEORI MOTIVASI</a:t>
            </a:r>
            <a:endParaRPr lang="id-ID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beranggapan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hakikatnya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kebutuhannya</a:t>
            </a:r>
            <a:r>
              <a:rPr lang="en-US" dirty="0" smtClean="0"/>
              <a:t>. </a:t>
            </a:r>
            <a:endParaRPr lang="id-ID" dirty="0" smtClean="0"/>
          </a:p>
          <a:p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sebab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pimpinan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memotivasi</a:t>
            </a:r>
            <a:r>
              <a:rPr lang="en-US" dirty="0" smtClean="0"/>
              <a:t> </a:t>
            </a:r>
            <a:r>
              <a:rPr lang="en-US" dirty="0" err="1" smtClean="0"/>
              <a:t>bawahannya</a:t>
            </a:r>
            <a:r>
              <a:rPr lang="en-US" dirty="0" smtClean="0"/>
              <a:t>,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kebutuhan-kebutuhan</a:t>
            </a:r>
            <a:r>
              <a:rPr lang="en-US" dirty="0" smtClean="0"/>
              <a:t> </a:t>
            </a:r>
            <a:r>
              <a:rPr lang="en-US" dirty="0" err="1" smtClean="0"/>
              <a:t>bawahannya</a:t>
            </a:r>
            <a:r>
              <a:rPr lang="en-US" dirty="0" smtClean="0"/>
              <a:t>. </a:t>
            </a:r>
            <a:endParaRPr lang="id-ID" dirty="0" smtClean="0"/>
          </a:p>
          <a:p>
            <a:r>
              <a:rPr lang="en-US" dirty="0" smtClean="0"/>
              <a:t>Maslow  </a:t>
            </a:r>
            <a:r>
              <a:rPr lang="en-US" dirty="0" err="1" smtClean="0"/>
              <a:t>salah</a:t>
            </a:r>
            <a:r>
              <a:rPr lang="en-US" dirty="0" smtClean="0"/>
              <a:t>  </a:t>
            </a:r>
            <a:r>
              <a:rPr lang="en-US" dirty="0" err="1" smtClean="0"/>
              <a:t>seorang</a:t>
            </a:r>
            <a:r>
              <a:rPr lang="en-US" dirty="0" smtClean="0"/>
              <a:t>  yang  </a:t>
            </a:r>
            <a:r>
              <a:rPr lang="en-US" dirty="0" err="1" smtClean="0"/>
              <a:t>mengkaji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   </a:t>
            </a:r>
            <a:r>
              <a:rPr lang="en-US" dirty="0" err="1" smtClean="0"/>
              <a:t>kebutuhan</a:t>
            </a:r>
            <a:r>
              <a:rPr lang="en-US" dirty="0" smtClean="0"/>
              <a:t>  </a:t>
            </a:r>
            <a:r>
              <a:rPr lang="en-US" dirty="0" err="1" smtClean="0"/>
              <a:t>berpendapat</a:t>
            </a:r>
            <a:r>
              <a:rPr lang="en-US" dirty="0" smtClean="0"/>
              <a:t>  </a:t>
            </a:r>
            <a:r>
              <a:rPr lang="en-US" dirty="0" err="1" smtClean="0"/>
              <a:t>bahwa</a:t>
            </a:r>
            <a:r>
              <a:rPr lang="en-US" dirty="0" smtClean="0"/>
              <a:t>  </a:t>
            </a:r>
            <a:r>
              <a:rPr lang="en-US" dirty="0" err="1" smtClean="0"/>
              <a:t>kebutuhan</a:t>
            </a:r>
            <a:r>
              <a:rPr lang="en-US" dirty="0" smtClean="0"/>
              <a:t>  yang  </a:t>
            </a:r>
            <a:r>
              <a:rPr lang="en-US" dirty="0" err="1" smtClean="0"/>
              <a:t>diinginkan</a:t>
            </a:r>
            <a:r>
              <a:rPr lang="en-US" dirty="0" smtClean="0"/>
              <a:t>  </a:t>
            </a:r>
            <a:r>
              <a:rPr lang="en-US" dirty="0" err="1" smtClean="0"/>
              <a:t>seseorang</a:t>
            </a:r>
            <a:r>
              <a:rPr lang="en-US" dirty="0" smtClean="0"/>
              <a:t>  </a:t>
            </a:r>
            <a:r>
              <a:rPr lang="en-US" dirty="0" err="1" smtClean="0"/>
              <a:t>berjenjang</a:t>
            </a:r>
            <a:r>
              <a:rPr lang="en-US" dirty="0" smtClean="0"/>
              <a:t>,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yang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terpenuhi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id-ID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yang </a:t>
            </a:r>
            <a:r>
              <a:rPr lang="en-US" dirty="0" err="1" smtClean="0"/>
              <a:t>utama.mengkaitkannya</a:t>
            </a:r>
            <a:r>
              <a:rPr lang="en-US" dirty="0" smtClean="0"/>
              <a:t>  </a:t>
            </a:r>
            <a:r>
              <a:rPr lang="en-US" dirty="0" err="1" smtClean="0"/>
              <a:t>dengan</a:t>
            </a:r>
            <a:r>
              <a:rPr lang="en-US" dirty="0" smtClean="0"/>
              <a:t> factor </a:t>
            </a:r>
            <a:r>
              <a:rPr lang="en-US" dirty="0" err="1" smtClean="0"/>
              <a:t>lingkungan</a:t>
            </a:r>
            <a:r>
              <a:rPr lang="en-US" dirty="0" smtClean="0"/>
              <a:t>. 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TEORI KEBUTUHAN</a:t>
            </a:r>
            <a:endParaRPr lang="id-ID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teoritis</a:t>
            </a:r>
            <a:r>
              <a:rPr lang="en-US" dirty="0" smtClean="0"/>
              <a:t>,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macam</a:t>
            </a:r>
            <a:r>
              <a:rPr lang="en-US" dirty="0" smtClean="0"/>
              <a:t> motif,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endParaRPr lang="id-ID" dirty="0" smtClean="0"/>
          </a:p>
          <a:p>
            <a:r>
              <a:rPr lang="en-US" dirty="0" smtClean="0"/>
              <a:t>motif </a:t>
            </a:r>
            <a:r>
              <a:rPr lang="en-US" dirty="0" err="1" smtClean="0"/>
              <a:t>berprestasi</a:t>
            </a:r>
            <a:r>
              <a:rPr lang="en-US" dirty="0" smtClean="0"/>
              <a:t> (need  for  achievement),</a:t>
            </a:r>
            <a:endParaRPr lang="id-ID" dirty="0" smtClean="0"/>
          </a:p>
          <a:p>
            <a:r>
              <a:rPr lang="en-US" dirty="0" smtClean="0"/>
              <a:t>motif  </a:t>
            </a:r>
            <a:r>
              <a:rPr lang="en-US" dirty="0" err="1" smtClean="0"/>
              <a:t>untuk</a:t>
            </a:r>
            <a:r>
              <a:rPr lang="en-US" dirty="0" smtClean="0"/>
              <a:t>  </a:t>
            </a:r>
            <a:r>
              <a:rPr lang="en-US" dirty="0" err="1" smtClean="0"/>
              <a:t>berafiliasi</a:t>
            </a:r>
            <a:r>
              <a:rPr lang="en-US" dirty="0" smtClean="0"/>
              <a:t>  (need for </a:t>
            </a:r>
            <a:r>
              <a:rPr lang="en-US" dirty="0" err="1" smtClean="0"/>
              <a:t>affilition</a:t>
            </a:r>
            <a:r>
              <a:rPr lang="en-US" dirty="0" smtClean="0"/>
              <a:t>)</a:t>
            </a:r>
            <a:endParaRPr lang="id-ID" dirty="0" smtClean="0"/>
          </a:p>
          <a:p>
            <a:r>
              <a:rPr lang="en-US" dirty="0" err="1" smtClean="0"/>
              <a:t>dan</a:t>
            </a:r>
            <a:r>
              <a:rPr lang="en-US" dirty="0" smtClean="0"/>
              <a:t> motif </a:t>
            </a:r>
            <a:r>
              <a:rPr lang="en-US" dirty="0" err="1" smtClean="0"/>
              <a:t>berkuasa</a:t>
            </a:r>
            <a:r>
              <a:rPr lang="en-US" dirty="0" smtClean="0"/>
              <a:t> (need  for  power).  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TEORI KEBUTUHAN</a:t>
            </a:r>
            <a:endParaRPr lang="id-ID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Teori</a:t>
            </a:r>
            <a:r>
              <a:rPr lang="en-US" dirty="0" smtClean="0"/>
              <a:t>  </a:t>
            </a:r>
            <a:r>
              <a:rPr lang="en-US" dirty="0" err="1" smtClean="0"/>
              <a:t>ini</a:t>
            </a:r>
            <a:r>
              <a:rPr lang="en-US" dirty="0" smtClean="0"/>
              <a:t>  </a:t>
            </a:r>
            <a:r>
              <a:rPr lang="en-US" dirty="0" err="1" smtClean="0"/>
              <a:t>didasarkan</a:t>
            </a:r>
            <a:r>
              <a:rPr lang="en-US" dirty="0" smtClean="0"/>
              <a:t>  </a:t>
            </a:r>
            <a:r>
              <a:rPr lang="en-US" dirty="0" err="1" smtClean="0"/>
              <a:t>atas</a:t>
            </a:r>
            <a:r>
              <a:rPr lang="en-US" dirty="0" smtClean="0"/>
              <a:t>   (1)   </a:t>
            </a:r>
            <a:r>
              <a:rPr lang="en-US" dirty="0" err="1" smtClean="0"/>
              <a:t>Apabila</a:t>
            </a:r>
            <a:r>
              <a:rPr lang="en-US" dirty="0" smtClean="0"/>
              <a:t>   </a:t>
            </a:r>
            <a:r>
              <a:rPr lang="en-US" dirty="0" err="1" smtClean="0"/>
              <a:t>seseorang</a:t>
            </a:r>
            <a:r>
              <a:rPr lang="en-US" dirty="0" smtClean="0"/>
              <a:t>   </a:t>
            </a:r>
            <a:r>
              <a:rPr lang="en-US" dirty="0" err="1" smtClean="0"/>
              <a:t>memiliki</a:t>
            </a:r>
            <a:r>
              <a:rPr lang="en-US" dirty="0" smtClean="0"/>
              <a:t>   </a:t>
            </a:r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berprestasi</a:t>
            </a:r>
            <a:r>
              <a:rPr lang="en-US" dirty="0" smtClean="0"/>
              <a:t>   yang  </a:t>
            </a:r>
            <a:r>
              <a:rPr lang="en-US" dirty="0" err="1" smtClean="0"/>
              <a:t>tinggi</a:t>
            </a:r>
            <a:r>
              <a:rPr lang="en-US" dirty="0" smtClean="0"/>
              <a:t>,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menyukai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menantang,maka</a:t>
            </a:r>
            <a:r>
              <a:rPr lang="en-US" dirty="0" smtClean="0"/>
              <a:t> 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percaya</a:t>
            </a:r>
            <a:r>
              <a:rPr lang="en-US" dirty="0" smtClean="0"/>
              <a:t>  </a:t>
            </a:r>
            <a:r>
              <a:rPr lang="en-US" dirty="0" err="1" smtClean="0"/>
              <a:t>begitu</a:t>
            </a:r>
            <a:r>
              <a:rPr lang="en-US" dirty="0" smtClean="0"/>
              <a:t>  </a:t>
            </a:r>
            <a:r>
              <a:rPr lang="en-US" dirty="0" err="1" smtClean="0"/>
              <a:t>saja</a:t>
            </a:r>
            <a:r>
              <a:rPr lang="en-US" dirty="0" smtClean="0"/>
              <a:t>  </a:t>
            </a:r>
            <a:r>
              <a:rPr lang="en-US" dirty="0" err="1" smtClean="0"/>
              <a:t>kepada</a:t>
            </a:r>
            <a:r>
              <a:rPr lang="en-US" dirty="0" smtClean="0"/>
              <a:t>  </a:t>
            </a:r>
            <a:r>
              <a:rPr lang="en-US" dirty="0" err="1" smtClean="0"/>
              <a:t>nasib</a:t>
            </a:r>
            <a:r>
              <a:rPr lang="en-US" dirty="0" smtClean="0"/>
              <a:t>  </a:t>
            </a:r>
            <a:r>
              <a:rPr lang="en-US" dirty="0" err="1" smtClean="0"/>
              <a:t>baik</a:t>
            </a:r>
            <a:r>
              <a:rPr lang="en-US" dirty="0" smtClean="0"/>
              <a:t>,  </a:t>
            </a:r>
            <a:r>
              <a:rPr lang="en-US" dirty="0" err="1" smtClean="0"/>
              <a:t>karena</a:t>
            </a:r>
            <a:r>
              <a:rPr lang="en-US" dirty="0" smtClean="0"/>
              <a:t> 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yakin</a:t>
            </a:r>
            <a:r>
              <a:rPr lang="en-US" dirty="0" smtClean="0"/>
              <a:t>  </a:t>
            </a:r>
            <a:r>
              <a:rPr lang="en-US" dirty="0" err="1" smtClean="0"/>
              <a:t>bahwa</a:t>
            </a:r>
            <a:r>
              <a:rPr lang="en-US" dirty="0" smtClean="0"/>
              <a:t>  </a:t>
            </a:r>
            <a:r>
              <a:rPr lang="en-US" dirty="0" err="1" smtClean="0"/>
              <a:t>segala</a:t>
            </a:r>
            <a:r>
              <a:rPr lang="en-US" dirty="0" smtClean="0"/>
              <a:t>  </a:t>
            </a:r>
            <a:r>
              <a:rPr lang="en-US" dirty="0" err="1" smtClean="0"/>
              <a:t>sesuatu</a:t>
            </a:r>
            <a:r>
              <a:rPr lang="en-US" dirty="0" smtClean="0"/>
              <a:t> 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diperoleh</a:t>
            </a:r>
            <a:r>
              <a:rPr lang="en-US" dirty="0" smtClean="0"/>
              <a:t> 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TEORI KEBUTUHAN</a:t>
            </a:r>
            <a:endParaRPr lang="id-ID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(2) </a:t>
            </a:r>
            <a:r>
              <a:rPr lang="en-US" dirty="0" err="1" smtClean="0"/>
              <a:t>Mempunyai</a:t>
            </a:r>
            <a:r>
              <a:rPr lang="en-US" dirty="0" smtClean="0"/>
              <a:t> motif </a:t>
            </a:r>
            <a:r>
              <a:rPr lang="en-US" dirty="0" err="1" smtClean="0"/>
              <a:t>berafiliasi</a:t>
            </a:r>
            <a:r>
              <a:rPr lang="id-ID" dirty="0" smtClean="0"/>
              <a:t> (sifat suka mengembangkan bisnis dengan cara sosialisasi)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tercermin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keingianan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 </a:t>
            </a:r>
            <a:r>
              <a:rPr lang="en-US" dirty="0" err="1" smtClean="0"/>
              <a:t>menciptaka</a:t>
            </a:r>
            <a:r>
              <a:rPr lang="id-ID" dirty="0" smtClean="0"/>
              <a:t>n, </a:t>
            </a:r>
            <a:r>
              <a:rPr lang="en-US" dirty="0" err="1" smtClean="0"/>
              <a:t>memelihara</a:t>
            </a:r>
            <a:r>
              <a:rPr lang="en-US" dirty="0" smtClean="0"/>
              <a:t>  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mengembangkan</a:t>
            </a:r>
            <a:r>
              <a:rPr lang="en-US" dirty="0" smtClean="0"/>
              <a:t>   </a:t>
            </a:r>
            <a:r>
              <a:rPr lang="en-US" dirty="0" err="1" smtClean="0"/>
              <a:t>hubungan</a:t>
            </a:r>
            <a:r>
              <a:rPr lang="en-US" dirty="0" smtClean="0"/>
              <a:t>   </a:t>
            </a:r>
            <a:r>
              <a:rPr lang="en-US" dirty="0" err="1" smtClean="0"/>
              <a:t>dan</a:t>
            </a:r>
            <a:r>
              <a:rPr lang="en-US" dirty="0" smtClean="0"/>
              <a:t>   </a:t>
            </a:r>
            <a:r>
              <a:rPr lang="en-US" dirty="0" err="1" smtClean="0"/>
              <a:t>suasana</a:t>
            </a:r>
            <a:r>
              <a:rPr lang="en-US" dirty="0" smtClean="0"/>
              <a:t> </a:t>
            </a:r>
            <a:r>
              <a:rPr lang="en-US" dirty="0" err="1" smtClean="0"/>
              <a:t>kebatinan</a:t>
            </a:r>
            <a:r>
              <a:rPr lang="id-ID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perasaan</a:t>
            </a:r>
            <a:r>
              <a:rPr lang="en-US" dirty="0" smtClean="0"/>
              <a:t>   yang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menyenangkan</a:t>
            </a:r>
            <a:r>
              <a:rPr lang="en-US" dirty="0" smtClean="0"/>
              <a:t> 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sesama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.  </a:t>
            </a:r>
            <a:endParaRPr lang="id-ID" dirty="0" smtClean="0"/>
          </a:p>
          <a:p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begitu</a:t>
            </a:r>
            <a:r>
              <a:rPr lang="en-US" dirty="0" smtClean="0"/>
              <a:t> </a:t>
            </a:r>
            <a:r>
              <a:rPr lang="en-US" dirty="0" err="1" smtClean="0"/>
              <a:t>mempersoalkan</a:t>
            </a:r>
            <a:r>
              <a:rPr lang="en-US" dirty="0" smtClean="0"/>
              <a:t>   </a:t>
            </a:r>
            <a:r>
              <a:rPr lang="en-US" dirty="0" err="1" smtClean="0"/>
              <a:t>prestasi</a:t>
            </a:r>
            <a:r>
              <a:rPr lang="en-US" dirty="0" smtClean="0"/>
              <a:t>   </a:t>
            </a:r>
            <a:r>
              <a:rPr lang="en-US" dirty="0" err="1" smtClean="0"/>
              <a:t>seseorang</a:t>
            </a:r>
            <a:r>
              <a:rPr lang="en-US" dirty="0" smtClean="0"/>
              <a:t>   </a:t>
            </a:r>
            <a:r>
              <a:rPr lang="en-US" dirty="0" err="1" smtClean="0"/>
              <a:t>dalam</a:t>
            </a:r>
            <a:r>
              <a:rPr lang="en-US" dirty="0" smtClean="0"/>
              <a:t>   </a:t>
            </a:r>
            <a:r>
              <a:rPr lang="en-US" dirty="0" err="1" smtClean="0"/>
              <a:t>organisasi</a:t>
            </a:r>
            <a:r>
              <a:rPr lang="en-US" dirty="0" smtClean="0"/>
              <a:t>. </a:t>
            </a:r>
            <a:endParaRPr lang="id-ID" dirty="0" smtClean="0"/>
          </a:p>
          <a:p>
            <a:r>
              <a:rPr lang="en-US" dirty="0" err="1" smtClean="0"/>
              <a:t>Biasanya</a:t>
            </a:r>
            <a:r>
              <a:rPr lang="en-US" dirty="0" smtClean="0"/>
              <a:t>  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jarang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 </a:t>
            </a:r>
            <a:r>
              <a:rPr lang="en-US" dirty="0" err="1" smtClean="0"/>
              <a:t>manajer</a:t>
            </a:r>
            <a:r>
              <a:rPr lang="en-US" dirty="0" smtClean="0"/>
              <a:t>  </a:t>
            </a:r>
            <a:r>
              <a:rPr lang="en-US" dirty="0" err="1" smtClean="0"/>
              <a:t>atau</a:t>
            </a:r>
            <a:r>
              <a:rPr lang="en-US" dirty="0" smtClean="0"/>
              <a:t>  entrepreneur  yang  </a:t>
            </a:r>
            <a:r>
              <a:rPr lang="en-US" dirty="0" err="1" smtClean="0"/>
              <a:t>berhasil</a:t>
            </a:r>
            <a:r>
              <a:rPr lang="en-US" dirty="0" smtClean="0"/>
              <a:t>;  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TEORI KEBUTUHAN</a:t>
            </a:r>
            <a:endParaRPr lang="id-ID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(3) </a:t>
            </a:r>
            <a:r>
              <a:rPr lang="en-US" dirty="0" err="1" smtClean="0"/>
              <a:t>Motivasi</a:t>
            </a:r>
            <a:r>
              <a:rPr lang="en-US" dirty="0" smtClean="0"/>
              <a:t>   </a:t>
            </a:r>
            <a:r>
              <a:rPr lang="en-US" dirty="0" err="1" smtClean="0"/>
              <a:t>berkuasa</a:t>
            </a:r>
            <a:r>
              <a:rPr lang="en-US" dirty="0" smtClean="0"/>
              <a:t>,   </a:t>
            </a:r>
            <a:r>
              <a:rPr lang="en-US" dirty="0" err="1" smtClean="0"/>
              <a:t>ia</a:t>
            </a:r>
            <a:r>
              <a:rPr lang="en-US" dirty="0" smtClean="0"/>
              <a:t>  </a:t>
            </a:r>
            <a:r>
              <a:rPr lang="en-US" dirty="0" err="1" smtClean="0"/>
              <a:t>mendapat</a:t>
            </a:r>
            <a:r>
              <a:rPr lang="en-US" dirty="0" smtClean="0"/>
              <a:t> </a:t>
            </a:r>
            <a:r>
              <a:rPr lang="en-US" dirty="0" err="1" smtClean="0"/>
              <a:t>dorongan</a:t>
            </a:r>
            <a:r>
              <a:rPr lang="en-US" dirty="0" smtClean="0"/>
              <a:t>  </a:t>
            </a:r>
            <a:r>
              <a:rPr lang="en-US" dirty="0" err="1" smtClean="0"/>
              <a:t>apabila</a:t>
            </a:r>
            <a:r>
              <a:rPr lang="en-US" dirty="0" smtClean="0"/>
              <a:t> 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 </a:t>
            </a:r>
            <a:r>
              <a:rPr lang="en-US" dirty="0" err="1" smtClean="0"/>
              <a:t>mengawasi</a:t>
            </a:r>
            <a:r>
              <a:rPr lang="en-US" dirty="0" smtClean="0"/>
              <a:t> </a:t>
            </a:r>
            <a:r>
              <a:rPr lang="en-US" dirty="0" err="1" smtClean="0"/>
              <a:t>danmempengaruhi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lain.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 </a:t>
            </a:r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berkuasa</a:t>
            </a:r>
            <a:r>
              <a:rPr lang="en-US" dirty="0" smtClean="0"/>
              <a:t>, </a:t>
            </a:r>
            <a:r>
              <a:rPr lang="en-US" dirty="0" err="1" smtClean="0"/>
              <a:t>sebab</a:t>
            </a:r>
            <a:r>
              <a:rPr lang="en-US" dirty="0" smtClean="0"/>
              <a:t> </a:t>
            </a:r>
            <a:r>
              <a:rPr lang="en-US" dirty="0" err="1" smtClean="0"/>
              <a:t>kalau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kehilangan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kewenangan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TEORI KEBUTUHAN</a:t>
            </a:r>
            <a:endParaRPr lang="id-ID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Teori</a:t>
            </a:r>
            <a:r>
              <a:rPr lang="en-US" dirty="0" smtClean="0"/>
              <a:t>  Instrumental  </a:t>
            </a:r>
            <a:r>
              <a:rPr lang="en-US" dirty="0" err="1" smtClean="0"/>
              <a:t>ini</a:t>
            </a:r>
            <a:r>
              <a:rPr lang="en-US" dirty="0" smtClean="0"/>
              <a:t>  </a:t>
            </a:r>
            <a:r>
              <a:rPr lang="en-US" dirty="0" err="1" smtClean="0"/>
              <a:t>meliputi</a:t>
            </a:r>
            <a:r>
              <a:rPr lang="en-US" dirty="0" smtClean="0"/>
              <a:t>  </a:t>
            </a:r>
            <a:r>
              <a:rPr lang="en-US" dirty="0" err="1" smtClean="0"/>
              <a:t>teori</a:t>
            </a:r>
            <a:r>
              <a:rPr lang="en-US" dirty="0" smtClean="0"/>
              <a:t>  </a:t>
            </a:r>
            <a:r>
              <a:rPr lang="en-US" dirty="0" err="1" smtClean="0"/>
              <a:t>tukar</a:t>
            </a:r>
            <a:r>
              <a:rPr lang="en-US" dirty="0" smtClean="0"/>
              <a:t>  </a:t>
            </a:r>
            <a:r>
              <a:rPr lang="en-US" dirty="0" err="1" smtClean="0"/>
              <a:t>menukar</a:t>
            </a:r>
            <a:r>
              <a:rPr lang="en-US" dirty="0" smtClean="0"/>
              <a:t>  (exchange  theory) 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harapan</a:t>
            </a:r>
            <a:r>
              <a:rPr lang="en-US" dirty="0" smtClean="0"/>
              <a:t> (expectancy theory). 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TEORI INSTRUMENTAL</a:t>
            </a:r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ringkas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tukar</a:t>
            </a:r>
            <a:r>
              <a:rPr lang="en-US" dirty="0" smtClean="0"/>
              <a:t> </a:t>
            </a:r>
            <a:r>
              <a:rPr lang="en-US" dirty="0" err="1" smtClean="0"/>
              <a:t>menukar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Administrative  Behavior </a:t>
            </a:r>
            <a:r>
              <a:rPr lang="en-US" dirty="0" err="1" smtClean="0"/>
              <a:t>tulisan</a:t>
            </a:r>
            <a:r>
              <a:rPr lang="en-US" dirty="0" smtClean="0"/>
              <a:t>  Simon (1997:141)  </a:t>
            </a:r>
            <a:r>
              <a:rPr lang="en-US" dirty="0" err="1" smtClean="0"/>
              <a:t>lebih</a:t>
            </a:r>
            <a:r>
              <a:rPr lang="en-US" dirty="0" smtClean="0"/>
              <a:t>  </a:t>
            </a:r>
            <a:r>
              <a:rPr lang="en-US" dirty="0" err="1" smtClean="0"/>
              <a:t>dikenal</a:t>
            </a:r>
            <a:r>
              <a:rPr lang="en-US" dirty="0" smtClean="0"/>
              <a:t>  </a:t>
            </a:r>
            <a:r>
              <a:rPr lang="en-US" dirty="0" err="1" smtClean="0"/>
              <a:t>dengan</a:t>
            </a:r>
            <a:r>
              <a:rPr lang="en-US" dirty="0" smtClean="0"/>
              <a:t>  </a:t>
            </a:r>
            <a:r>
              <a:rPr lang="en-US" dirty="0" err="1" smtClean="0"/>
              <a:t>sebutan</a:t>
            </a:r>
            <a:r>
              <a:rPr lang="en-US" dirty="0" smtClean="0"/>
              <a:t>  model of organizational  equilibrium    </a:t>
            </a:r>
            <a:r>
              <a:rPr lang="en-US" dirty="0" err="1" smtClean="0"/>
              <a:t>dijelaskan</a:t>
            </a:r>
            <a:r>
              <a:rPr lang="en-US" dirty="0" smtClean="0"/>
              <a:t>    </a:t>
            </a:r>
            <a:r>
              <a:rPr lang="en-US" dirty="0" err="1" smtClean="0"/>
              <a:t>bahwa</a:t>
            </a:r>
            <a:r>
              <a:rPr lang="en-US" dirty="0" smtClean="0"/>
              <a:t>,    </a:t>
            </a:r>
            <a:r>
              <a:rPr lang="en-US" dirty="0" err="1" smtClean="0"/>
              <a:t>dalam</a:t>
            </a:r>
            <a:r>
              <a:rPr lang="en-US" dirty="0" smtClean="0"/>
              <a:t>   </a:t>
            </a:r>
            <a:r>
              <a:rPr lang="en-US" dirty="0" err="1" smtClean="0"/>
              <a:t>setiap</a:t>
            </a:r>
            <a:r>
              <a:rPr lang="en-US" dirty="0" smtClean="0"/>
              <a:t>    </a:t>
            </a:r>
            <a:r>
              <a:rPr lang="en-US" dirty="0" err="1" smtClean="0"/>
              <a:t>organisasi</a:t>
            </a:r>
            <a:r>
              <a:rPr lang="en-US" dirty="0" smtClean="0"/>
              <a:t>    </a:t>
            </a:r>
            <a:r>
              <a:rPr lang="en-US" dirty="0" err="1" smtClean="0"/>
              <a:t>selalu</a:t>
            </a:r>
            <a:r>
              <a:rPr lang="en-US" dirty="0" smtClean="0"/>
              <a:t>   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tukar</a:t>
            </a:r>
            <a:r>
              <a:rPr lang="en-US" dirty="0" smtClean="0"/>
              <a:t> </a:t>
            </a:r>
            <a:r>
              <a:rPr lang="en-US" dirty="0" err="1" smtClean="0"/>
              <a:t>menukar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jual</a:t>
            </a:r>
            <a:r>
              <a:rPr lang="en-US" dirty="0" smtClean="0"/>
              <a:t> </a:t>
            </a:r>
            <a:r>
              <a:rPr lang="en-US" dirty="0" err="1" smtClean="0"/>
              <a:t>beli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– </a:t>
            </a:r>
            <a:r>
              <a:rPr lang="en-US" dirty="0" err="1" smtClean="0"/>
              <a:t>orang</a:t>
            </a:r>
            <a:r>
              <a:rPr lang="en-US" dirty="0" smtClean="0"/>
              <a:t> yang  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didalamnya</a:t>
            </a:r>
            <a:r>
              <a:rPr lang="en-US" dirty="0" smtClean="0"/>
              <a:t>.       </a:t>
            </a:r>
            <a:endParaRPr lang="id-ID" dirty="0" smtClean="0"/>
          </a:p>
          <a:p>
            <a:r>
              <a:rPr lang="en-US" dirty="0" err="1" smtClean="0"/>
              <a:t>Orang-orang</a:t>
            </a:r>
            <a:r>
              <a:rPr lang="en-US" dirty="0" smtClean="0"/>
              <a:t>   </a:t>
            </a:r>
            <a:r>
              <a:rPr lang="en-US" dirty="0" err="1" smtClean="0"/>
              <a:t>menyumbangkan</a:t>
            </a:r>
            <a:r>
              <a:rPr lang="en-US" dirty="0" smtClean="0"/>
              <a:t>    </a:t>
            </a:r>
            <a:r>
              <a:rPr lang="en-US" dirty="0" err="1" smtClean="0"/>
              <a:t>pengetahuannya</a:t>
            </a:r>
            <a:r>
              <a:rPr lang="en-US" dirty="0" smtClean="0"/>
              <a:t>   </a:t>
            </a:r>
            <a:r>
              <a:rPr lang="en-US" dirty="0" err="1" smtClean="0"/>
              <a:t>kepada</a:t>
            </a:r>
            <a:r>
              <a:rPr lang="en-US" dirty="0" smtClean="0"/>
              <a:t>   </a:t>
            </a:r>
            <a:r>
              <a:rPr lang="en-US" dirty="0" err="1" smtClean="0"/>
              <a:t>organisasi</a:t>
            </a:r>
            <a:r>
              <a:rPr lang="en-US" dirty="0" smtClean="0"/>
              <a:t> 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imbalan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menukarnya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gaji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upah</a:t>
            </a:r>
            <a:r>
              <a:rPr lang="en-US" dirty="0" smtClean="0"/>
              <a:t>.</a:t>
            </a:r>
            <a:endParaRPr lang="id-ID" dirty="0" smtClean="0"/>
          </a:p>
          <a:p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oraganisasi</a:t>
            </a:r>
            <a:r>
              <a:rPr lang="en-US" dirty="0" smtClean="0"/>
              <a:t>,   </a:t>
            </a:r>
            <a:r>
              <a:rPr lang="en-US" dirty="0" err="1" smtClean="0"/>
              <a:t>baik</a:t>
            </a:r>
            <a:r>
              <a:rPr lang="en-US" dirty="0" smtClean="0"/>
              <a:t>  yang  </a:t>
            </a:r>
            <a:r>
              <a:rPr lang="en-US" dirty="0" err="1" smtClean="0"/>
              <a:t>berupa</a:t>
            </a:r>
            <a:r>
              <a:rPr lang="en-US" dirty="0" smtClean="0"/>
              <a:t>  </a:t>
            </a:r>
            <a:r>
              <a:rPr lang="en-US" dirty="0" err="1" smtClean="0"/>
              <a:t>barang</a:t>
            </a:r>
            <a:r>
              <a:rPr lang="en-US" dirty="0" smtClean="0"/>
              <a:t>  </a:t>
            </a:r>
            <a:r>
              <a:rPr lang="en-US" dirty="0" err="1" smtClean="0"/>
              <a:t>ataupun</a:t>
            </a:r>
            <a:r>
              <a:rPr lang="en-US" dirty="0" smtClean="0"/>
              <a:t>   </a:t>
            </a:r>
            <a:r>
              <a:rPr lang="en-US" dirty="0" err="1" smtClean="0"/>
              <a:t>jasa</a:t>
            </a:r>
            <a:r>
              <a:rPr lang="en-US" dirty="0" smtClean="0"/>
              <a:t>,  </a:t>
            </a:r>
            <a:r>
              <a:rPr lang="en-US" dirty="0" err="1" smtClean="0"/>
              <a:t>kemudian</a:t>
            </a:r>
            <a:r>
              <a:rPr lang="en-US" dirty="0" smtClean="0"/>
              <a:t>   </a:t>
            </a:r>
            <a:r>
              <a:rPr lang="en-US" dirty="0" err="1" smtClean="0"/>
              <a:t>dijual</a:t>
            </a:r>
            <a:r>
              <a:rPr lang="en-US" dirty="0" smtClean="0"/>
              <a:t>. </a:t>
            </a:r>
            <a:endParaRPr lang="id-ID" dirty="0" smtClean="0"/>
          </a:p>
          <a:p>
            <a:r>
              <a:rPr lang="en-US" dirty="0" err="1" smtClean="0"/>
              <a:t>Hasil</a:t>
            </a:r>
            <a:r>
              <a:rPr lang="en-US" dirty="0" smtClean="0"/>
              <a:t> 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,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inilah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imbalan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pegawainya</a:t>
            </a:r>
            <a:r>
              <a:rPr lang="en-US" dirty="0" smtClean="0"/>
              <a:t>.</a:t>
            </a:r>
            <a:endParaRPr lang="id-ID" dirty="0" smtClean="0"/>
          </a:p>
          <a:p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TEORI INSTRUMENTAL</a:t>
            </a:r>
            <a:endParaRPr lang="id-ID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Harapan</a:t>
            </a:r>
            <a:r>
              <a:rPr lang="en-US" dirty="0" smtClean="0"/>
              <a:t>, </a:t>
            </a:r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bergantung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harapannya</a:t>
            </a:r>
            <a:r>
              <a:rPr lang="en-US" dirty="0" smtClean="0"/>
              <a:t>  . </a:t>
            </a:r>
            <a:endParaRPr lang="id-ID" dirty="0" smtClean="0"/>
          </a:p>
          <a:p>
            <a:r>
              <a:rPr lang="en-US" dirty="0" err="1" smtClean="0"/>
              <a:t>Seseorang</a:t>
            </a:r>
            <a:r>
              <a:rPr lang="en-US" dirty="0" smtClean="0"/>
              <a:t>    </a:t>
            </a:r>
            <a:r>
              <a:rPr lang="en-US" dirty="0" err="1" smtClean="0"/>
              <a:t>akan</a:t>
            </a:r>
            <a:r>
              <a:rPr lang="en-US" dirty="0" smtClean="0"/>
              <a:t>   </a:t>
            </a:r>
            <a:r>
              <a:rPr lang="en-US" dirty="0" err="1" smtClean="0"/>
              <a:t>mempunyai</a:t>
            </a:r>
            <a:r>
              <a:rPr lang="en-US" dirty="0" smtClean="0"/>
              <a:t>  </a:t>
            </a:r>
            <a:r>
              <a:rPr lang="en-US" dirty="0" err="1" smtClean="0"/>
              <a:t>motivasi</a:t>
            </a:r>
            <a:r>
              <a:rPr lang="en-US" dirty="0" smtClean="0"/>
              <a:t>  yang </a:t>
            </a:r>
            <a:r>
              <a:rPr lang="en-US" dirty="0" err="1" smtClean="0"/>
              <a:t>tinggi</a:t>
            </a:r>
            <a:r>
              <a:rPr lang="en-US" dirty="0" smtClean="0"/>
              <a:t>  </a:t>
            </a:r>
            <a:r>
              <a:rPr lang="en-US" dirty="0" err="1" smtClean="0"/>
              <a:t>untuk</a:t>
            </a:r>
            <a:r>
              <a:rPr lang="en-US" dirty="0" smtClean="0"/>
              <a:t>  </a:t>
            </a:r>
            <a:r>
              <a:rPr lang="en-US" dirty="0" err="1" smtClean="0"/>
              <a:t>berprestasi</a:t>
            </a:r>
            <a:r>
              <a:rPr lang="en-US" dirty="0" smtClean="0"/>
              <a:t> 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kalau</a:t>
            </a:r>
            <a:r>
              <a:rPr lang="en-US" dirty="0" smtClean="0"/>
              <a:t>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berkeyakinan</a:t>
            </a:r>
            <a:r>
              <a:rPr lang="en-US" dirty="0" smtClean="0"/>
              <a:t> 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prestasinya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mengharapkan</a:t>
            </a:r>
            <a:r>
              <a:rPr lang="en-US" dirty="0" smtClean="0"/>
              <a:t> </a:t>
            </a:r>
            <a:r>
              <a:rPr lang="en-US" dirty="0" err="1" smtClean="0"/>
              <a:t>imbalan</a:t>
            </a:r>
            <a:r>
              <a:rPr lang="en-US" dirty="0" smtClean="0"/>
              <a:t>  yang  </a:t>
            </a:r>
            <a:r>
              <a:rPr lang="en-US" dirty="0" err="1" smtClean="0"/>
              <a:t>lebih</a:t>
            </a:r>
            <a:r>
              <a:rPr lang="en-US" dirty="0" smtClean="0"/>
              <a:t>  </a:t>
            </a:r>
            <a:r>
              <a:rPr lang="en-US" dirty="0" err="1" smtClean="0"/>
              <a:t>besar</a:t>
            </a:r>
            <a:r>
              <a:rPr lang="en-US" dirty="0" smtClean="0"/>
              <a:t>.  </a:t>
            </a:r>
            <a:endParaRPr lang="id-ID" dirty="0" smtClean="0"/>
          </a:p>
          <a:p>
            <a:r>
              <a:rPr lang="en-US" dirty="0" err="1" smtClean="0"/>
              <a:t>Seseorang</a:t>
            </a:r>
            <a:r>
              <a:rPr lang="en-US" dirty="0" smtClean="0"/>
              <a:t>  yang  </a:t>
            </a:r>
            <a:r>
              <a:rPr lang="en-US" dirty="0" err="1" smtClean="0"/>
              <a:t>tidak</a:t>
            </a:r>
            <a:r>
              <a:rPr lang="en-US" dirty="0" smtClean="0"/>
              <a:t>  </a:t>
            </a:r>
            <a:r>
              <a:rPr lang="en-US" dirty="0" err="1" smtClean="0"/>
              <a:t>mempunyai</a:t>
            </a:r>
            <a:r>
              <a:rPr lang="en-US" dirty="0" smtClean="0"/>
              <a:t>  </a:t>
            </a:r>
            <a:r>
              <a:rPr lang="en-US" dirty="0" err="1" smtClean="0"/>
              <a:t>harapan</a:t>
            </a:r>
            <a:r>
              <a:rPr lang="en-US" dirty="0" smtClean="0"/>
              <a:t>  </a:t>
            </a:r>
            <a:r>
              <a:rPr lang="en-US" dirty="0" err="1" smtClean="0"/>
              <a:t>bahwa</a:t>
            </a:r>
            <a:r>
              <a:rPr lang="en-US" dirty="0" smtClean="0"/>
              <a:t>  </a:t>
            </a:r>
            <a:r>
              <a:rPr lang="en-US" dirty="0" err="1" smtClean="0"/>
              <a:t>prestasinya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dihargai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berusaha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prestasinya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TEORI INSTRUMENTAL</a:t>
            </a:r>
            <a:endParaRPr lang="id-ID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Herzberg </a:t>
            </a:r>
            <a:r>
              <a:rPr lang="en-US" sz="1800" dirty="0" err="1" smtClean="0"/>
              <a:t>menjelaskan</a:t>
            </a:r>
            <a:r>
              <a:rPr lang="en-US" sz="1800" dirty="0" smtClean="0"/>
              <a:t> </a:t>
            </a:r>
            <a:r>
              <a:rPr lang="en-US" sz="1800" dirty="0" err="1" smtClean="0"/>
              <a:t>bahwa</a:t>
            </a:r>
            <a:r>
              <a:rPr lang="en-US" sz="1800" dirty="0" smtClean="0"/>
              <a:t> </a:t>
            </a:r>
            <a:r>
              <a:rPr lang="en-US" sz="1800" dirty="0" err="1" smtClean="0"/>
              <a:t>faktor-faktor</a:t>
            </a:r>
            <a:r>
              <a:rPr lang="en-US" sz="1800" dirty="0" smtClean="0"/>
              <a:t> yang </a:t>
            </a:r>
            <a:r>
              <a:rPr lang="en-US" sz="1800" dirty="0" err="1" smtClean="0"/>
              <a:t>menyebabkan</a:t>
            </a:r>
            <a:r>
              <a:rPr lang="en-US" sz="1800" dirty="0" smtClean="0"/>
              <a:t> </a:t>
            </a:r>
            <a:r>
              <a:rPr lang="en-US" sz="1800" dirty="0" err="1" smtClean="0"/>
              <a:t>kepuasan</a:t>
            </a:r>
            <a:r>
              <a:rPr lang="en-US" sz="1800" dirty="0" smtClean="0"/>
              <a:t> </a:t>
            </a:r>
            <a:r>
              <a:rPr lang="en-US" sz="1800" dirty="0" err="1" smtClean="0"/>
              <a:t>dalam</a:t>
            </a:r>
            <a:r>
              <a:rPr lang="en-US" sz="1800" dirty="0" smtClean="0"/>
              <a:t>  </a:t>
            </a:r>
            <a:r>
              <a:rPr lang="en-US" sz="1800" dirty="0" err="1" smtClean="0"/>
              <a:t>bekerja</a:t>
            </a:r>
            <a:r>
              <a:rPr lang="en-US" sz="1800" dirty="0" smtClean="0"/>
              <a:t>  </a:t>
            </a:r>
            <a:r>
              <a:rPr lang="en-US" sz="1800" dirty="0" err="1" smtClean="0"/>
              <a:t>dinamakan</a:t>
            </a:r>
            <a:r>
              <a:rPr lang="en-US" sz="1800" dirty="0" smtClean="0"/>
              <a:t>  „factor  </a:t>
            </a:r>
            <a:r>
              <a:rPr lang="en-US" sz="1800" dirty="0" err="1" smtClean="0"/>
              <a:t>motivasi</a:t>
            </a:r>
            <a:r>
              <a:rPr lang="en-US" sz="1800" dirty="0" smtClean="0"/>
              <a:t>‟.  </a:t>
            </a:r>
            <a:endParaRPr lang="id-ID" sz="1800" dirty="0" smtClean="0"/>
          </a:p>
          <a:p>
            <a:r>
              <a:rPr lang="en-US" sz="1800" dirty="0" err="1" smtClean="0"/>
              <a:t>Sedangkan</a:t>
            </a:r>
            <a:r>
              <a:rPr lang="en-US" sz="1800" dirty="0" smtClean="0"/>
              <a:t>  </a:t>
            </a:r>
            <a:r>
              <a:rPr lang="en-US" sz="1800" dirty="0" err="1" smtClean="0"/>
              <a:t>faktor-faktor</a:t>
            </a:r>
            <a:r>
              <a:rPr lang="en-US" sz="1800" dirty="0" smtClean="0"/>
              <a:t>  yang  </a:t>
            </a:r>
            <a:r>
              <a:rPr lang="en-US" sz="1800" dirty="0" err="1" smtClean="0"/>
              <a:t>menyebabkan</a:t>
            </a:r>
            <a:r>
              <a:rPr lang="en-US" sz="1800" dirty="0" smtClean="0"/>
              <a:t> </a:t>
            </a:r>
            <a:r>
              <a:rPr lang="en-US" sz="1800" dirty="0" err="1" smtClean="0"/>
              <a:t>ketidakpuasan</a:t>
            </a:r>
            <a:r>
              <a:rPr lang="en-US" sz="1800" dirty="0" smtClean="0"/>
              <a:t> 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 smtClean="0"/>
              <a:t>bekerja</a:t>
            </a:r>
            <a:r>
              <a:rPr lang="en-US" sz="1800" dirty="0" smtClean="0"/>
              <a:t> </a:t>
            </a:r>
            <a:r>
              <a:rPr lang="en-US" sz="1800" dirty="0" err="1" smtClean="0"/>
              <a:t>disebut</a:t>
            </a:r>
            <a:r>
              <a:rPr lang="en-US" sz="1800" dirty="0" smtClean="0"/>
              <a:t> „</a:t>
            </a:r>
            <a:r>
              <a:rPr lang="en-US" sz="1800" dirty="0" err="1" smtClean="0"/>
              <a:t>faktor</a:t>
            </a:r>
            <a:r>
              <a:rPr lang="en-US" sz="1800" dirty="0" smtClean="0"/>
              <a:t> hygiene‟. </a:t>
            </a:r>
            <a:endParaRPr lang="id-ID" sz="1800" dirty="0" smtClean="0"/>
          </a:p>
          <a:p>
            <a:r>
              <a:rPr lang="en-US" sz="1800" dirty="0" smtClean="0"/>
              <a:t> </a:t>
            </a:r>
            <a:r>
              <a:rPr lang="en-US" sz="1800" dirty="0" err="1" smtClean="0"/>
              <a:t>Kedua</a:t>
            </a:r>
            <a:r>
              <a:rPr lang="en-US" sz="1800" dirty="0" smtClean="0"/>
              <a:t> </a:t>
            </a:r>
            <a:r>
              <a:rPr lang="en-US" sz="1800" dirty="0" err="1" smtClean="0"/>
              <a:t>faktor</a:t>
            </a:r>
            <a:r>
              <a:rPr lang="en-US" sz="1800" dirty="0" smtClean="0"/>
              <a:t> </a:t>
            </a:r>
            <a:r>
              <a:rPr lang="en-US" sz="1800" dirty="0" err="1" smtClean="0"/>
              <a:t>inilah</a:t>
            </a:r>
            <a:r>
              <a:rPr lang="en-US" sz="1800" dirty="0" smtClean="0"/>
              <a:t> yang </a:t>
            </a:r>
            <a:r>
              <a:rPr lang="en-US" sz="1800" dirty="0" err="1" smtClean="0"/>
              <a:t>kemudian</a:t>
            </a:r>
            <a:r>
              <a:rPr lang="en-US" sz="1800" dirty="0" smtClean="0"/>
              <a:t> </a:t>
            </a:r>
            <a:r>
              <a:rPr lang="en-US" sz="1800" dirty="0" err="1" smtClean="0"/>
              <a:t>dikenal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“</a:t>
            </a:r>
            <a:r>
              <a:rPr lang="en-US" sz="1800" dirty="0" err="1" smtClean="0"/>
              <a:t>Dua</a:t>
            </a:r>
            <a:r>
              <a:rPr lang="en-US" sz="1800" dirty="0" smtClean="0"/>
              <a:t> </a:t>
            </a:r>
            <a:r>
              <a:rPr lang="en-US" sz="1800" dirty="0" err="1" smtClean="0"/>
              <a:t>Faktor</a:t>
            </a:r>
            <a:r>
              <a:rPr lang="en-US" sz="1800" dirty="0" smtClean="0"/>
              <a:t> </a:t>
            </a:r>
            <a:r>
              <a:rPr lang="en-US" sz="1800" dirty="0" err="1" smtClean="0"/>
              <a:t>Teori</a:t>
            </a:r>
            <a:r>
              <a:rPr lang="en-US" sz="1800" dirty="0" smtClean="0"/>
              <a:t> </a:t>
            </a:r>
            <a:r>
              <a:rPr lang="en-US" sz="1800" dirty="0" err="1" smtClean="0"/>
              <a:t>Motivasi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Herzberg”. </a:t>
            </a:r>
            <a:endParaRPr lang="id-ID" sz="1800" dirty="0" smtClean="0"/>
          </a:p>
          <a:p>
            <a:r>
              <a:rPr lang="en-US" sz="1800" dirty="0" smtClean="0"/>
              <a:t> Hygiene </a:t>
            </a:r>
            <a:r>
              <a:rPr lang="en-US" sz="1800" dirty="0" err="1" smtClean="0"/>
              <a:t>faktor</a:t>
            </a:r>
            <a:r>
              <a:rPr lang="en-US" sz="1800" dirty="0" smtClean="0"/>
              <a:t>, </a:t>
            </a:r>
            <a:r>
              <a:rPr lang="en-US" sz="1800" dirty="0" err="1" smtClean="0"/>
              <a:t>yaitu</a:t>
            </a:r>
            <a:r>
              <a:rPr lang="en-US" sz="1800" dirty="0" smtClean="0"/>
              <a:t> </a:t>
            </a:r>
            <a:r>
              <a:rPr lang="en-US" sz="1800" dirty="0" err="1" smtClean="0"/>
              <a:t>sejumlah</a:t>
            </a:r>
            <a:r>
              <a:rPr lang="en-US" sz="1800" dirty="0" smtClean="0"/>
              <a:t> </a:t>
            </a:r>
            <a:r>
              <a:rPr lang="en-US" sz="1800" dirty="0" err="1" smtClean="0"/>
              <a:t>kondisi</a:t>
            </a:r>
            <a:r>
              <a:rPr lang="en-US" sz="1800" dirty="0" smtClean="0"/>
              <a:t> </a:t>
            </a:r>
            <a:r>
              <a:rPr lang="en-US" sz="1800" dirty="0" err="1" smtClean="0"/>
              <a:t>eksternal</a:t>
            </a:r>
            <a:r>
              <a:rPr lang="en-US" sz="1800" dirty="0" smtClean="0"/>
              <a:t> </a:t>
            </a:r>
            <a:r>
              <a:rPr lang="en-US" sz="1800" dirty="0" err="1" smtClean="0"/>
              <a:t>pekerjaan</a:t>
            </a:r>
            <a:r>
              <a:rPr lang="en-US" sz="1800" dirty="0" smtClean="0"/>
              <a:t> yang </a:t>
            </a:r>
            <a:r>
              <a:rPr lang="en-US" sz="1800" dirty="0" err="1" smtClean="0"/>
              <a:t>apabila</a:t>
            </a:r>
            <a:r>
              <a:rPr lang="en-US" sz="1800" dirty="0" smtClean="0"/>
              <a:t> </a:t>
            </a:r>
            <a:r>
              <a:rPr lang="en-US" sz="1800" dirty="0" err="1" smtClean="0"/>
              <a:t>kondisi</a:t>
            </a:r>
            <a:r>
              <a:rPr lang="en-US" sz="1800" dirty="0" smtClean="0"/>
              <a:t> </a:t>
            </a:r>
            <a:r>
              <a:rPr lang="en-US" sz="1800" dirty="0" err="1" smtClean="0"/>
              <a:t>itu</a:t>
            </a:r>
            <a:r>
              <a:rPr lang="en-US" sz="1800" dirty="0" smtClean="0"/>
              <a:t> </a:t>
            </a:r>
            <a:r>
              <a:rPr lang="en-US" sz="1800" dirty="0" err="1" smtClean="0"/>
              <a:t>tidak</a:t>
            </a:r>
            <a:r>
              <a:rPr lang="en-US" sz="1800" dirty="0" smtClean="0"/>
              <a:t> </a:t>
            </a:r>
            <a:r>
              <a:rPr lang="en-US" sz="1800" dirty="0" err="1" smtClean="0"/>
              <a:t>ada</a:t>
            </a:r>
            <a:r>
              <a:rPr lang="en-US" sz="1800" dirty="0" smtClean="0"/>
              <a:t> </a:t>
            </a:r>
            <a:r>
              <a:rPr lang="en-US" sz="1800" dirty="0" err="1" smtClean="0"/>
              <a:t>menyebabkan</a:t>
            </a:r>
            <a:r>
              <a:rPr lang="en-US" sz="1800" dirty="0" smtClean="0"/>
              <a:t> </a:t>
            </a:r>
            <a:r>
              <a:rPr lang="en-US" sz="1800" dirty="0" err="1" smtClean="0"/>
              <a:t>ketidakpuasan</a:t>
            </a:r>
            <a:r>
              <a:rPr lang="en-US" sz="1800" dirty="0" smtClean="0"/>
              <a:t> </a:t>
            </a:r>
            <a:r>
              <a:rPr lang="en-US" sz="1800" dirty="0" err="1" smtClean="0"/>
              <a:t>bagi</a:t>
            </a:r>
            <a:r>
              <a:rPr lang="en-US" sz="1800" dirty="0" smtClean="0"/>
              <a:t>   </a:t>
            </a:r>
            <a:r>
              <a:rPr lang="en-US" sz="1800" dirty="0" err="1" smtClean="0"/>
              <a:t>para</a:t>
            </a:r>
            <a:r>
              <a:rPr lang="en-US" sz="1800" dirty="0" smtClean="0"/>
              <a:t>   </a:t>
            </a:r>
            <a:r>
              <a:rPr lang="en-US" sz="1800" dirty="0" err="1" smtClean="0"/>
              <a:t>pekerja</a:t>
            </a:r>
            <a:r>
              <a:rPr lang="en-US" sz="1800" dirty="0" smtClean="0"/>
              <a:t>.  </a:t>
            </a:r>
            <a:endParaRPr lang="id-ID" sz="1800" dirty="0" smtClean="0"/>
          </a:p>
          <a:p>
            <a:r>
              <a:rPr lang="en-US" sz="1800" dirty="0" smtClean="0"/>
              <a:t> </a:t>
            </a:r>
            <a:r>
              <a:rPr lang="en-US" sz="1800" dirty="0" err="1" smtClean="0"/>
              <a:t>Oleh</a:t>
            </a:r>
            <a:r>
              <a:rPr lang="en-US" sz="1800" dirty="0" smtClean="0"/>
              <a:t>   </a:t>
            </a:r>
            <a:r>
              <a:rPr lang="en-US" sz="1800" dirty="0" err="1" smtClean="0"/>
              <a:t>karena</a:t>
            </a:r>
            <a:r>
              <a:rPr lang="en-US" sz="1800" dirty="0" smtClean="0"/>
              <a:t>   </a:t>
            </a:r>
            <a:r>
              <a:rPr lang="en-US" sz="1800" dirty="0" err="1" smtClean="0"/>
              <a:t>itu</a:t>
            </a:r>
            <a:r>
              <a:rPr lang="en-US" sz="1800" dirty="0" smtClean="0"/>
              <a:t>   </a:t>
            </a:r>
            <a:r>
              <a:rPr lang="en-US" sz="1800" dirty="0" err="1" smtClean="0"/>
              <a:t>faktor</a:t>
            </a:r>
            <a:r>
              <a:rPr lang="en-US" sz="1800" dirty="0" smtClean="0"/>
              <a:t>   </a:t>
            </a:r>
            <a:r>
              <a:rPr lang="en-US" sz="1800" dirty="0" err="1" smtClean="0"/>
              <a:t>ini</a:t>
            </a:r>
            <a:r>
              <a:rPr lang="en-US" sz="1800" dirty="0" smtClean="0"/>
              <a:t>   </a:t>
            </a:r>
            <a:r>
              <a:rPr lang="en-US" sz="1800" dirty="0" err="1" smtClean="0"/>
              <a:t>berfungsi</a:t>
            </a:r>
            <a:r>
              <a:rPr lang="en-US" sz="1800" dirty="0" smtClean="0"/>
              <a:t>   </a:t>
            </a:r>
            <a:r>
              <a:rPr lang="en-US" sz="1800" dirty="0" err="1" smtClean="0"/>
              <a:t>untuk</a:t>
            </a:r>
            <a:r>
              <a:rPr lang="en-US" sz="1800" dirty="0" smtClean="0"/>
              <a:t>   </a:t>
            </a:r>
            <a:r>
              <a:rPr lang="en-US" sz="1800" dirty="0" err="1" smtClean="0"/>
              <a:t>mencegah</a:t>
            </a:r>
            <a:r>
              <a:rPr lang="en-US" sz="1800" dirty="0" smtClean="0"/>
              <a:t>   </a:t>
            </a:r>
            <a:r>
              <a:rPr lang="en-US" sz="1800" dirty="0" err="1" smtClean="0"/>
              <a:t>adanya</a:t>
            </a:r>
            <a:r>
              <a:rPr lang="en-US" sz="1800" dirty="0" smtClean="0"/>
              <a:t> </a:t>
            </a:r>
            <a:r>
              <a:rPr lang="en-US" sz="1800" dirty="0" err="1" smtClean="0"/>
              <a:t>ketidakpuasan</a:t>
            </a:r>
            <a:r>
              <a:rPr lang="en-US" sz="1800" dirty="0" smtClean="0"/>
              <a:t>, </a:t>
            </a:r>
            <a:r>
              <a:rPr lang="en-US" sz="1800" dirty="0" err="1" smtClean="0"/>
              <a:t>tetapi</a:t>
            </a:r>
            <a:r>
              <a:rPr lang="en-US" sz="1800" dirty="0" smtClean="0"/>
              <a:t> </a:t>
            </a:r>
            <a:r>
              <a:rPr lang="en-US" sz="1800" dirty="0" err="1" smtClean="0"/>
              <a:t>tidak</a:t>
            </a:r>
            <a:r>
              <a:rPr lang="en-US" sz="1800" dirty="0" smtClean="0"/>
              <a:t> </a:t>
            </a:r>
            <a:r>
              <a:rPr lang="en-US" sz="1800" dirty="0" err="1" smtClean="0"/>
              <a:t>memotivasi</a:t>
            </a:r>
            <a:r>
              <a:rPr lang="en-US" sz="1800" dirty="0" smtClean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berprestasi</a:t>
            </a:r>
            <a:endParaRPr lang="id-ID" sz="1800" dirty="0" smtClean="0"/>
          </a:p>
          <a:p>
            <a:pPr>
              <a:buNone/>
            </a:pPr>
            <a:r>
              <a:rPr lang="id-ID" sz="1800" dirty="0" smtClean="0"/>
              <a:t>    l</a:t>
            </a:r>
            <a:r>
              <a:rPr lang="en-US" sz="1800" dirty="0" err="1" smtClean="0"/>
              <a:t>ebih</a:t>
            </a:r>
            <a:r>
              <a:rPr lang="en-US" sz="1800" dirty="0" smtClean="0"/>
              <a:t>  </a:t>
            </a:r>
            <a:r>
              <a:rPr lang="en-US" sz="1800" dirty="0" err="1" smtClean="0"/>
              <a:t>baik</a:t>
            </a:r>
            <a:r>
              <a:rPr lang="en-US" sz="1800" dirty="0" smtClean="0"/>
              <a:t>.  </a:t>
            </a:r>
            <a:endParaRPr lang="id-ID" sz="1800" dirty="0" smtClean="0"/>
          </a:p>
          <a:p>
            <a:r>
              <a:rPr lang="en-US" sz="1800" dirty="0" err="1" smtClean="0"/>
              <a:t>Faktor-faktor</a:t>
            </a:r>
            <a:r>
              <a:rPr lang="en-US" sz="1800" dirty="0" smtClean="0"/>
              <a:t>  </a:t>
            </a:r>
            <a:r>
              <a:rPr lang="en-US" sz="1800" dirty="0" err="1" smtClean="0"/>
              <a:t>ini</a:t>
            </a:r>
            <a:r>
              <a:rPr lang="en-US" sz="1800" dirty="0" smtClean="0"/>
              <a:t>, </a:t>
            </a:r>
            <a:r>
              <a:rPr lang="en-US" sz="1800" dirty="0" err="1" smtClean="0"/>
              <a:t>antara</a:t>
            </a:r>
            <a:r>
              <a:rPr lang="en-US" sz="1800" dirty="0" smtClean="0"/>
              <a:t>  lain: </a:t>
            </a:r>
            <a:r>
              <a:rPr lang="en-US" sz="1800" dirty="0" err="1" smtClean="0"/>
              <a:t>gaji</a:t>
            </a:r>
            <a:r>
              <a:rPr lang="en-US" sz="1800" dirty="0" smtClean="0"/>
              <a:t>,  </a:t>
            </a:r>
            <a:r>
              <a:rPr lang="en-US" sz="1800" dirty="0" err="1" smtClean="0"/>
              <a:t>jaminan</a:t>
            </a:r>
            <a:r>
              <a:rPr lang="en-US" sz="1800" dirty="0" smtClean="0"/>
              <a:t>  </a:t>
            </a:r>
            <a:r>
              <a:rPr lang="en-US" sz="1800" dirty="0" err="1" smtClean="0"/>
              <a:t>pekerjaan</a:t>
            </a:r>
            <a:r>
              <a:rPr lang="en-US" sz="1800" dirty="0" smtClean="0"/>
              <a:t>,  </a:t>
            </a:r>
            <a:r>
              <a:rPr lang="en-US" sz="1800" dirty="0" err="1" smtClean="0"/>
              <a:t>kondisi</a:t>
            </a:r>
            <a:r>
              <a:rPr lang="en-US" sz="1800" dirty="0" smtClean="0"/>
              <a:t> </a:t>
            </a:r>
            <a:r>
              <a:rPr lang="en-US" sz="1800" dirty="0" err="1" smtClean="0"/>
              <a:t>pekerjaan</a:t>
            </a:r>
            <a:r>
              <a:rPr lang="en-US" sz="1800" dirty="0" smtClean="0"/>
              <a:t>, status, </a:t>
            </a:r>
            <a:r>
              <a:rPr lang="en-US" sz="1800" dirty="0" err="1" smtClean="0"/>
              <a:t>kebijakan-kebijakan</a:t>
            </a:r>
            <a:r>
              <a:rPr lang="en-US" sz="1800" dirty="0" smtClean="0"/>
              <a:t> </a:t>
            </a:r>
            <a:r>
              <a:rPr lang="en-US" sz="1800" dirty="0" err="1" smtClean="0"/>
              <a:t>perusahaan</a:t>
            </a:r>
            <a:r>
              <a:rPr lang="en-US" sz="1800" dirty="0" smtClean="0"/>
              <a:t>, </a:t>
            </a:r>
            <a:r>
              <a:rPr lang="en-US" sz="1800" dirty="0" err="1" smtClean="0"/>
              <a:t>kualitas</a:t>
            </a:r>
            <a:r>
              <a:rPr lang="en-US" sz="1800" dirty="0" smtClean="0"/>
              <a:t> </a:t>
            </a:r>
            <a:r>
              <a:rPr lang="en-US" sz="1800" dirty="0" err="1" smtClean="0"/>
              <a:t>supervisi</a:t>
            </a:r>
            <a:r>
              <a:rPr lang="en-US" sz="1800" dirty="0" smtClean="0"/>
              <a:t>, </a:t>
            </a:r>
            <a:r>
              <a:rPr lang="en-US" sz="1800" dirty="0" err="1" smtClean="0"/>
              <a:t>kualitas</a:t>
            </a:r>
            <a:r>
              <a:rPr lang="en-US" sz="1800" dirty="0" smtClean="0"/>
              <a:t> </a:t>
            </a:r>
            <a:r>
              <a:rPr lang="en-US" sz="1800" dirty="0" err="1" smtClean="0"/>
              <a:t>hubungan</a:t>
            </a:r>
            <a:r>
              <a:rPr lang="en-US" sz="1800" dirty="0" smtClean="0"/>
              <a:t> </a:t>
            </a:r>
            <a:r>
              <a:rPr lang="en-US" sz="1800" dirty="0" err="1" smtClean="0"/>
              <a:t>pribadi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atasan</a:t>
            </a:r>
            <a:r>
              <a:rPr lang="en-US" sz="1800" dirty="0" smtClean="0"/>
              <a:t>  </a:t>
            </a:r>
            <a:r>
              <a:rPr lang="en-US" sz="1800" dirty="0" err="1" smtClean="0"/>
              <a:t>dan</a:t>
            </a:r>
            <a:r>
              <a:rPr lang="en-US" sz="1800" dirty="0" smtClean="0"/>
              <a:t>  </a:t>
            </a:r>
            <a:r>
              <a:rPr lang="en-US" sz="1800" dirty="0" err="1" smtClean="0"/>
              <a:t>rekan</a:t>
            </a:r>
            <a:r>
              <a:rPr lang="en-US" sz="1800" dirty="0" smtClean="0"/>
              <a:t>  </a:t>
            </a:r>
            <a:r>
              <a:rPr lang="en-US" sz="1800" dirty="0" err="1" smtClean="0"/>
              <a:t>sejawat</a:t>
            </a:r>
            <a:r>
              <a:rPr lang="en-US" sz="1800" dirty="0" smtClean="0"/>
              <a:t>,  </a:t>
            </a:r>
            <a:r>
              <a:rPr lang="en-US" sz="1800" dirty="0" err="1" smtClean="0"/>
              <a:t>serta</a:t>
            </a:r>
            <a:r>
              <a:rPr lang="en-US" sz="1800" dirty="0" smtClean="0"/>
              <a:t>  </a:t>
            </a:r>
            <a:r>
              <a:rPr lang="en-US" sz="1800" dirty="0" err="1" smtClean="0"/>
              <a:t>jaminan</a:t>
            </a:r>
            <a:r>
              <a:rPr lang="en-US" sz="1800" dirty="0" smtClean="0"/>
              <a:t>  </a:t>
            </a:r>
            <a:r>
              <a:rPr lang="en-US" sz="1800" dirty="0" err="1" smtClean="0"/>
              <a:t>sosial</a:t>
            </a:r>
            <a:r>
              <a:rPr lang="en-US" sz="1800" dirty="0" smtClean="0"/>
              <a:t>.  </a:t>
            </a:r>
            <a:endParaRPr lang="id-ID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Kaitannya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Kepuasan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endParaRPr lang="id-ID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Motivator  </a:t>
            </a:r>
            <a:r>
              <a:rPr lang="en-US" dirty="0" err="1" smtClean="0"/>
              <a:t>faktor</a:t>
            </a:r>
            <a:r>
              <a:rPr lang="en-US" dirty="0" smtClean="0"/>
              <a:t>,  </a:t>
            </a:r>
            <a:r>
              <a:rPr lang="en-US" dirty="0" err="1" smtClean="0"/>
              <a:t>yaitu</a:t>
            </a:r>
            <a:r>
              <a:rPr lang="en-US" dirty="0" smtClean="0"/>
              <a:t>  </a:t>
            </a:r>
            <a:r>
              <a:rPr lang="en-US" dirty="0" err="1" smtClean="0"/>
              <a:t>sejumlah</a:t>
            </a:r>
            <a:r>
              <a:rPr lang="en-US" dirty="0" smtClean="0"/>
              <a:t>  </a:t>
            </a:r>
            <a:r>
              <a:rPr lang="en-US" dirty="0" err="1" smtClean="0"/>
              <a:t>kondisi</a:t>
            </a:r>
            <a:r>
              <a:rPr lang="en-US" dirty="0" smtClean="0"/>
              <a:t> internal </a:t>
            </a:r>
            <a:r>
              <a:rPr lang="en-US" dirty="0" err="1" smtClean="0"/>
              <a:t>pekerjaan</a:t>
            </a:r>
            <a:r>
              <a:rPr lang="en-US" dirty="0" smtClean="0"/>
              <a:t> yang 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motivator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prestasi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.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  </a:t>
            </a:r>
            <a:r>
              <a:rPr lang="en-US" dirty="0" err="1" smtClean="0"/>
              <a:t>menimbulkan</a:t>
            </a:r>
            <a:r>
              <a:rPr lang="en-US" dirty="0" smtClean="0"/>
              <a:t>    </a:t>
            </a:r>
            <a:r>
              <a:rPr lang="en-US" dirty="0" err="1" smtClean="0"/>
              <a:t>adanya</a:t>
            </a:r>
            <a:r>
              <a:rPr lang="en-US" dirty="0" smtClean="0"/>
              <a:t>    </a:t>
            </a:r>
            <a:r>
              <a:rPr lang="en-US" dirty="0" err="1" smtClean="0"/>
              <a:t>ketidakpuasan</a:t>
            </a:r>
            <a:r>
              <a:rPr lang="en-US" dirty="0" smtClean="0"/>
              <a:t>.    </a:t>
            </a:r>
            <a:r>
              <a:rPr lang="en-US" dirty="0" err="1" smtClean="0"/>
              <a:t>Faktor</a:t>
            </a:r>
            <a:r>
              <a:rPr lang="en-US" dirty="0" smtClean="0"/>
              <a:t>   </a:t>
            </a:r>
            <a:r>
              <a:rPr lang="en-US" dirty="0" err="1" smtClean="0"/>
              <a:t>ini</a:t>
            </a:r>
            <a:r>
              <a:rPr lang="en-US" dirty="0" smtClean="0"/>
              <a:t>   </a:t>
            </a:r>
            <a:r>
              <a:rPr lang="en-US" dirty="0" err="1" smtClean="0"/>
              <a:t>berkenaan</a:t>
            </a:r>
            <a:r>
              <a:rPr lang="en-US" dirty="0" smtClean="0"/>
              <a:t>    </a:t>
            </a:r>
            <a:r>
              <a:rPr lang="en-US" dirty="0" err="1" smtClean="0"/>
              <a:t>dengan</a:t>
            </a:r>
            <a:r>
              <a:rPr lang="en-US" dirty="0" smtClean="0"/>
              <a:t>:   </a:t>
            </a:r>
            <a:r>
              <a:rPr lang="en-US" dirty="0" err="1" smtClean="0"/>
              <a:t>prestasi</a:t>
            </a:r>
            <a:r>
              <a:rPr lang="en-US" dirty="0" smtClean="0"/>
              <a:t>,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</a:t>
            </a:r>
            <a:r>
              <a:rPr lang="en-US" dirty="0" err="1" smtClean="0"/>
              <a:t>pengakuan</a:t>
            </a:r>
            <a:r>
              <a:rPr lang="en-US" dirty="0" smtClean="0"/>
              <a:t>,     </a:t>
            </a:r>
            <a:r>
              <a:rPr lang="en-US" dirty="0" err="1" smtClean="0"/>
              <a:t>pekerjaan</a:t>
            </a:r>
            <a:r>
              <a:rPr lang="en-US" dirty="0" smtClean="0"/>
              <a:t>,     </a:t>
            </a:r>
            <a:r>
              <a:rPr lang="en-US" dirty="0" err="1" smtClean="0"/>
              <a:t>tanggungjawab</a:t>
            </a:r>
            <a:r>
              <a:rPr lang="en-US" dirty="0" smtClean="0"/>
              <a:t>,      </a:t>
            </a:r>
            <a:r>
              <a:rPr lang="en-US" dirty="0" err="1" smtClean="0"/>
              <a:t>kemajuan-kemajuan</a:t>
            </a:r>
            <a:r>
              <a:rPr lang="en-US" dirty="0" smtClean="0"/>
              <a:t>,      </a:t>
            </a:r>
            <a:r>
              <a:rPr lang="en-US" dirty="0" err="1" smtClean="0"/>
              <a:t>dan</a:t>
            </a:r>
            <a:r>
              <a:rPr lang="en-US" dirty="0" smtClean="0"/>
              <a:t>    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kematangan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.</a:t>
            </a:r>
            <a:endParaRPr lang="id-ID" dirty="0" smtClean="0"/>
          </a:p>
          <a:p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Kaitannya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Kepuasan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endParaRPr lang="id-ID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Teori</a:t>
            </a:r>
            <a:r>
              <a:rPr lang="en-US" dirty="0" smtClean="0"/>
              <a:t> Porter-Lawler,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asumsi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kepuasan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prestasi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 </a:t>
            </a:r>
            <a:r>
              <a:rPr lang="en-US" dirty="0" err="1" smtClean="0"/>
              <a:t>seseorang</a:t>
            </a:r>
            <a:r>
              <a:rPr lang="en-US" dirty="0" smtClean="0"/>
              <a:t>, 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sebaliknya</a:t>
            </a:r>
            <a:r>
              <a:rPr lang="en-US" dirty="0" smtClean="0"/>
              <a:t>  </a:t>
            </a:r>
            <a:r>
              <a:rPr lang="en-US" dirty="0" err="1" smtClean="0"/>
              <a:t>ketidakpuasan</a:t>
            </a:r>
            <a:r>
              <a:rPr lang="en-US" dirty="0" smtClean="0"/>
              <a:t>  </a:t>
            </a:r>
            <a:r>
              <a:rPr lang="en-US" dirty="0" err="1" smtClean="0"/>
              <a:t>akan</a:t>
            </a:r>
            <a:r>
              <a:rPr lang="en-US" dirty="0" smtClean="0"/>
              <a:t>  </a:t>
            </a:r>
            <a:r>
              <a:rPr lang="en-US" dirty="0" err="1" smtClean="0"/>
              <a:t>merusak</a:t>
            </a:r>
            <a:r>
              <a:rPr lang="en-US" dirty="0" smtClean="0"/>
              <a:t>  </a:t>
            </a:r>
            <a:r>
              <a:rPr lang="en-US" dirty="0" err="1" smtClean="0"/>
              <a:t>kinerja</a:t>
            </a:r>
            <a:r>
              <a:rPr lang="en-US" dirty="0" smtClean="0"/>
              <a:t>  </a:t>
            </a:r>
            <a:r>
              <a:rPr lang="en-US" dirty="0" err="1" smtClean="0"/>
              <a:t>seseorang</a:t>
            </a:r>
            <a:r>
              <a:rPr lang="en-US" dirty="0" smtClean="0"/>
              <a:t>. </a:t>
            </a:r>
            <a:endParaRPr lang="id-ID" dirty="0" smtClean="0"/>
          </a:p>
          <a:p>
            <a:r>
              <a:rPr lang="en-US" dirty="0" err="1" smtClean="0"/>
              <a:t>Dikatakannya</a:t>
            </a:r>
            <a:r>
              <a:rPr lang="en-US" dirty="0" smtClean="0"/>
              <a:t>,  </a:t>
            </a:r>
            <a:r>
              <a:rPr lang="en-US" dirty="0" err="1" smtClean="0"/>
              <a:t>bahwa</a:t>
            </a:r>
            <a:r>
              <a:rPr lang="en-US" dirty="0" smtClean="0"/>
              <a:t>  </a:t>
            </a:r>
            <a:r>
              <a:rPr lang="en-US" dirty="0" err="1" smtClean="0"/>
              <a:t>hasil</a:t>
            </a:r>
            <a:r>
              <a:rPr lang="en-US" dirty="0" smtClean="0"/>
              <a:t>  </a:t>
            </a:r>
            <a:r>
              <a:rPr lang="en-US" dirty="0" err="1" smtClean="0"/>
              <a:t>dari</a:t>
            </a:r>
            <a:r>
              <a:rPr lang="en-US" dirty="0" smtClean="0"/>
              <a:t>  </a:t>
            </a:r>
            <a:r>
              <a:rPr lang="en-US" dirty="0" err="1" smtClean="0"/>
              <a:t>usaha</a:t>
            </a:r>
            <a:r>
              <a:rPr lang="en-US" dirty="0" smtClean="0"/>
              <a:t>  </a:t>
            </a:r>
            <a:r>
              <a:rPr lang="en-US" dirty="0" err="1" smtClean="0"/>
              <a:t>tidak</a:t>
            </a:r>
            <a:r>
              <a:rPr lang="en-US" dirty="0" smtClean="0"/>
              <a:t>  </a:t>
            </a:r>
            <a:r>
              <a:rPr lang="en-US" dirty="0" err="1" smtClean="0"/>
              <a:t>selalu</a:t>
            </a:r>
            <a:r>
              <a:rPr lang="en-US" dirty="0" smtClean="0"/>
              <a:t>  </a:t>
            </a:r>
            <a:r>
              <a:rPr lang="en-US" dirty="0" err="1" smtClean="0"/>
              <a:t>memberikan</a:t>
            </a:r>
            <a:r>
              <a:rPr lang="en-US" dirty="0" smtClean="0"/>
              <a:t>  </a:t>
            </a:r>
            <a:r>
              <a:rPr lang="en-US" dirty="0" err="1" smtClean="0"/>
              <a:t>kepuasan</a:t>
            </a:r>
            <a:r>
              <a:rPr lang="en-US" dirty="0" smtClean="0"/>
              <a:t>  </a:t>
            </a:r>
            <a:r>
              <a:rPr lang="en-US" dirty="0" err="1" smtClean="0"/>
              <a:t>bagi</a:t>
            </a:r>
            <a:r>
              <a:rPr lang="en-US" dirty="0" smtClean="0"/>
              <a:t>  </a:t>
            </a:r>
            <a:r>
              <a:rPr lang="en-US" dirty="0" err="1" smtClean="0"/>
              <a:t>individu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  yang   </a:t>
            </a:r>
            <a:r>
              <a:rPr lang="en-US" dirty="0" err="1" smtClean="0"/>
              <a:t>lebih</a:t>
            </a:r>
            <a:r>
              <a:rPr lang="en-US" dirty="0" smtClean="0"/>
              <a:t>   </a:t>
            </a:r>
            <a:r>
              <a:rPr lang="en-US" dirty="0" err="1" smtClean="0"/>
              <a:t>penting</a:t>
            </a:r>
            <a:r>
              <a:rPr lang="en-US" dirty="0" smtClean="0"/>
              <a:t>   s</a:t>
            </a:r>
            <a:r>
              <a:rPr lang="id-ID" dirty="0" smtClean="0"/>
              <a:t>e</a:t>
            </a:r>
            <a:r>
              <a:rPr lang="en-US" dirty="0" err="1" smtClean="0"/>
              <a:t>cara</a:t>
            </a:r>
            <a:r>
              <a:rPr lang="en-US" dirty="0" smtClean="0"/>
              <a:t>   </a:t>
            </a:r>
            <a:r>
              <a:rPr lang="en-US" dirty="0" err="1" smtClean="0"/>
              <a:t>langsung</a:t>
            </a:r>
            <a:r>
              <a:rPr lang="en-US" dirty="0" smtClean="0"/>
              <a:t>   </a:t>
            </a:r>
            <a:r>
              <a:rPr lang="en-US" dirty="0" err="1" smtClean="0"/>
              <a:t>memberikan</a:t>
            </a:r>
            <a:r>
              <a:rPr lang="en-US" dirty="0" smtClean="0"/>
              <a:t>   </a:t>
            </a:r>
            <a:r>
              <a:rPr lang="en-US" dirty="0" err="1" smtClean="0"/>
              <a:t>kepuasan</a:t>
            </a:r>
            <a:r>
              <a:rPr lang="en-US" dirty="0" smtClean="0"/>
              <a:t>   </a:t>
            </a:r>
            <a:r>
              <a:rPr lang="en-US" dirty="0" err="1" smtClean="0"/>
              <a:t>adalah</a:t>
            </a:r>
            <a:r>
              <a:rPr lang="en-US" dirty="0" smtClean="0"/>
              <a:t>   </a:t>
            </a:r>
            <a:r>
              <a:rPr lang="en-US" dirty="0" err="1" smtClean="0"/>
              <a:t>upah</a:t>
            </a:r>
            <a:r>
              <a:rPr lang="en-US" dirty="0" smtClean="0"/>
              <a:t>   yang </a:t>
            </a:r>
            <a:r>
              <a:rPr lang="en-US" dirty="0" err="1" smtClean="0"/>
              <a:t>diterimanya</a:t>
            </a:r>
            <a:r>
              <a:rPr lang="en-US" dirty="0" smtClean="0"/>
              <a:t>  </a:t>
            </a:r>
            <a:r>
              <a:rPr lang="en-US" dirty="0" err="1" smtClean="0"/>
              <a:t>sebagai</a:t>
            </a:r>
            <a:r>
              <a:rPr lang="en-US" dirty="0" smtClean="0"/>
              <a:t>  </a:t>
            </a:r>
            <a:r>
              <a:rPr lang="en-US" dirty="0" err="1" smtClean="0"/>
              <a:t>hasil</a:t>
            </a:r>
            <a:r>
              <a:rPr lang="en-US" dirty="0" smtClean="0"/>
              <a:t>  </a:t>
            </a:r>
            <a:r>
              <a:rPr lang="en-US" dirty="0" err="1" smtClean="0"/>
              <a:t>dari</a:t>
            </a:r>
            <a:r>
              <a:rPr lang="en-US" dirty="0" smtClean="0"/>
              <a:t>  </a:t>
            </a:r>
            <a:r>
              <a:rPr lang="en-US" dirty="0" err="1" smtClean="0"/>
              <a:t>pekerjaannya</a:t>
            </a:r>
            <a:r>
              <a:rPr lang="en-US" dirty="0" smtClean="0"/>
              <a:t>,  </a:t>
            </a:r>
            <a:r>
              <a:rPr lang="en-US" dirty="0" err="1" smtClean="0"/>
              <a:t>di</a:t>
            </a:r>
            <a:r>
              <a:rPr lang="en-US" dirty="0" smtClean="0"/>
              <a:t>  </a:t>
            </a:r>
            <a:r>
              <a:rPr lang="en-US" dirty="0" err="1" smtClean="0"/>
              <a:t>samping</a:t>
            </a:r>
            <a:r>
              <a:rPr lang="en-US" dirty="0" smtClean="0"/>
              <a:t>  </a:t>
            </a:r>
            <a:r>
              <a:rPr lang="en-US" dirty="0" err="1" smtClean="0"/>
              <a:t>itu</a:t>
            </a:r>
            <a:r>
              <a:rPr lang="en-US" dirty="0" smtClean="0"/>
              <a:t>  </a:t>
            </a:r>
            <a:r>
              <a:rPr lang="en-US" dirty="0" err="1" smtClean="0"/>
              <a:t>perhatian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penghargaan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.</a:t>
            </a:r>
            <a:endParaRPr lang="id-ID" dirty="0" smtClean="0"/>
          </a:p>
          <a:p>
            <a:endParaRPr lang="id-ID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endParaRPr lang="id-ID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Implikasinya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,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dicegah</a:t>
            </a:r>
            <a:r>
              <a:rPr lang="en-US" dirty="0" smtClean="0"/>
              <a:t> agar </a:t>
            </a:r>
            <a:r>
              <a:rPr lang="en-US" dirty="0" err="1" smtClean="0"/>
              <a:t>tercipta</a:t>
            </a:r>
            <a:r>
              <a:rPr lang="en-US" dirty="0" smtClean="0"/>
              <a:t>   </a:t>
            </a:r>
            <a:r>
              <a:rPr lang="en-US" dirty="0" err="1" smtClean="0"/>
              <a:t>motivasi</a:t>
            </a:r>
            <a:r>
              <a:rPr lang="en-US" dirty="0" smtClean="0"/>
              <a:t>   </a:t>
            </a:r>
            <a:r>
              <a:rPr lang="en-US" dirty="0" err="1" smtClean="0"/>
              <a:t>kerja</a:t>
            </a:r>
            <a:r>
              <a:rPr lang="en-US" dirty="0" smtClean="0"/>
              <a:t>,   </a:t>
            </a:r>
            <a:r>
              <a:rPr lang="en-US" dirty="0" err="1" smtClean="0"/>
              <a:t>yaitu</a:t>
            </a:r>
            <a:r>
              <a:rPr lang="en-US" dirty="0" smtClean="0"/>
              <a:t>:  </a:t>
            </a:r>
            <a:endParaRPr lang="id-ID" dirty="0" smtClean="0"/>
          </a:p>
          <a:p>
            <a:r>
              <a:rPr lang="en-US" dirty="0" smtClean="0"/>
              <a:t> (1)  </a:t>
            </a:r>
            <a:r>
              <a:rPr lang="en-US" dirty="0" err="1" smtClean="0"/>
              <a:t>kegunaan</a:t>
            </a:r>
            <a:r>
              <a:rPr lang="en-US" dirty="0" smtClean="0"/>
              <a:t>   </a:t>
            </a:r>
            <a:r>
              <a:rPr lang="en-US" dirty="0" err="1" smtClean="0"/>
              <a:t>terhadap</a:t>
            </a:r>
            <a:r>
              <a:rPr lang="en-US" dirty="0" smtClean="0"/>
              <a:t>   </a:t>
            </a:r>
            <a:r>
              <a:rPr lang="en-US" dirty="0" err="1" smtClean="0"/>
              <a:t>kemampuan</a:t>
            </a:r>
            <a:r>
              <a:rPr lang="en-US" dirty="0" smtClean="0"/>
              <a:t>   </a:t>
            </a:r>
            <a:r>
              <a:rPr lang="en-US" dirty="0" err="1" smtClean="0"/>
              <a:t>dan</a:t>
            </a:r>
            <a:r>
              <a:rPr lang="id-ID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      </a:t>
            </a:r>
            <a:r>
              <a:rPr lang="en-US" dirty="0" err="1" smtClean="0"/>
              <a:t>karyawan</a:t>
            </a:r>
            <a:r>
              <a:rPr lang="en-US" dirty="0" smtClean="0"/>
              <a:t>,</a:t>
            </a:r>
            <a:endParaRPr lang="id-ID" dirty="0" smtClean="0"/>
          </a:p>
          <a:p>
            <a:r>
              <a:rPr lang="en-US" dirty="0" smtClean="0"/>
              <a:t> (2) </a:t>
            </a:r>
            <a:r>
              <a:rPr lang="id-ID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visi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-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      </a:t>
            </a:r>
            <a:r>
              <a:rPr lang="en-US" dirty="0" err="1" smtClean="0"/>
              <a:t>karyawan</a:t>
            </a:r>
            <a:r>
              <a:rPr lang="en-US" dirty="0" smtClean="0"/>
              <a:t>, </a:t>
            </a:r>
            <a:endParaRPr lang="id-ID" dirty="0" smtClean="0"/>
          </a:p>
          <a:p>
            <a:r>
              <a:rPr lang="en-US" dirty="0" smtClean="0"/>
              <a:t> (3) </a:t>
            </a:r>
            <a:r>
              <a:rPr lang="id-ID" dirty="0" smtClean="0"/>
              <a:t> </a:t>
            </a:r>
            <a:r>
              <a:rPr lang="en-US" dirty="0" err="1" smtClean="0"/>
              <a:t>ketergantungan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 </a:t>
            </a:r>
            <a:r>
              <a:rPr lang="en-US" dirty="0" err="1" smtClean="0"/>
              <a:t>pekerja</a:t>
            </a:r>
            <a:r>
              <a:rPr lang="en-US" dirty="0" smtClean="0"/>
              <a:t>   </a:t>
            </a:r>
            <a:r>
              <a:rPr lang="en-US" dirty="0" err="1" smtClean="0"/>
              <a:t>terhadap</a:t>
            </a:r>
            <a:r>
              <a:rPr lang="en-US" dirty="0" smtClean="0"/>
              <a:t>   </a:t>
            </a:r>
            <a:r>
              <a:rPr lang="en-US" dirty="0" err="1" smtClean="0"/>
              <a:t>orang</a:t>
            </a:r>
            <a:r>
              <a:rPr lang="en-US" dirty="0" smtClean="0"/>
              <a:t>  lain,  </a:t>
            </a:r>
            <a:endParaRPr lang="id-ID" dirty="0" smtClean="0"/>
          </a:p>
          <a:p>
            <a:r>
              <a:rPr lang="en-US" dirty="0" smtClean="0"/>
              <a:t> (4)  </a:t>
            </a:r>
            <a:r>
              <a:rPr lang="en-US" dirty="0" err="1" smtClean="0"/>
              <a:t>keraguan</a:t>
            </a:r>
            <a:r>
              <a:rPr lang="en-US" dirty="0" smtClean="0"/>
              <a:t>   </a:t>
            </a:r>
            <a:r>
              <a:rPr lang="en-US" dirty="0" err="1" smtClean="0"/>
              <a:t>dalam</a:t>
            </a:r>
            <a:r>
              <a:rPr lang="en-US" dirty="0" smtClean="0"/>
              <a:t>   </a:t>
            </a:r>
            <a:r>
              <a:rPr lang="en-US" dirty="0" err="1" smtClean="0"/>
              <a:t>melaksanakan</a:t>
            </a:r>
            <a:r>
              <a:rPr lang="en-US" dirty="0" smtClean="0"/>
              <a:t>   </a:t>
            </a:r>
            <a:r>
              <a:rPr lang="en-US" dirty="0" err="1" smtClean="0"/>
              <a:t>pekerjaan</a:t>
            </a:r>
            <a:r>
              <a:rPr lang="en-US" dirty="0" smtClean="0"/>
              <a:t>. </a:t>
            </a:r>
            <a:endParaRPr lang="id-ID" dirty="0" smtClean="0"/>
          </a:p>
          <a:p>
            <a:endParaRPr lang="id-ID" dirty="0" smtClean="0"/>
          </a:p>
          <a:p>
            <a:r>
              <a:rPr lang="en-US" dirty="0" err="1" smtClean="0"/>
              <a:t>Langkah-langkah</a:t>
            </a:r>
            <a:r>
              <a:rPr lang="en-US" dirty="0" smtClean="0"/>
              <a:t>  yang </a:t>
            </a:r>
            <a:r>
              <a:rPr lang="en-US" dirty="0" err="1" smtClean="0"/>
              <a:t>perlu</a:t>
            </a:r>
            <a:r>
              <a:rPr lang="en-US" dirty="0" smtClean="0"/>
              <a:t>  </a:t>
            </a:r>
            <a:r>
              <a:rPr lang="en-US" dirty="0" err="1" smtClean="0"/>
              <a:t>diupayakan</a:t>
            </a:r>
            <a:r>
              <a:rPr lang="en-US" dirty="0" smtClean="0"/>
              <a:t>  </a:t>
            </a:r>
            <a:r>
              <a:rPr lang="en-US" dirty="0" err="1" smtClean="0"/>
              <a:t>antara</a:t>
            </a:r>
            <a:r>
              <a:rPr lang="en-US" dirty="0" smtClean="0"/>
              <a:t>  lain: </a:t>
            </a:r>
            <a:endParaRPr lang="id-ID" dirty="0" smtClean="0"/>
          </a:p>
          <a:p>
            <a:r>
              <a:rPr lang="en-US" dirty="0" smtClean="0"/>
              <a:t> (1) </a:t>
            </a:r>
            <a:r>
              <a:rPr lang="en-US" dirty="0" err="1" smtClean="0"/>
              <a:t>menentukan</a:t>
            </a:r>
            <a:r>
              <a:rPr lang="en-US" dirty="0" smtClean="0"/>
              <a:t>  </a:t>
            </a:r>
            <a:r>
              <a:rPr lang="en-US" dirty="0" err="1" smtClean="0"/>
              <a:t>skala</a:t>
            </a:r>
            <a:r>
              <a:rPr lang="en-US" dirty="0" smtClean="0"/>
              <a:t>  </a:t>
            </a:r>
            <a:r>
              <a:rPr lang="en-US" dirty="0" err="1" smtClean="0"/>
              <a:t>upah</a:t>
            </a:r>
            <a:r>
              <a:rPr lang="en-US" dirty="0" smtClean="0"/>
              <a:t>  </a:t>
            </a:r>
            <a:r>
              <a:rPr lang="en-US" dirty="0" err="1" smtClean="0"/>
              <a:t>tiap-tiap</a:t>
            </a:r>
            <a:r>
              <a:rPr lang="en-US" dirty="0" smtClean="0"/>
              <a:t> </a:t>
            </a:r>
            <a:r>
              <a:rPr lang="en-US" dirty="0" err="1" smtClean="0"/>
              <a:t>pekerja</a:t>
            </a:r>
            <a:r>
              <a:rPr lang="en-US" dirty="0" smtClean="0"/>
              <a:t>, </a:t>
            </a:r>
            <a:endParaRPr lang="id-ID" dirty="0" smtClean="0"/>
          </a:p>
          <a:p>
            <a:r>
              <a:rPr lang="en-US" dirty="0" smtClean="0"/>
              <a:t>(2) </a:t>
            </a:r>
            <a:r>
              <a:rPr lang="en-US" dirty="0" err="1" smtClean="0"/>
              <a:t>menentukan</a:t>
            </a:r>
            <a:r>
              <a:rPr lang="en-US" dirty="0" smtClean="0"/>
              <a:t> 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, </a:t>
            </a:r>
            <a:endParaRPr lang="id-ID" dirty="0" smtClean="0"/>
          </a:p>
          <a:p>
            <a:r>
              <a:rPr lang="en-US" dirty="0" smtClean="0"/>
              <a:t>(3)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yang  optimal,   </a:t>
            </a:r>
            <a:endParaRPr lang="id-ID" dirty="0" smtClean="0"/>
          </a:p>
          <a:p>
            <a:r>
              <a:rPr lang="en-US" dirty="0" smtClean="0"/>
              <a:t>(4)  </a:t>
            </a:r>
            <a:r>
              <a:rPr lang="en-US" dirty="0" err="1" smtClean="0"/>
              <a:t>adanya</a:t>
            </a:r>
            <a:r>
              <a:rPr lang="en-US" dirty="0" smtClean="0"/>
              <a:t>  </a:t>
            </a:r>
            <a:r>
              <a:rPr lang="en-US" dirty="0" err="1" smtClean="0"/>
              <a:t>kesesuaian</a:t>
            </a:r>
            <a:r>
              <a:rPr lang="en-US" dirty="0" smtClean="0"/>
              <a:t>  </a:t>
            </a:r>
            <a:r>
              <a:rPr lang="en-US" dirty="0" err="1" smtClean="0"/>
              <a:t>antara</a:t>
            </a:r>
            <a:r>
              <a:rPr lang="en-US" dirty="0" smtClean="0"/>
              <a:t>  </a:t>
            </a:r>
            <a:r>
              <a:rPr lang="en-US" dirty="0" err="1" smtClean="0"/>
              <a:t>upah</a:t>
            </a:r>
            <a:r>
              <a:rPr lang="en-US" dirty="0" smtClean="0"/>
              <a:t>,  </a:t>
            </a:r>
            <a:r>
              <a:rPr lang="en-US" dirty="0" err="1" smtClean="0"/>
              <a:t>gaji</a:t>
            </a:r>
            <a:r>
              <a:rPr lang="en-US" dirty="0" smtClean="0"/>
              <a:t>  </a:t>
            </a:r>
            <a:r>
              <a:rPr lang="en-US" dirty="0" err="1" smtClean="0"/>
              <a:t>atau</a:t>
            </a:r>
            <a:r>
              <a:rPr lang="en-US" dirty="0" smtClean="0"/>
              <a:t>  </a:t>
            </a:r>
            <a:r>
              <a:rPr lang="en-US" dirty="0" err="1" smtClean="0"/>
              <a:t>insentif</a:t>
            </a:r>
            <a:r>
              <a:rPr lang="en-US" dirty="0" smtClean="0"/>
              <a:t>  yang 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    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prestasi</a:t>
            </a:r>
            <a:r>
              <a:rPr lang="en-US" dirty="0" smtClean="0"/>
              <a:t> </a:t>
            </a:r>
            <a:r>
              <a:rPr lang="en-US" dirty="0" err="1" smtClean="0"/>
              <a:t>kerjanya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pPr algn="ctr"/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endParaRPr lang="id-ID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90944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dasarnya</a:t>
            </a:r>
            <a:r>
              <a:rPr lang="en-US" dirty="0" smtClean="0"/>
              <a:t> </a:t>
            </a:r>
            <a:r>
              <a:rPr lang="en-US" dirty="0" err="1" smtClean="0"/>
              <a:t>mengacu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dorongan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memuaskan</a:t>
            </a:r>
            <a:r>
              <a:rPr lang="en-US" dirty="0" smtClean="0"/>
              <a:t> 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  </a:t>
            </a:r>
            <a:r>
              <a:rPr lang="en-US" dirty="0" err="1" smtClean="0"/>
              <a:t>atau</a:t>
            </a:r>
            <a:r>
              <a:rPr lang="en-US" dirty="0" smtClean="0"/>
              <a:t>   </a:t>
            </a:r>
            <a:r>
              <a:rPr lang="en-US" dirty="0" err="1" smtClean="0"/>
              <a:t>tujuan</a:t>
            </a:r>
            <a:r>
              <a:rPr lang="en-US" dirty="0" smtClean="0"/>
              <a:t>. </a:t>
            </a:r>
            <a:endParaRPr lang="id-ID" dirty="0" smtClean="0"/>
          </a:p>
          <a:p>
            <a:r>
              <a:rPr lang="en-US" dirty="0" smtClean="0"/>
              <a:t>Dan </a:t>
            </a:r>
            <a:r>
              <a:rPr lang="en-US" dirty="0" err="1" smtClean="0"/>
              <a:t>kepuasan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  </a:t>
            </a:r>
            <a:r>
              <a:rPr lang="en-US" dirty="0" err="1" smtClean="0"/>
              <a:t>mengacu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  </a:t>
            </a:r>
            <a:r>
              <a:rPr lang="en-US" dirty="0" err="1" smtClean="0"/>
              <a:t>pengalaman</a:t>
            </a:r>
            <a:r>
              <a:rPr lang="en-US" dirty="0" smtClean="0"/>
              <a:t>   yang </a:t>
            </a:r>
            <a:r>
              <a:rPr lang="en-US" dirty="0" err="1" smtClean="0"/>
              <a:t>menyenangkan</a:t>
            </a:r>
            <a:r>
              <a:rPr lang="en-US" dirty="0" smtClean="0"/>
              <a:t>   </a:t>
            </a:r>
            <a:r>
              <a:rPr lang="en-US" dirty="0" err="1" smtClean="0"/>
              <a:t>pada</a:t>
            </a:r>
            <a:r>
              <a:rPr lang="en-US" dirty="0" smtClean="0"/>
              <a:t>  </a:t>
            </a:r>
            <a:r>
              <a:rPr lang="en-US" dirty="0" err="1" smtClean="0"/>
              <a:t>saat</a:t>
            </a:r>
            <a:r>
              <a:rPr lang="en-US" dirty="0" smtClean="0"/>
              <a:t>  </a:t>
            </a:r>
            <a:r>
              <a:rPr lang="en-US" dirty="0" err="1" smtClean="0"/>
              <a:t>terpenuhinya</a:t>
            </a:r>
            <a:r>
              <a:rPr lang="en-US" dirty="0" smtClean="0"/>
              <a:t>  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. </a:t>
            </a:r>
            <a:endParaRPr lang="id-ID" dirty="0" smtClean="0"/>
          </a:p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lain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kaitan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kepuasan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  </a:t>
            </a:r>
            <a:r>
              <a:rPr lang="en-US" dirty="0" err="1" smtClean="0"/>
              <a:t>dorongan</a:t>
            </a:r>
            <a:r>
              <a:rPr lang="en-US" dirty="0" smtClean="0"/>
              <a:t> yang </a:t>
            </a:r>
            <a:r>
              <a:rPr lang="en-US" dirty="0" err="1" smtClean="0"/>
              <a:t>timbul</a:t>
            </a:r>
            <a:r>
              <a:rPr lang="en-US" dirty="0" smtClean="0"/>
              <a:t>   </a:t>
            </a:r>
            <a:r>
              <a:rPr lang="en-US" dirty="0" err="1" smtClean="0"/>
              <a:t>dari</a:t>
            </a:r>
            <a:r>
              <a:rPr lang="en-US" dirty="0" smtClean="0"/>
              <a:t>   </a:t>
            </a:r>
            <a:r>
              <a:rPr lang="en-US" dirty="0" err="1" smtClean="0"/>
              <a:t>individu</a:t>
            </a:r>
            <a:r>
              <a:rPr lang="en-US" dirty="0" smtClean="0"/>
              <a:t> guru   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 </a:t>
            </a:r>
            <a:r>
              <a:rPr lang="en-US" dirty="0" err="1" smtClean="0"/>
              <a:t>melaksanakan</a:t>
            </a:r>
            <a:r>
              <a:rPr lang="en-US" dirty="0" smtClean="0"/>
              <a:t>   </a:t>
            </a:r>
            <a:r>
              <a:rPr lang="en-US" dirty="0" err="1" smtClean="0"/>
              <a:t>pekerjaan</a:t>
            </a:r>
            <a:r>
              <a:rPr lang="en-US" dirty="0" smtClean="0"/>
              <a:t>,   </a:t>
            </a:r>
            <a:r>
              <a:rPr lang="en-US" dirty="0" err="1" smtClean="0"/>
              <a:t>sehingga</a:t>
            </a:r>
            <a:r>
              <a:rPr lang="en-US" dirty="0" smtClean="0"/>
              <a:t>   </a:t>
            </a:r>
            <a:r>
              <a:rPr lang="en-US" dirty="0" err="1" smtClean="0"/>
              <a:t>hasil</a:t>
            </a:r>
            <a:r>
              <a:rPr lang="en-US" dirty="0" smtClean="0"/>
              <a:t> 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 </a:t>
            </a:r>
            <a:r>
              <a:rPr lang="en-US" dirty="0" err="1" smtClean="0"/>
              <a:t>kepuasan</a:t>
            </a:r>
            <a:r>
              <a:rPr lang="en-US" dirty="0" smtClean="0"/>
              <a:t>.  </a:t>
            </a:r>
            <a:endParaRPr lang="id-ID" dirty="0" smtClean="0"/>
          </a:p>
          <a:p>
            <a:r>
              <a:rPr lang="en-US" dirty="0" err="1" smtClean="0"/>
              <a:t>Seorang</a:t>
            </a:r>
            <a:r>
              <a:rPr lang="en-US" dirty="0" smtClean="0"/>
              <a:t>  </a:t>
            </a:r>
            <a:r>
              <a:rPr lang="en-US" dirty="0" err="1" smtClean="0"/>
              <a:t>pimpinan</a:t>
            </a:r>
            <a:r>
              <a:rPr lang="en-US" dirty="0" smtClean="0"/>
              <a:t>  </a:t>
            </a:r>
            <a:r>
              <a:rPr lang="en-US" dirty="0" err="1" smtClean="0"/>
              <a:t>organisasi</a:t>
            </a:r>
            <a:r>
              <a:rPr lang="en-US" dirty="0" smtClean="0"/>
              <a:t>  </a:t>
            </a:r>
            <a:r>
              <a:rPr lang="en-US" dirty="0" err="1" smtClean="0"/>
              <a:t>harus</a:t>
            </a:r>
            <a:r>
              <a:rPr lang="en-US" dirty="0" smtClean="0"/>
              <a:t>  </a:t>
            </a:r>
            <a:r>
              <a:rPr lang="en-US" dirty="0" err="1" smtClean="0"/>
              <a:t>memahami</a:t>
            </a:r>
            <a:r>
              <a:rPr lang="en-US" dirty="0" smtClean="0"/>
              <a:t>  </a:t>
            </a:r>
            <a:r>
              <a:rPr lang="en-US" dirty="0" err="1" smtClean="0"/>
              <a:t>bahwa</a:t>
            </a:r>
            <a:r>
              <a:rPr lang="en-US" dirty="0" smtClean="0"/>
              <a:t> 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  </a:t>
            </a:r>
            <a:r>
              <a:rPr lang="en-US" dirty="0" err="1" smtClean="0"/>
              <a:t>pegawai</a:t>
            </a:r>
            <a:r>
              <a:rPr lang="en-US" dirty="0" smtClean="0"/>
              <a:t> </a:t>
            </a:r>
            <a:r>
              <a:rPr lang="en-US" dirty="0" err="1" smtClean="0"/>
              <a:t>menyadari</a:t>
            </a:r>
            <a:r>
              <a:rPr lang="en-US" dirty="0" smtClean="0"/>
              <a:t>  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,  </a:t>
            </a:r>
            <a:r>
              <a:rPr lang="en-US" dirty="0" err="1" smtClean="0"/>
              <a:t>didahului</a:t>
            </a:r>
            <a:r>
              <a:rPr lang="en-US" dirty="0" smtClean="0"/>
              <a:t> 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dorongan-dorongan</a:t>
            </a:r>
            <a:r>
              <a:rPr lang="en-US" dirty="0" smtClean="0"/>
              <a:t> yang </a:t>
            </a:r>
            <a:r>
              <a:rPr lang="en-US" dirty="0" err="1" smtClean="0"/>
              <a:t>seringkali</a:t>
            </a:r>
            <a:r>
              <a:rPr lang="en-US" dirty="0" smtClean="0"/>
              <a:t> </a:t>
            </a:r>
            <a:r>
              <a:rPr lang="en-US" dirty="0" err="1" smtClean="0"/>
              <a:t>menimbulkan</a:t>
            </a:r>
            <a:r>
              <a:rPr lang="en-US" dirty="0" smtClean="0"/>
              <a:t> </a:t>
            </a:r>
            <a:r>
              <a:rPr lang="en-US" dirty="0" err="1" smtClean="0"/>
              <a:t>ketidakseimbangan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.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Keterkaitan</a:t>
            </a:r>
            <a:r>
              <a:rPr lang="en-US" dirty="0" smtClean="0"/>
              <a:t> </a:t>
            </a:r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Kepuasan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br>
              <a:rPr lang="id-ID" dirty="0" smtClean="0"/>
            </a:br>
            <a:endParaRPr lang="id-ID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48068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Secara</a:t>
            </a:r>
            <a:r>
              <a:rPr lang="en-US" dirty="0" smtClean="0"/>
              <a:t>     </a:t>
            </a:r>
            <a:r>
              <a:rPr lang="en-US" dirty="0" err="1" smtClean="0"/>
              <a:t>konseptual</a:t>
            </a:r>
            <a:r>
              <a:rPr lang="en-US" dirty="0" smtClean="0"/>
              <a:t>,    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    </a:t>
            </a:r>
            <a:r>
              <a:rPr lang="en-US" dirty="0" err="1" smtClean="0"/>
              <a:t>terjemahan</a:t>
            </a:r>
            <a:r>
              <a:rPr lang="en-US" dirty="0" smtClean="0"/>
              <a:t>  yang paling </a:t>
            </a:r>
            <a:r>
              <a:rPr lang="en-US" dirty="0" err="1" smtClean="0"/>
              <a:t>dianggap</a:t>
            </a:r>
            <a:r>
              <a:rPr lang="en-US" dirty="0" smtClean="0"/>
              <a:t> 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istilah</a:t>
            </a:r>
            <a:r>
              <a:rPr lang="en-US" dirty="0" smtClean="0"/>
              <a:t> performance, </a:t>
            </a:r>
            <a:r>
              <a:rPr lang="en-US" dirty="0" err="1" smtClean="0"/>
              <a:t>juga</a:t>
            </a:r>
            <a:r>
              <a:rPr lang="en-US" dirty="0" smtClean="0"/>
              <a:t>  </a:t>
            </a:r>
            <a:r>
              <a:rPr lang="en-US" dirty="0" err="1" smtClean="0"/>
              <a:t>diartikan</a:t>
            </a:r>
            <a:r>
              <a:rPr lang="en-US" dirty="0" smtClean="0"/>
              <a:t>  </a:t>
            </a:r>
            <a:r>
              <a:rPr lang="en-US" dirty="0" err="1" smtClean="0"/>
              <a:t>unjuk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pencapaian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/</a:t>
            </a:r>
            <a:r>
              <a:rPr lang="en-US" dirty="0" err="1" smtClean="0"/>
              <a:t>unjuk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/</a:t>
            </a:r>
            <a:r>
              <a:rPr lang="en-US" dirty="0" err="1" smtClean="0"/>
              <a:t>penampilan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. </a:t>
            </a:r>
            <a:endParaRPr lang="id-ID" dirty="0" smtClean="0"/>
          </a:p>
          <a:p>
            <a:r>
              <a:rPr lang="en-US" dirty="0" smtClean="0"/>
              <a:t>Smith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Yoyon</a:t>
            </a:r>
            <a:r>
              <a:rPr lang="en-US" dirty="0" smtClean="0"/>
              <a:t> </a:t>
            </a:r>
            <a:r>
              <a:rPr lang="en-US" dirty="0" err="1" smtClean="0"/>
              <a:t>Bahtiar</a:t>
            </a:r>
            <a:r>
              <a:rPr lang="en-US" dirty="0" smtClean="0"/>
              <a:t> </a:t>
            </a:r>
            <a:r>
              <a:rPr lang="en-US" dirty="0" err="1" smtClean="0"/>
              <a:t>Irianto</a:t>
            </a:r>
            <a:r>
              <a:rPr lang="en-US" dirty="0" smtClean="0"/>
              <a:t> (1997:82)   </a:t>
            </a:r>
            <a:r>
              <a:rPr lang="en-US" dirty="0" err="1" smtClean="0"/>
              <a:t>menyatakan</a:t>
            </a:r>
            <a:r>
              <a:rPr lang="en-US" dirty="0" smtClean="0"/>
              <a:t>   </a:t>
            </a:r>
            <a:r>
              <a:rPr lang="en-US" dirty="0" err="1" smtClean="0"/>
              <a:t>bahwa</a:t>
            </a:r>
            <a:r>
              <a:rPr lang="en-US" dirty="0" smtClean="0"/>
              <a:t>   performance  </a:t>
            </a:r>
            <a:r>
              <a:rPr lang="en-US" dirty="0" err="1" smtClean="0"/>
              <a:t>atau</a:t>
            </a:r>
            <a:r>
              <a:rPr lang="en-US" dirty="0" smtClean="0"/>
              <a:t>   </a:t>
            </a:r>
            <a:r>
              <a:rPr lang="en-US" dirty="0" err="1" smtClean="0"/>
              <a:t>kinerja</a:t>
            </a:r>
            <a:r>
              <a:rPr lang="en-US" dirty="0" smtClean="0"/>
              <a:t>   </a:t>
            </a:r>
            <a:r>
              <a:rPr lang="en-US" dirty="0" err="1" smtClean="0"/>
              <a:t>adalah</a:t>
            </a:r>
            <a:r>
              <a:rPr lang="en-US" dirty="0" smtClean="0"/>
              <a:t>   :"  output  drive  from processes, human or otherwise".    </a:t>
            </a:r>
            <a:endParaRPr lang="id-ID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 smtClean="0"/>
              <a:t>dikatakanya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 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 </a:t>
            </a:r>
            <a:r>
              <a:rPr lang="en-US" dirty="0" err="1" smtClean="0"/>
              <a:t>hasil</a:t>
            </a:r>
            <a:r>
              <a:rPr lang="en-US" dirty="0" smtClean="0"/>
              <a:t>  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 </a:t>
            </a:r>
            <a:r>
              <a:rPr lang="en-US" dirty="0" err="1" smtClean="0"/>
              <a:t>suatu</a:t>
            </a:r>
            <a:r>
              <a:rPr lang="en-US" dirty="0" smtClean="0"/>
              <a:t>     </a:t>
            </a:r>
            <a:r>
              <a:rPr lang="en-US" dirty="0" err="1" smtClean="0"/>
              <a:t>proses</a:t>
            </a:r>
            <a:r>
              <a:rPr lang="en-US" dirty="0" smtClean="0"/>
              <a:t>.     </a:t>
            </a:r>
            <a:endParaRPr lang="id-ID" dirty="0" smtClean="0"/>
          </a:p>
          <a:p>
            <a:r>
              <a:rPr lang="en-US" dirty="0" err="1" smtClean="0"/>
              <a:t>Artinya</a:t>
            </a:r>
            <a:r>
              <a:rPr lang="en-US" dirty="0" smtClean="0"/>
              <a:t>,  </a:t>
            </a:r>
            <a:r>
              <a:rPr lang="en-US" dirty="0" err="1" smtClean="0"/>
              <a:t>hasil</a:t>
            </a:r>
            <a:r>
              <a:rPr lang="en-US" dirty="0" smtClean="0"/>
              <a:t>  </a:t>
            </a:r>
            <a:r>
              <a:rPr lang="en-US" dirty="0" err="1" smtClean="0"/>
              <a:t>kerja</a:t>
            </a:r>
            <a:r>
              <a:rPr lang="en-US" dirty="0" smtClean="0"/>
              <a:t>  yang     </a:t>
            </a:r>
            <a:r>
              <a:rPr lang="en-US" dirty="0" err="1" smtClean="0"/>
              <a:t>dicapai</a:t>
            </a:r>
            <a:r>
              <a:rPr lang="en-US" dirty="0" smtClean="0"/>
              <a:t>     </a:t>
            </a:r>
            <a:r>
              <a:rPr lang="en-US" dirty="0" err="1" smtClean="0"/>
              <a:t>oleh</a:t>
            </a:r>
            <a:r>
              <a:rPr lang="en-US" dirty="0" smtClean="0"/>
              <a:t>  </a:t>
            </a:r>
            <a:r>
              <a:rPr lang="en-US" dirty="0" err="1" smtClean="0"/>
              <a:t>seorang</a:t>
            </a:r>
            <a:r>
              <a:rPr lang="en-US" dirty="0" smtClean="0"/>
              <a:t>  </a:t>
            </a:r>
            <a:r>
              <a:rPr lang="en-US" dirty="0" err="1" smtClean="0"/>
              <a:t>pegawai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yang </a:t>
            </a:r>
            <a:r>
              <a:rPr lang="en-US" dirty="0" err="1" smtClean="0"/>
              <a:t>dibebankan</a:t>
            </a:r>
            <a:r>
              <a:rPr lang="en-US" dirty="0" smtClean="0"/>
              <a:t> </a:t>
            </a:r>
            <a:r>
              <a:rPr lang="en-US" dirty="0" err="1" smtClean="0"/>
              <a:t>kepadanya</a:t>
            </a:r>
            <a:r>
              <a:rPr lang="en-US" dirty="0" smtClean="0"/>
              <a:t>.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,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disimpulkan</a:t>
            </a:r>
            <a:r>
              <a:rPr lang="en-US" dirty="0" smtClean="0"/>
              <a:t> 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 </a:t>
            </a:r>
            <a:r>
              <a:rPr lang="en-US" dirty="0" err="1" smtClean="0"/>
              <a:t>merupakan</a:t>
            </a:r>
            <a:r>
              <a:rPr lang="en-US" dirty="0" smtClean="0"/>
              <a:t>  </a:t>
            </a:r>
            <a:r>
              <a:rPr lang="en-US" dirty="0" err="1" smtClean="0"/>
              <a:t>unjuk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melaksanakan</a:t>
            </a:r>
            <a:r>
              <a:rPr lang="en-US" dirty="0" smtClean="0"/>
              <a:t>  </a:t>
            </a:r>
            <a:r>
              <a:rPr lang="en-US" dirty="0" err="1" smtClean="0"/>
              <a:t>tugas</a:t>
            </a:r>
            <a:r>
              <a:rPr lang="en-US" dirty="0" smtClean="0"/>
              <a:t>- </a:t>
            </a:r>
            <a:r>
              <a:rPr lang="en-US" dirty="0" err="1" smtClean="0"/>
              <a:t>tugas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dipercayakan</a:t>
            </a:r>
            <a:r>
              <a:rPr lang="en-US" dirty="0" smtClean="0"/>
              <a:t> </a:t>
            </a:r>
            <a:r>
              <a:rPr lang="en-US" dirty="0" err="1" smtClean="0"/>
              <a:t>kepadanya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kedudukannya</a:t>
            </a:r>
            <a:r>
              <a:rPr lang="en-US" dirty="0" smtClean="0"/>
              <a:t>.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Produktivitas</a:t>
            </a:r>
            <a:br>
              <a:rPr lang="id-ID" dirty="0" smtClean="0"/>
            </a:br>
            <a:r>
              <a:rPr lang="en-US" dirty="0" smtClean="0"/>
              <a:t> </a:t>
            </a:r>
            <a:br>
              <a:rPr lang="id-ID" dirty="0" smtClean="0"/>
            </a:br>
            <a:endParaRPr lang="id-ID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Paul   Mali   (1978)   </a:t>
            </a:r>
            <a:r>
              <a:rPr lang="en-US" dirty="0" err="1" smtClean="0"/>
              <a:t>mengemukakan</a:t>
            </a:r>
            <a:r>
              <a:rPr lang="en-US" dirty="0" smtClean="0"/>
              <a:t>    </a:t>
            </a:r>
            <a:r>
              <a:rPr lang="en-US" dirty="0" err="1" smtClean="0"/>
              <a:t>bahwa</a:t>
            </a:r>
            <a:r>
              <a:rPr lang="en-US" dirty="0" smtClean="0"/>
              <a:t>   </a:t>
            </a:r>
            <a:r>
              <a:rPr lang="en-US" dirty="0" err="1" smtClean="0"/>
              <a:t>produktivitas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   </a:t>
            </a:r>
            <a:r>
              <a:rPr lang="en-US" dirty="0" err="1" smtClean="0"/>
              <a:t>atau</a:t>
            </a:r>
            <a:r>
              <a:rPr lang="en-US" dirty="0" smtClean="0"/>
              <a:t>  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setinggi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memanfaatkan</a:t>
            </a:r>
            <a:r>
              <a:rPr lang="en-US" dirty="0" smtClean="0"/>
              <a:t>   </a:t>
            </a:r>
            <a:r>
              <a:rPr lang="en-US" dirty="0" err="1" smtClean="0"/>
              <a:t>sumberdaya</a:t>
            </a:r>
            <a:r>
              <a:rPr lang="en-US" dirty="0" smtClean="0"/>
              <a:t>   </a:t>
            </a:r>
            <a:r>
              <a:rPr lang="en-US" dirty="0" err="1" smtClean="0"/>
              <a:t>secara</a:t>
            </a:r>
            <a:r>
              <a:rPr lang="en-US" dirty="0" smtClean="0"/>
              <a:t>   </a:t>
            </a:r>
            <a:r>
              <a:rPr lang="en-US" dirty="0" err="1" smtClean="0"/>
              <a:t>efesien</a:t>
            </a:r>
            <a:r>
              <a:rPr lang="en-US" dirty="0" smtClean="0"/>
              <a:t>.   </a:t>
            </a:r>
            <a:endParaRPr lang="id-ID" dirty="0" smtClean="0"/>
          </a:p>
          <a:p>
            <a:r>
              <a:rPr lang="en-US" dirty="0" err="1" smtClean="0"/>
              <a:t>Oleh</a:t>
            </a:r>
            <a:r>
              <a:rPr lang="en-US" dirty="0" smtClean="0"/>
              <a:t>   </a:t>
            </a:r>
            <a:r>
              <a:rPr lang="en-US" dirty="0" err="1" smtClean="0"/>
              <a:t>karena</a:t>
            </a:r>
            <a:r>
              <a:rPr lang="en-US" dirty="0" smtClean="0"/>
              <a:t>   </a:t>
            </a:r>
            <a:r>
              <a:rPr lang="en-US" dirty="0" err="1" smtClean="0"/>
              <a:t>itu</a:t>
            </a:r>
            <a:r>
              <a:rPr lang="en-US" dirty="0" smtClean="0"/>
              <a:t>   </a:t>
            </a:r>
            <a:r>
              <a:rPr lang="en-US" dirty="0" err="1" smtClean="0"/>
              <a:t>produktivitas</a:t>
            </a:r>
            <a:r>
              <a:rPr lang="en-US" dirty="0" smtClean="0"/>
              <a:t>   </a:t>
            </a:r>
            <a:r>
              <a:rPr lang="en-US" dirty="0" err="1" smtClean="0"/>
              <a:t>seringkali</a:t>
            </a:r>
            <a:r>
              <a:rPr lang="en-US" dirty="0" smtClean="0"/>
              <a:t> </a:t>
            </a:r>
            <a:r>
              <a:rPr lang="en-US" dirty="0" err="1" smtClean="0"/>
              <a:t>diartikan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ratio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keluaran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masukan</a:t>
            </a:r>
            <a:r>
              <a:rPr lang="en-US" dirty="0" smtClean="0"/>
              <a:t>.  </a:t>
            </a:r>
            <a:endParaRPr lang="id-ID" dirty="0" smtClean="0"/>
          </a:p>
          <a:p>
            <a:r>
              <a:rPr lang="en-US" dirty="0" err="1" smtClean="0"/>
              <a:t>Produktiv</a:t>
            </a:r>
            <a:r>
              <a:rPr lang="id-ID" dirty="0" smtClean="0"/>
              <a:t>i</a:t>
            </a:r>
            <a:r>
              <a:rPr lang="en-US" dirty="0" err="1" smtClean="0"/>
              <a:t>tas</a:t>
            </a:r>
            <a:r>
              <a:rPr lang="en-US" dirty="0" smtClean="0"/>
              <a:t>   </a:t>
            </a:r>
            <a:r>
              <a:rPr lang="en-US" dirty="0" err="1" smtClean="0"/>
              <a:t>dalam</a:t>
            </a:r>
            <a:r>
              <a:rPr lang="en-US" dirty="0" smtClean="0"/>
              <a:t>    </a:t>
            </a:r>
            <a:r>
              <a:rPr lang="en-US" dirty="0" err="1" smtClean="0"/>
              <a:t>arti</a:t>
            </a:r>
            <a:r>
              <a:rPr lang="en-US" dirty="0" smtClean="0"/>
              <a:t> </a:t>
            </a:r>
            <a:r>
              <a:rPr lang="en-US" dirty="0" err="1" smtClean="0"/>
              <a:t>teknis</a:t>
            </a:r>
            <a:r>
              <a:rPr lang="en-US" dirty="0" smtClean="0"/>
              <a:t>   </a:t>
            </a:r>
            <a:r>
              <a:rPr lang="en-US" dirty="0" err="1" smtClean="0"/>
              <a:t>mengacu</a:t>
            </a:r>
            <a:r>
              <a:rPr lang="en-US" dirty="0" smtClean="0"/>
              <a:t>  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derajat</a:t>
            </a:r>
            <a:r>
              <a:rPr lang="en-US" dirty="0" smtClean="0"/>
              <a:t>   </a:t>
            </a:r>
            <a:r>
              <a:rPr lang="en-US" dirty="0" err="1" smtClean="0"/>
              <a:t>keefektivan</a:t>
            </a:r>
            <a:r>
              <a:rPr lang="en-US" dirty="0" smtClean="0"/>
              <a:t>,   </a:t>
            </a:r>
            <a:r>
              <a:rPr lang="en-US" dirty="0" err="1" smtClean="0"/>
              <a:t>efisiensi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  </a:t>
            </a:r>
            <a:r>
              <a:rPr lang="en-US" dirty="0" err="1" smtClean="0"/>
              <a:t>penggunaan</a:t>
            </a:r>
            <a:r>
              <a:rPr lang="en-US" dirty="0" smtClean="0"/>
              <a:t>   </a:t>
            </a:r>
            <a:r>
              <a:rPr lang="en-US" dirty="0" err="1" smtClean="0"/>
              <a:t>sumberdaya</a:t>
            </a:r>
            <a:r>
              <a:rPr lang="en-US" dirty="0" smtClean="0"/>
              <a:t>. 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Produktivitas</a:t>
            </a:r>
            <a:br>
              <a:rPr lang="id-ID" dirty="0" smtClean="0"/>
            </a:br>
            <a:endParaRPr lang="id-ID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,  </a:t>
            </a:r>
            <a:r>
              <a:rPr lang="en-US" dirty="0" err="1" smtClean="0"/>
              <a:t>produktivitas</a:t>
            </a:r>
            <a:r>
              <a:rPr lang="en-US" dirty="0" smtClean="0"/>
              <a:t>  </a:t>
            </a:r>
            <a:r>
              <a:rPr lang="en-US" dirty="0" err="1" smtClean="0"/>
              <a:t>merupakan</a:t>
            </a:r>
            <a:r>
              <a:rPr lang="en-US" dirty="0" smtClean="0"/>
              <a:t>  </a:t>
            </a:r>
            <a:r>
              <a:rPr lang="en-US" dirty="0" err="1" smtClean="0"/>
              <a:t>sikap</a:t>
            </a:r>
            <a:r>
              <a:rPr lang="en-US" dirty="0" smtClean="0"/>
              <a:t>      mental            yang </a:t>
            </a:r>
            <a:r>
              <a:rPr lang="en-US" dirty="0" err="1" smtClean="0"/>
              <a:t>senantiasa</a:t>
            </a:r>
            <a:r>
              <a:rPr lang="en-US" dirty="0" smtClean="0"/>
              <a:t>    </a:t>
            </a:r>
            <a:r>
              <a:rPr lang="en-US" dirty="0" err="1" smtClean="0"/>
              <a:t>berusaha</a:t>
            </a:r>
            <a:r>
              <a:rPr lang="en-US" dirty="0" smtClean="0"/>
              <a:t>     </a:t>
            </a:r>
            <a:r>
              <a:rPr lang="en-US" dirty="0" err="1" smtClean="0"/>
              <a:t>untuk</a:t>
            </a:r>
            <a:r>
              <a:rPr lang="en-US" dirty="0" smtClean="0"/>
              <a:t>    </a:t>
            </a:r>
            <a:r>
              <a:rPr lang="en-US" dirty="0" err="1" smtClean="0"/>
              <a:t>terus</a:t>
            </a:r>
            <a:r>
              <a:rPr lang="en-US" dirty="0" smtClean="0"/>
              <a:t>    </a:t>
            </a:r>
            <a:r>
              <a:rPr lang="en-US" dirty="0" err="1" smtClean="0"/>
              <a:t>berkembang</a:t>
            </a:r>
            <a:r>
              <a:rPr lang="en-US" dirty="0" smtClean="0"/>
              <a:t>.</a:t>
            </a:r>
            <a:r>
              <a:rPr lang="id-ID" dirty="0" smtClean="0"/>
              <a:t> </a:t>
            </a:r>
            <a:endParaRPr lang="id-ID" dirty="0" smtClean="0"/>
          </a:p>
          <a:p>
            <a:r>
              <a:rPr lang="en-US" dirty="0" err="1" smtClean="0"/>
              <a:t>Perwujudan</a:t>
            </a:r>
            <a:r>
              <a:rPr lang="en-US" dirty="0" smtClean="0"/>
              <a:t>     </a:t>
            </a:r>
            <a:r>
              <a:rPr lang="en-US" dirty="0" err="1" smtClean="0"/>
              <a:t>sikap</a:t>
            </a:r>
            <a:r>
              <a:rPr lang="en-US" dirty="0" smtClean="0"/>
              <a:t>    mental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lain:</a:t>
            </a:r>
            <a:endParaRPr lang="id-ID" dirty="0" smtClean="0"/>
          </a:p>
          <a:p>
            <a:r>
              <a:rPr lang="en-US" dirty="0" smtClean="0"/>
              <a:t> (1) Yang 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 </a:t>
            </a:r>
            <a:r>
              <a:rPr lang="en-US" dirty="0" err="1" smtClean="0"/>
              <a:t>dapat</a:t>
            </a:r>
            <a:r>
              <a:rPr lang="en-US" dirty="0" smtClean="0"/>
              <a:t> 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 </a:t>
            </a:r>
            <a:r>
              <a:rPr lang="en-US" dirty="0" err="1" smtClean="0"/>
              <a:t>peningkatan</a:t>
            </a:r>
            <a:r>
              <a:rPr lang="en-US" dirty="0" smtClean="0"/>
              <a:t>: (a) </a:t>
            </a:r>
            <a:r>
              <a:rPr lang="en-US" dirty="0" err="1" smtClean="0"/>
              <a:t>pengetahuan</a:t>
            </a:r>
            <a:r>
              <a:rPr lang="en-US" dirty="0" smtClean="0"/>
              <a:t>, (b)  </a:t>
            </a:r>
            <a:r>
              <a:rPr lang="en-US" dirty="0" err="1" smtClean="0"/>
              <a:t>keterampilan</a:t>
            </a:r>
            <a:r>
              <a:rPr lang="en-US" dirty="0" smtClean="0"/>
              <a:t>, (c) </a:t>
            </a:r>
            <a:r>
              <a:rPr lang="en-US" dirty="0" err="1" smtClean="0"/>
              <a:t>disiplin</a:t>
            </a:r>
            <a:r>
              <a:rPr lang="en-US" dirty="0" smtClean="0"/>
              <a:t>, (d)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(e)  </a:t>
            </a:r>
            <a:r>
              <a:rPr lang="en-US" dirty="0" err="1" smtClean="0"/>
              <a:t>kerukunan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; (2)</a:t>
            </a:r>
            <a:endParaRPr lang="id-ID" dirty="0" smtClean="0"/>
          </a:p>
          <a:p>
            <a:r>
              <a:rPr lang="id-ID" dirty="0" smtClean="0"/>
              <a:t>(2) </a:t>
            </a:r>
            <a:r>
              <a:rPr lang="en-US" dirty="0" smtClean="0"/>
              <a:t>Yang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:  (a) </a:t>
            </a:r>
            <a:r>
              <a:rPr lang="en-US" dirty="0" err="1" smtClean="0"/>
              <a:t>managemen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 yang 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, (b) </a:t>
            </a:r>
            <a:r>
              <a:rPr lang="en-US" dirty="0" err="1" smtClean="0"/>
              <a:t>penghematan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, (c)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,  </a:t>
            </a:r>
            <a:r>
              <a:rPr lang="en-US" dirty="0" err="1" smtClean="0"/>
              <a:t>dan</a:t>
            </a:r>
            <a:r>
              <a:rPr lang="en-US" dirty="0" smtClean="0"/>
              <a:t>  (d)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.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Produktivitas</a:t>
            </a:r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output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yang </a:t>
            </a:r>
            <a:r>
              <a:rPr lang="en-US" dirty="0" err="1"/>
              <a:t>berkesinambungan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akumulasi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pendorong</a:t>
            </a:r>
            <a:r>
              <a:rPr lang="en-US" dirty="0"/>
              <a:t>. </a:t>
            </a:r>
            <a:endParaRPr lang="id-ID" dirty="0" smtClean="0"/>
          </a:p>
          <a:p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/>
              <a:t>Basith</a:t>
            </a:r>
            <a:r>
              <a:rPr lang="en-US" dirty="0"/>
              <a:t> (2000), </a:t>
            </a:r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. </a:t>
            </a:r>
            <a:r>
              <a:rPr lang="en-US" dirty="0" err="1"/>
              <a:t>Faktor</a:t>
            </a:r>
            <a:r>
              <a:rPr lang="en-US" dirty="0"/>
              <a:t> yang paling </a:t>
            </a:r>
            <a:r>
              <a:rPr lang="en-US" dirty="0" err="1"/>
              <a:t>berpengaruh</a:t>
            </a:r>
            <a:r>
              <a:rPr lang="en-US" dirty="0"/>
              <a:t> 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 smtClean="0"/>
              <a:t>motivasi</a:t>
            </a:r>
            <a:r>
              <a:rPr lang="id-ID" dirty="0" smtClean="0"/>
              <a:t>.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KONSEP MOTIVASI</a:t>
            </a:r>
            <a:endParaRPr lang="id-ID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Berdasarkan</a:t>
            </a:r>
            <a:r>
              <a:rPr lang="en-US" dirty="0" smtClean="0"/>
              <a:t>     </a:t>
            </a:r>
            <a:r>
              <a:rPr lang="en-US" dirty="0" err="1" smtClean="0"/>
              <a:t>pengertian</a:t>
            </a:r>
            <a:r>
              <a:rPr lang="en-US" dirty="0" smtClean="0"/>
              <a:t>  </a:t>
            </a:r>
            <a:r>
              <a:rPr lang="en-US" dirty="0" err="1" smtClean="0"/>
              <a:t>teknis</a:t>
            </a:r>
            <a:r>
              <a:rPr lang="en-US" dirty="0" smtClean="0"/>
              <a:t>  </a:t>
            </a:r>
            <a:r>
              <a:rPr lang="en-US" dirty="0" err="1" smtClean="0"/>
              <a:t>produktivitas</a:t>
            </a:r>
            <a:r>
              <a:rPr lang="en-US" dirty="0" smtClean="0"/>
              <a:t>    </a:t>
            </a:r>
            <a:r>
              <a:rPr lang="en-US" dirty="0" err="1" smtClean="0"/>
              <a:t>dapat</a:t>
            </a:r>
            <a:r>
              <a:rPr lang="en-US" dirty="0" smtClean="0"/>
              <a:t>  </a:t>
            </a:r>
            <a:r>
              <a:rPr lang="en-US" dirty="0" err="1" smtClean="0"/>
              <a:t>diukur</a:t>
            </a:r>
            <a:r>
              <a:rPr lang="en-US" dirty="0" smtClean="0"/>
              <a:t>    </a:t>
            </a:r>
            <a:r>
              <a:rPr lang="en-US" dirty="0" err="1" smtClean="0"/>
              <a:t>dengan</a:t>
            </a:r>
            <a:r>
              <a:rPr lang="en-US" dirty="0" smtClean="0"/>
              <a:t>  </a:t>
            </a:r>
            <a:r>
              <a:rPr lang="en-US" dirty="0" err="1" smtClean="0"/>
              <a:t>dua</a:t>
            </a:r>
            <a:r>
              <a:rPr lang="en-US" dirty="0" smtClean="0"/>
              <a:t> 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,   </a:t>
            </a:r>
            <a:r>
              <a:rPr lang="en-US" dirty="0" err="1" smtClean="0"/>
              <a:t>yaitu</a:t>
            </a:r>
            <a:r>
              <a:rPr lang="en-US" dirty="0" smtClean="0"/>
              <a:t>   </a:t>
            </a:r>
            <a:r>
              <a:rPr lang="en-US" dirty="0" err="1" smtClean="0"/>
              <a:t>produktivitas</a:t>
            </a:r>
            <a:r>
              <a:rPr lang="en-US" dirty="0" smtClean="0"/>
              <a:t>   </a:t>
            </a:r>
            <a:r>
              <a:rPr lang="en-US" dirty="0" err="1" smtClean="0"/>
              <a:t>fisik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produktivitas</a:t>
            </a:r>
            <a:r>
              <a:rPr lang="en-US" dirty="0" smtClean="0"/>
              <a:t>  </a:t>
            </a:r>
            <a:r>
              <a:rPr lang="en-US" dirty="0" err="1" smtClean="0"/>
              <a:t>nilai</a:t>
            </a:r>
            <a:r>
              <a:rPr lang="en-US" dirty="0" smtClean="0"/>
              <a:t>. </a:t>
            </a:r>
            <a:endParaRPr lang="id-ID" dirty="0" smtClean="0"/>
          </a:p>
          <a:p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 </a:t>
            </a:r>
            <a:r>
              <a:rPr lang="en-US" dirty="0" err="1" smtClean="0"/>
              <a:t>produktivitas</a:t>
            </a:r>
            <a:r>
              <a:rPr lang="en-US" dirty="0" smtClean="0"/>
              <a:t>  </a:t>
            </a:r>
            <a:r>
              <a:rPr lang="en-US" dirty="0" err="1" smtClean="0"/>
              <a:t>diukur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kuantitatif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banyaknya</a:t>
            </a:r>
            <a:r>
              <a:rPr lang="en-US" dirty="0" smtClean="0"/>
              <a:t> </a:t>
            </a:r>
            <a:r>
              <a:rPr lang="en-US" dirty="0" err="1" smtClean="0"/>
              <a:t>keluaran</a:t>
            </a:r>
            <a:r>
              <a:rPr lang="en-US" dirty="0" smtClean="0"/>
              <a:t>. </a:t>
            </a:r>
            <a:endParaRPr lang="id-ID" dirty="0" smtClean="0"/>
          </a:p>
          <a:p>
            <a:r>
              <a:rPr lang="en-US" dirty="0" err="1" smtClean="0"/>
              <a:t>Sedangkan</a:t>
            </a:r>
            <a:r>
              <a:rPr lang="en-US" dirty="0" smtClean="0"/>
              <a:t>   </a:t>
            </a:r>
            <a:r>
              <a:rPr lang="en-US" dirty="0" err="1" smtClean="0"/>
              <a:t>berdasarkan</a:t>
            </a:r>
            <a:r>
              <a:rPr lang="en-US" dirty="0" smtClean="0"/>
              <a:t>   </a:t>
            </a:r>
            <a:r>
              <a:rPr lang="en-US" dirty="0" err="1" smtClean="0"/>
              <a:t>nilai</a:t>
            </a:r>
            <a:r>
              <a:rPr lang="en-US" dirty="0" smtClean="0"/>
              <a:t>,  </a:t>
            </a:r>
            <a:r>
              <a:rPr lang="en-US" dirty="0" err="1" smtClean="0"/>
              <a:t>produktivitas</a:t>
            </a:r>
            <a:r>
              <a:rPr lang="en-US" dirty="0" smtClean="0"/>
              <a:t> </a:t>
            </a:r>
            <a:r>
              <a:rPr lang="en-US" dirty="0" err="1" smtClean="0"/>
              <a:t>diukur</a:t>
            </a:r>
            <a:r>
              <a:rPr lang="en-US" dirty="0" smtClean="0"/>
              <a:t> 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dasarnilai-nilai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,</a:t>
            </a:r>
            <a:r>
              <a:rPr lang="id-ID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,   </a:t>
            </a:r>
            <a:r>
              <a:rPr lang="en-US" dirty="0" err="1" smtClean="0"/>
              <a:t>perilaku</a:t>
            </a:r>
            <a:r>
              <a:rPr lang="en-US" dirty="0" smtClean="0"/>
              <a:t>,  </a:t>
            </a:r>
            <a:r>
              <a:rPr lang="en-US" dirty="0" err="1" smtClean="0"/>
              <a:t>disiplin</a:t>
            </a:r>
            <a:r>
              <a:rPr lang="en-US" dirty="0" smtClean="0"/>
              <a:t>,  </a:t>
            </a:r>
            <a:r>
              <a:rPr lang="en-US" dirty="0" err="1" smtClean="0"/>
              <a:t>motivasi</a:t>
            </a:r>
            <a:r>
              <a:rPr lang="en-US" dirty="0" smtClean="0"/>
              <a:t>, 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komitmen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  </a:t>
            </a:r>
            <a:r>
              <a:rPr lang="en-US" dirty="0" err="1" smtClean="0"/>
              <a:t>atau</a:t>
            </a:r>
            <a:r>
              <a:rPr lang="en-US" dirty="0" smtClean="0"/>
              <a:t>  </a:t>
            </a:r>
            <a:r>
              <a:rPr lang="en-US" dirty="0" err="1" smtClean="0"/>
              <a:t>tugas</a:t>
            </a:r>
            <a:r>
              <a:rPr lang="en-US" dirty="0" smtClean="0"/>
              <a:t>. </a:t>
            </a:r>
            <a:endParaRPr lang="id-ID" dirty="0" smtClean="0"/>
          </a:p>
          <a:p>
            <a:r>
              <a:rPr lang="en-US" dirty="0" err="1" smtClean="0"/>
              <a:t>Oleh</a:t>
            </a:r>
            <a:r>
              <a:rPr lang="en-US" dirty="0" smtClean="0"/>
              <a:t>  </a:t>
            </a:r>
            <a:r>
              <a:rPr lang="en-US" dirty="0" err="1" smtClean="0"/>
              <a:t>karena</a:t>
            </a:r>
            <a:r>
              <a:rPr lang="en-US" dirty="0" smtClean="0"/>
              <a:t>  </a:t>
            </a:r>
            <a:r>
              <a:rPr lang="en-US" dirty="0" err="1" smtClean="0"/>
              <a:t>itu</a:t>
            </a:r>
            <a:r>
              <a:rPr lang="en-US" dirty="0" smtClean="0"/>
              <a:t>  </a:t>
            </a:r>
            <a:r>
              <a:rPr lang="en-US" dirty="0" err="1" smtClean="0"/>
              <a:t>mengukur</a:t>
            </a:r>
            <a:r>
              <a:rPr lang="en-US" dirty="0" smtClean="0"/>
              <a:t> 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produktivitas</a:t>
            </a:r>
            <a:r>
              <a:rPr lang="en-US" dirty="0" smtClean="0"/>
              <a:t> </a:t>
            </a:r>
            <a:r>
              <a:rPr lang="en-US" dirty="0" err="1" smtClean="0"/>
              <a:t>tidaklah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, </a:t>
            </a:r>
            <a:r>
              <a:rPr lang="en-US" dirty="0" err="1" smtClean="0"/>
              <a:t>di</a:t>
            </a:r>
            <a:r>
              <a:rPr lang="en-US" dirty="0" smtClean="0"/>
              <a:t>   </a:t>
            </a:r>
            <a:r>
              <a:rPr lang="en-US" dirty="0" err="1" smtClean="0"/>
              <a:t>samping</a:t>
            </a:r>
            <a:r>
              <a:rPr lang="en-US" dirty="0" smtClean="0"/>
              <a:t>  </a:t>
            </a:r>
            <a:r>
              <a:rPr lang="en-US" dirty="0" err="1" smtClean="0"/>
              <a:t>banyaknya</a:t>
            </a:r>
            <a:r>
              <a:rPr lang="en-US" dirty="0" smtClean="0"/>
              <a:t>  </a:t>
            </a:r>
            <a:r>
              <a:rPr lang="en-US" dirty="0" err="1" smtClean="0"/>
              <a:t>variabel</a:t>
            </a:r>
            <a:r>
              <a:rPr lang="en-US" dirty="0" smtClean="0"/>
              <a:t>, </a:t>
            </a:r>
            <a:r>
              <a:rPr lang="en-US" dirty="0" err="1" smtClean="0"/>
              <a:t>juga</a:t>
            </a:r>
            <a:r>
              <a:rPr lang="en-US" dirty="0" smtClean="0"/>
              <a:t>  </a:t>
            </a:r>
            <a:r>
              <a:rPr lang="en-US" dirty="0" err="1" smtClean="0"/>
              <a:t>ukuran</a:t>
            </a:r>
            <a:r>
              <a:rPr lang="en-US" dirty="0" smtClean="0"/>
              <a:t>  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bervariasi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br>
              <a:rPr lang="en-US" dirty="0" smtClean="0"/>
            </a:b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Produktivitas</a:t>
            </a:r>
            <a:endParaRPr lang="id-ID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arti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  </a:t>
            </a:r>
            <a:r>
              <a:rPr lang="en-US" dirty="0" err="1" smtClean="0"/>
              <a:t>keluaran</a:t>
            </a:r>
            <a:r>
              <a:rPr lang="en-US" dirty="0" smtClean="0"/>
              <a:t> yang </a:t>
            </a:r>
            <a:r>
              <a:rPr lang="en-US" dirty="0" err="1" smtClean="0"/>
              <a:t>dihasilkan</a:t>
            </a:r>
            <a:r>
              <a:rPr lang="en-US" dirty="0" smtClean="0"/>
              <a:t>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keseluruhan</a:t>
            </a:r>
            <a:r>
              <a:rPr lang="en-US" dirty="0" smtClean="0"/>
              <a:t>  </a:t>
            </a:r>
            <a:r>
              <a:rPr lang="en-US" dirty="0" err="1" smtClean="0"/>
              <a:t>masukan</a:t>
            </a:r>
            <a:r>
              <a:rPr lang="en-US" dirty="0" smtClean="0"/>
              <a:t>     yang  </a:t>
            </a:r>
            <a:r>
              <a:rPr lang="en-US" dirty="0" err="1" smtClean="0"/>
              <a:t>ada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 </a:t>
            </a:r>
            <a:r>
              <a:rPr lang="en-US" dirty="0" err="1" smtClean="0"/>
              <a:t>organisasi</a:t>
            </a:r>
            <a:r>
              <a:rPr lang="en-US" dirty="0" smtClean="0"/>
              <a:t>. </a:t>
            </a:r>
            <a:endParaRPr lang="id-ID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Masukan</a:t>
            </a:r>
            <a:r>
              <a:rPr lang="en-US" dirty="0" smtClean="0"/>
              <a:t>  </a:t>
            </a:r>
            <a:r>
              <a:rPr lang="en-US" dirty="0" err="1" smtClean="0"/>
              <a:t>tersebut</a:t>
            </a:r>
            <a:r>
              <a:rPr lang="en-US" dirty="0" smtClean="0"/>
              <a:t>  </a:t>
            </a:r>
            <a:r>
              <a:rPr lang="en-US" dirty="0" err="1" smtClean="0"/>
              <a:t>lazim</a:t>
            </a:r>
            <a:r>
              <a:rPr lang="en-US" dirty="0" smtClean="0"/>
              <a:t>  </a:t>
            </a:r>
            <a:r>
              <a:rPr lang="en-US" dirty="0" err="1" smtClean="0"/>
              <a:t>dinamakan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  </a:t>
            </a:r>
            <a:r>
              <a:rPr lang="en-US" dirty="0" err="1" smtClean="0"/>
              <a:t>faktor</a:t>
            </a:r>
            <a:r>
              <a:rPr lang="en-US" dirty="0" smtClean="0"/>
              <a:t>   </a:t>
            </a:r>
            <a:r>
              <a:rPr lang="en-US" dirty="0" err="1" smtClean="0"/>
              <a:t>produksi</a:t>
            </a:r>
            <a:r>
              <a:rPr lang="en-US" dirty="0" smtClean="0"/>
              <a:t>. </a:t>
            </a:r>
            <a:endParaRPr lang="id-ID" dirty="0" smtClean="0"/>
          </a:p>
          <a:p>
            <a:r>
              <a:rPr lang="en-US" dirty="0" err="1" smtClean="0"/>
              <a:t>Keluaran</a:t>
            </a:r>
            <a:r>
              <a:rPr lang="en-US" dirty="0" smtClean="0"/>
              <a:t>   yang </a:t>
            </a:r>
            <a:r>
              <a:rPr lang="en-US" dirty="0" err="1" smtClean="0"/>
              <a:t>dihasilkan</a:t>
            </a:r>
            <a:r>
              <a:rPr lang="en-US" dirty="0" smtClean="0"/>
              <a:t>  </a:t>
            </a:r>
            <a:r>
              <a:rPr lang="en-US" dirty="0" err="1" smtClean="0"/>
              <a:t>dicapai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masukan</a:t>
            </a:r>
            <a:r>
              <a:rPr lang="en-US" dirty="0" smtClean="0"/>
              <a:t> yang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yang </a:t>
            </a:r>
            <a:r>
              <a:rPr lang="en-US" dirty="0" err="1" smtClean="0"/>
              <a:t>bentuknya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nyata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.</a:t>
            </a:r>
            <a:endParaRPr lang="id-ID" dirty="0" smtClean="0"/>
          </a:p>
          <a:p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Produktivitas</a:t>
            </a:r>
            <a:endParaRPr lang="id-ID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62382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Produktivitas</a:t>
            </a:r>
            <a:r>
              <a:rPr lang="en-US" dirty="0" smtClean="0"/>
              <a:t> </a:t>
            </a:r>
            <a:r>
              <a:rPr lang="en-US" dirty="0" err="1" smtClean="0"/>
              <a:t>dipengaruhi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yang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. </a:t>
            </a:r>
            <a:endParaRPr lang="id-ID" dirty="0" smtClean="0"/>
          </a:p>
          <a:p>
            <a:r>
              <a:rPr lang="en-US" dirty="0" err="1" smtClean="0"/>
              <a:t>Faktor</a:t>
            </a:r>
            <a:r>
              <a:rPr lang="en-US" dirty="0" smtClean="0"/>
              <a:t> yang 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 </a:t>
            </a:r>
            <a:r>
              <a:rPr lang="en-US" dirty="0" err="1" smtClean="0"/>
              <a:t>meliputi</a:t>
            </a:r>
            <a:r>
              <a:rPr lang="en-US" dirty="0" smtClean="0"/>
              <a:t>: 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(1)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pelatihan</a:t>
            </a:r>
            <a:r>
              <a:rPr lang="en-US" dirty="0" smtClean="0"/>
              <a:t>,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(</a:t>
            </a:r>
            <a:r>
              <a:rPr lang="en-US" dirty="0" smtClean="0"/>
              <a:t>2) </a:t>
            </a:r>
            <a:r>
              <a:rPr lang="en-US" dirty="0" err="1" smtClean="0"/>
              <a:t>motivasi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kepuasan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, 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(3) </a:t>
            </a:r>
            <a:r>
              <a:rPr lang="en-US" dirty="0" err="1" smtClean="0"/>
              <a:t>komitmen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(4) </a:t>
            </a:r>
            <a:r>
              <a:rPr lang="en-US" dirty="0" err="1" smtClean="0"/>
              <a:t>etos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. </a:t>
            </a:r>
            <a:endParaRPr lang="id-ID" dirty="0" smtClean="0"/>
          </a:p>
          <a:p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yang 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: </a:t>
            </a:r>
            <a:endParaRPr lang="id-ID" dirty="0" smtClean="0"/>
          </a:p>
          <a:p>
            <a:pPr marL="624205" indent="-514350">
              <a:buNone/>
            </a:pPr>
            <a:r>
              <a:rPr lang="id-ID" dirty="0" smtClean="0"/>
              <a:t>(1)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penghasilan</a:t>
            </a:r>
            <a:r>
              <a:rPr lang="en-US" dirty="0" smtClean="0"/>
              <a:t>,</a:t>
            </a:r>
            <a:endParaRPr lang="id-ID" dirty="0" smtClean="0"/>
          </a:p>
          <a:p>
            <a:pPr marL="624205" indent="-514350">
              <a:buNone/>
            </a:pPr>
            <a:r>
              <a:rPr lang="en-US" dirty="0" smtClean="0"/>
              <a:t>(2) </a:t>
            </a:r>
            <a:r>
              <a:rPr lang="en-US" dirty="0" err="1" smtClean="0"/>
              <a:t>keluarga</a:t>
            </a:r>
            <a:r>
              <a:rPr lang="en-US" dirty="0" smtClean="0"/>
              <a:t>,</a:t>
            </a:r>
            <a:endParaRPr lang="id-ID" dirty="0" smtClean="0"/>
          </a:p>
          <a:p>
            <a:pPr marL="624205" indent="-514350">
              <a:buNone/>
            </a:pPr>
            <a:r>
              <a:rPr lang="en-US" dirty="0" smtClean="0"/>
              <a:t>(3) </a:t>
            </a:r>
            <a:r>
              <a:rPr lang="en-US" dirty="0" err="1" smtClean="0"/>
              <a:t>fasilitas</a:t>
            </a:r>
            <a:r>
              <a:rPr lang="en-US" dirty="0" smtClean="0"/>
              <a:t> yang  </a:t>
            </a:r>
            <a:r>
              <a:rPr lang="en-US" dirty="0" err="1" smtClean="0"/>
              <a:t>tersedia</a:t>
            </a:r>
            <a:r>
              <a:rPr lang="en-US" dirty="0" smtClean="0"/>
              <a:t>, </a:t>
            </a:r>
            <a:endParaRPr lang="id-ID" dirty="0" smtClean="0"/>
          </a:p>
          <a:p>
            <a:pPr marL="624205" indent="-514350">
              <a:buNone/>
            </a:pPr>
            <a:r>
              <a:rPr lang="id-ID" dirty="0" smtClean="0"/>
              <a:t>(4) </a:t>
            </a:r>
            <a:r>
              <a:rPr lang="en-US" dirty="0" err="1" smtClean="0"/>
              <a:t>iklim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, </a:t>
            </a:r>
            <a:endParaRPr lang="id-ID" dirty="0" smtClean="0"/>
          </a:p>
          <a:p>
            <a:pPr marL="624205" indent="-514350">
              <a:buNone/>
            </a:pPr>
            <a:r>
              <a:rPr lang="en-US" dirty="0" smtClean="0"/>
              <a:t>(5)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endParaRPr lang="id-ID" dirty="0" smtClean="0"/>
          </a:p>
          <a:p>
            <a:pPr marL="624205" indent="-514350">
              <a:buNone/>
            </a:pPr>
            <a:r>
              <a:rPr lang="en-US" dirty="0" smtClean="0"/>
              <a:t>(6) </a:t>
            </a:r>
            <a:r>
              <a:rPr lang="en-US" dirty="0" err="1" smtClean="0"/>
              <a:t>kepemimpinan</a:t>
            </a:r>
            <a:r>
              <a:rPr lang="en-US" dirty="0" smtClean="0"/>
              <a:t>.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Produktivitas</a:t>
            </a:r>
            <a:endParaRPr lang="id-ID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6" name="Picture 2" descr="C:\Users\TOSHIBA\Downloads\iStock_000037025822_Small.jpg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214282" y="285728"/>
            <a:ext cx="8715436" cy="5357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Bentuklah kelompok menjadi 6 kelompok</a:t>
            </a:r>
            <a:endParaRPr lang="id-ID" dirty="0" smtClean="0"/>
          </a:p>
          <a:p>
            <a:r>
              <a:rPr lang="id-ID" dirty="0" smtClean="0"/>
              <a:t>Tema : Pemasaran</a:t>
            </a:r>
            <a:endParaRPr lang="id-ID" dirty="0" smtClean="0"/>
          </a:p>
          <a:p>
            <a:r>
              <a:rPr lang="id-ID" dirty="0" smtClean="0"/>
              <a:t>Bagaimana System/Cara menjual produk sehingga menghasilkan keuntungan.</a:t>
            </a:r>
            <a:endParaRPr lang="id-ID" dirty="0" smtClean="0"/>
          </a:p>
          <a:p>
            <a:pPr marL="109855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TUGAS KELOMPOK</a:t>
            </a:r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Motivasi</a:t>
            </a:r>
            <a:r>
              <a:rPr lang="en-US" dirty="0" smtClean="0"/>
              <a:t>   </a:t>
            </a:r>
            <a:r>
              <a:rPr lang="en-US" dirty="0" err="1" smtClean="0"/>
              <a:t>sesungguhnya</a:t>
            </a:r>
            <a:r>
              <a:rPr lang="en-US" dirty="0" smtClean="0"/>
              <a:t>   </a:t>
            </a:r>
            <a:r>
              <a:rPr lang="en-US" dirty="0" err="1" smtClean="0"/>
              <a:t>merupakan</a:t>
            </a:r>
            <a:r>
              <a:rPr lang="en-US" dirty="0" smtClean="0"/>
              <a:t>   </a:t>
            </a:r>
            <a:r>
              <a:rPr lang="en-US" dirty="0" err="1" smtClean="0"/>
              <a:t>proses</a:t>
            </a:r>
            <a:r>
              <a:rPr lang="en-US" dirty="0" smtClean="0"/>
              <a:t>   </a:t>
            </a:r>
            <a:r>
              <a:rPr lang="en-US" dirty="0" err="1" smtClean="0"/>
              <a:t>psikologis</a:t>
            </a:r>
            <a:r>
              <a:rPr lang="en-US" dirty="0" smtClean="0"/>
              <a:t>   yang   </a:t>
            </a:r>
            <a:r>
              <a:rPr lang="en-US" dirty="0" err="1" smtClean="0"/>
              <a:t>sangat</a:t>
            </a:r>
            <a:r>
              <a:rPr lang="en-US" dirty="0" smtClean="0"/>
              <a:t>   fundamental </a:t>
            </a:r>
            <a:r>
              <a:rPr lang="en-US" dirty="0" err="1" smtClean="0"/>
              <a:t>sifatnya</a:t>
            </a:r>
            <a:r>
              <a:rPr lang="en-US" dirty="0" smtClean="0"/>
              <a:t>.  </a:t>
            </a:r>
            <a:endParaRPr lang="id-ID" dirty="0" smtClean="0"/>
          </a:p>
          <a:p>
            <a:r>
              <a:rPr lang="en-US" dirty="0" err="1" smtClean="0"/>
              <a:t>Akan</a:t>
            </a:r>
            <a:r>
              <a:rPr lang="en-US" dirty="0" smtClean="0"/>
              <a:t>  </a:t>
            </a:r>
            <a:r>
              <a:rPr lang="en-US" dirty="0" err="1" smtClean="0"/>
              <a:t>sangat</a:t>
            </a:r>
            <a:r>
              <a:rPr lang="en-US" dirty="0" smtClean="0"/>
              <a:t>  </a:t>
            </a:r>
            <a:r>
              <a:rPr lang="en-US" dirty="0" err="1" smtClean="0"/>
              <a:t>sukar</a:t>
            </a:r>
            <a:r>
              <a:rPr lang="en-US" dirty="0" smtClean="0"/>
              <a:t>  </a:t>
            </a:r>
            <a:r>
              <a:rPr lang="en-US" dirty="0" err="1" smtClean="0"/>
              <a:t>untuk</a:t>
            </a:r>
            <a:r>
              <a:rPr lang="en-US" dirty="0" smtClean="0"/>
              <a:t>  </a:t>
            </a:r>
            <a:r>
              <a:rPr lang="en-US" dirty="0" err="1" smtClean="0"/>
              <a:t>menyanggah</a:t>
            </a:r>
            <a:r>
              <a:rPr lang="en-US" dirty="0" smtClean="0"/>
              <a:t>  </a:t>
            </a:r>
            <a:r>
              <a:rPr lang="en-US" dirty="0" err="1" smtClean="0"/>
              <a:t>bahwa</a:t>
            </a:r>
            <a:r>
              <a:rPr lang="en-US" dirty="0" smtClean="0"/>
              <a:t>  </a:t>
            </a:r>
            <a:r>
              <a:rPr lang="en-US" dirty="0" err="1" smtClean="0"/>
              <a:t>motivasi</a:t>
            </a:r>
            <a:r>
              <a:rPr lang="en-US" dirty="0" smtClean="0"/>
              <a:t>  </a:t>
            </a:r>
            <a:r>
              <a:rPr lang="en-US" dirty="0" err="1" smtClean="0"/>
              <a:t>merupakan</a:t>
            </a:r>
            <a:r>
              <a:rPr lang="en-US" dirty="0" smtClean="0"/>
              <a:t>  </a:t>
            </a:r>
            <a:r>
              <a:rPr lang="en-US" dirty="0" err="1" smtClean="0"/>
              <a:t>proses</a:t>
            </a:r>
            <a:r>
              <a:rPr lang="en-US" dirty="0" smtClean="0"/>
              <a:t>  yang </a:t>
            </a:r>
            <a:r>
              <a:rPr lang="en-US" dirty="0" err="1" smtClean="0"/>
              <a:t>amat</a:t>
            </a:r>
            <a:r>
              <a:rPr lang="en-US" dirty="0" smtClean="0"/>
              <a:t>  </a:t>
            </a:r>
            <a:r>
              <a:rPr lang="en-US" dirty="0" err="1" smtClean="0"/>
              <a:t>penting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 </a:t>
            </a:r>
            <a:r>
              <a:rPr lang="en-US" dirty="0" err="1" smtClean="0"/>
              <a:t>pemuasan</a:t>
            </a:r>
            <a:r>
              <a:rPr lang="en-US" dirty="0" smtClean="0"/>
              <a:t>  </a:t>
            </a:r>
            <a:r>
              <a:rPr lang="en-US" dirty="0" err="1" smtClean="0"/>
              <a:t>berbagai</a:t>
            </a:r>
            <a:r>
              <a:rPr lang="en-US" dirty="0" smtClean="0"/>
              <a:t>  </a:t>
            </a:r>
            <a:r>
              <a:rPr lang="en-US" dirty="0" err="1" smtClean="0"/>
              <a:t>kebutuhan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menjaminberbagai</a:t>
            </a:r>
            <a:r>
              <a:rPr lang="en-US" dirty="0" smtClean="0"/>
              <a:t> 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 </a:t>
            </a:r>
            <a:r>
              <a:rPr lang="en-US" dirty="0" err="1" smtClean="0"/>
              <a:t>anggota</a:t>
            </a:r>
            <a:r>
              <a:rPr lang="en-US" dirty="0" smtClean="0"/>
              <a:t>  </a:t>
            </a:r>
            <a:r>
              <a:rPr lang="en-US" dirty="0" err="1" smtClean="0"/>
              <a:t>organisasi</a:t>
            </a:r>
            <a:r>
              <a:rPr lang="en-US" dirty="0" smtClean="0"/>
              <a:t>. </a:t>
            </a:r>
            <a:endParaRPr lang="id-ID" dirty="0" smtClean="0"/>
          </a:p>
          <a:p>
            <a:r>
              <a:rPr lang="en-US" dirty="0" smtClean="0"/>
              <a:t> 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KONSEP MOTIVASI</a:t>
            </a: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Motivasi</a:t>
            </a:r>
            <a:r>
              <a:rPr lang="en-US" dirty="0" smtClean="0"/>
              <a:t>  </a:t>
            </a:r>
            <a:r>
              <a:rPr lang="en-US" dirty="0" err="1" smtClean="0"/>
              <a:t>sebagai</a:t>
            </a:r>
            <a:r>
              <a:rPr lang="en-US" dirty="0" smtClean="0"/>
              <a:t>  inner state  </a:t>
            </a:r>
            <a:r>
              <a:rPr lang="en-US" dirty="0" err="1" smtClean="0"/>
              <a:t>semacam</a:t>
            </a:r>
            <a:r>
              <a:rPr lang="en-US" dirty="0" smtClean="0"/>
              <a:t>  </a:t>
            </a:r>
            <a:r>
              <a:rPr lang="en-US" dirty="0" err="1" smtClean="0"/>
              <a:t>perasaan</a:t>
            </a:r>
            <a:r>
              <a:rPr lang="en-US" dirty="0" smtClean="0"/>
              <a:t>  </a:t>
            </a:r>
            <a:r>
              <a:rPr lang="en-US" dirty="0" err="1" smtClean="0"/>
              <a:t>atau</a:t>
            </a:r>
            <a:r>
              <a:rPr lang="en-US" dirty="0" smtClean="0"/>
              <a:t>  </a:t>
            </a:r>
            <a:r>
              <a:rPr lang="en-US" dirty="0" err="1" smtClean="0"/>
              <a:t>kehendak</a:t>
            </a:r>
            <a:r>
              <a:rPr lang="en-US" dirty="0" smtClean="0"/>
              <a:t> yang </a:t>
            </a:r>
            <a:r>
              <a:rPr lang="en-US" dirty="0" err="1" smtClean="0"/>
              <a:t>amat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kemauan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didorong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berperilaku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bertindak</a:t>
            </a:r>
            <a:r>
              <a:rPr lang="en-US" dirty="0" smtClean="0"/>
              <a:t>  ,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 </a:t>
            </a:r>
            <a:r>
              <a:rPr lang="en-US" dirty="0" err="1" smtClean="0"/>
              <a:t>gerakan</a:t>
            </a:r>
            <a:r>
              <a:rPr lang="en-US" dirty="0" smtClean="0"/>
              <a:t> 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tingkah</a:t>
            </a:r>
            <a:r>
              <a:rPr lang="en-US" dirty="0" smtClean="0"/>
              <a:t> </a:t>
            </a:r>
            <a:r>
              <a:rPr lang="en-US" dirty="0" err="1" smtClean="0"/>
              <a:t>laku</a:t>
            </a:r>
            <a:r>
              <a:rPr lang="en-US" dirty="0" smtClean="0"/>
              <a:t>  </a:t>
            </a:r>
            <a:r>
              <a:rPr lang="en-US" dirty="0" err="1" smtClean="0"/>
              <a:t>individu</a:t>
            </a:r>
            <a:r>
              <a:rPr lang="en-US" dirty="0" smtClean="0"/>
              <a:t>  </a:t>
            </a:r>
            <a:r>
              <a:rPr lang="en-US" dirty="0" err="1" smtClean="0"/>
              <a:t>kepada</a:t>
            </a:r>
            <a:r>
              <a:rPr lang="id-ID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(goals). </a:t>
            </a:r>
            <a:endParaRPr lang="id-ID" dirty="0" smtClean="0"/>
          </a:p>
          <a:p>
            <a:endParaRPr lang="id-ID" dirty="0" smtClean="0"/>
          </a:p>
          <a:p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 smtClean="0"/>
              <a:t>motivasi</a:t>
            </a:r>
            <a:r>
              <a:rPr lang="en-US" dirty="0" smtClean="0"/>
              <a:t>  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yang </a:t>
            </a:r>
            <a:r>
              <a:rPr lang="en-US" dirty="0" err="1" smtClean="0"/>
              <a:t>mencerminkan</a:t>
            </a:r>
            <a:r>
              <a:rPr lang="en-US" dirty="0" smtClean="0"/>
              <a:t> 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, </a:t>
            </a:r>
            <a:r>
              <a:rPr lang="en-US" dirty="0" err="1" smtClean="0"/>
              <a:t>kebutuhan</a:t>
            </a:r>
            <a:r>
              <a:rPr lang="en-US" dirty="0" smtClean="0"/>
              <a:t>, </a:t>
            </a:r>
            <a:r>
              <a:rPr lang="en-US" dirty="0" err="1" smtClean="0"/>
              <a:t>persep</a:t>
            </a:r>
            <a:r>
              <a:rPr lang="id-ID" dirty="0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.</a:t>
            </a:r>
            <a:endParaRPr lang="id-ID" dirty="0" smtClean="0"/>
          </a:p>
          <a:p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KONSEP MOTIVASI</a:t>
            </a: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Ditinjau</a:t>
            </a:r>
            <a:r>
              <a:rPr lang="en-US" dirty="0" smtClean="0"/>
              <a:t>   </a:t>
            </a:r>
            <a:r>
              <a:rPr lang="en-US" dirty="0" err="1" smtClean="0"/>
              <a:t>dari</a:t>
            </a:r>
            <a:r>
              <a:rPr lang="en-US" dirty="0" smtClean="0"/>
              <a:t>   </a:t>
            </a:r>
            <a:r>
              <a:rPr lang="en-US" dirty="0" err="1" smtClean="0"/>
              <a:t>segi</a:t>
            </a:r>
            <a:r>
              <a:rPr lang="en-US" dirty="0" smtClean="0"/>
              <a:t>   </a:t>
            </a:r>
            <a:r>
              <a:rPr lang="en-US" dirty="0" err="1" smtClean="0"/>
              <a:t>lingkungan</a:t>
            </a:r>
            <a:r>
              <a:rPr lang="id-ID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faktor</a:t>
            </a:r>
            <a:r>
              <a:rPr lang="en-US" dirty="0" smtClean="0"/>
              <a:t>),   </a:t>
            </a:r>
            <a:r>
              <a:rPr lang="en-US" dirty="0" err="1" smtClean="0"/>
              <a:t>terdapat</a:t>
            </a:r>
            <a:r>
              <a:rPr lang="en-US" dirty="0" smtClean="0"/>
              <a:t>   </a:t>
            </a:r>
            <a:r>
              <a:rPr lang="en-US" dirty="0" err="1" smtClean="0"/>
              <a:t>faktor-faktor</a:t>
            </a:r>
            <a:r>
              <a:rPr lang="en-US" dirty="0" smtClean="0"/>
              <a:t>   yang  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termotivasi</a:t>
            </a:r>
            <a:r>
              <a:rPr lang="en-US" dirty="0" smtClean="0"/>
              <a:t>  </a:t>
            </a:r>
            <a:r>
              <a:rPr lang="en-US" dirty="0" err="1" smtClean="0"/>
              <a:t>yaitu</a:t>
            </a:r>
            <a:r>
              <a:rPr lang="en-US" dirty="0" smtClean="0"/>
              <a:t>  </a:t>
            </a:r>
            <a:r>
              <a:rPr lang="en-US" dirty="0" err="1" smtClean="0"/>
              <a:t>faktor</a:t>
            </a:r>
            <a:r>
              <a:rPr lang="en-US" dirty="0" smtClean="0"/>
              <a:t>  </a:t>
            </a:r>
            <a:r>
              <a:rPr lang="en-US" dirty="0" err="1" smtClean="0"/>
              <a:t>intrinsik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faktor</a:t>
            </a:r>
            <a:r>
              <a:rPr lang="en-US" dirty="0" smtClean="0"/>
              <a:t>  </a:t>
            </a:r>
            <a:r>
              <a:rPr lang="en-US" dirty="0" err="1" smtClean="0"/>
              <a:t>ekstrinsik</a:t>
            </a:r>
            <a:r>
              <a:rPr lang="en-US" dirty="0" smtClean="0"/>
              <a:t>. </a:t>
            </a:r>
            <a:endParaRPr lang="id-ID" dirty="0" smtClean="0"/>
          </a:p>
          <a:p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intr</a:t>
            </a:r>
            <a:r>
              <a:rPr lang="id-ID" dirty="0" smtClean="0"/>
              <a:t>i</a:t>
            </a:r>
            <a:r>
              <a:rPr lang="en-US" dirty="0" err="1" smtClean="0"/>
              <a:t>nsik</a:t>
            </a:r>
            <a:r>
              <a:rPr lang="en-US" dirty="0" smtClean="0"/>
              <a:t>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  </a:t>
            </a:r>
            <a:r>
              <a:rPr lang="en-US" dirty="0" err="1" smtClean="0"/>
              <a:t>diri</a:t>
            </a:r>
            <a:r>
              <a:rPr lang="en-US" dirty="0" smtClean="0"/>
              <a:t>   </a:t>
            </a:r>
            <a:r>
              <a:rPr lang="en-US" dirty="0" err="1" smtClean="0"/>
              <a:t>seseorang</a:t>
            </a:r>
            <a:r>
              <a:rPr lang="en-US" dirty="0" smtClean="0"/>
              <a:t>   </a:t>
            </a:r>
            <a:r>
              <a:rPr lang="en-US" dirty="0" err="1" smtClean="0"/>
              <a:t>berupa</a:t>
            </a:r>
            <a:r>
              <a:rPr lang="en-US" dirty="0" smtClean="0"/>
              <a:t>   </a:t>
            </a:r>
            <a:r>
              <a:rPr lang="en-US" dirty="0" err="1" smtClean="0"/>
              <a:t>sikap</a:t>
            </a:r>
            <a:r>
              <a:rPr lang="en-US" dirty="0" smtClean="0"/>
              <a:t>,   </a:t>
            </a:r>
            <a:r>
              <a:rPr lang="en-US" dirty="0" err="1" smtClean="0"/>
              <a:t>harapan</a:t>
            </a:r>
            <a:r>
              <a:rPr lang="en-US" dirty="0" smtClean="0"/>
              <a:t>,   </a:t>
            </a:r>
            <a:r>
              <a:rPr lang="en-US" dirty="0" err="1" smtClean="0"/>
              <a:t>cita-cita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  </a:t>
            </a:r>
            <a:r>
              <a:rPr lang="en-US" dirty="0" err="1" smtClean="0"/>
              <a:t>disposisi</a:t>
            </a:r>
            <a:r>
              <a:rPr lang="en-US" dirty="0" smtClean="0"/>
              <a:t>   </a:t>
            </a:r>
            <a:r>
              <a:rPr lang="en-US" dirty="0" err="1" smtClean="0"/>
              <a:t>kebutuhan</a:t>
            </a:r>
            <a:r>
              <a:rPr lang="en-US" dirty="0" smtClean="0"/>
              <a:t>   yang </a:t>
            </a:r>
            <a:r>
              <a:rPr lang="en-US" dirty="0" err="1" smtClean="0"/>
              <a:t>berkembang</a:t>
            </a:r>
            <a:r>
              <a:rPr lang="en-US" dirty="0" smtClean="0"/>
              <a:t>. </a:t>
            </a:r>
            <a:endParaRPr lang="id-ID" dirty="0" smtClean="0"/>
          </a:p>
          <a:p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desakan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yang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termotivasi</a:t>
            </a:r>
            <a:r>
              <a:rPr lang="en-US" dirty="0" smtClean="0"/>
              <a:t>.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KONSEP MOTIVASI</a:t>
            </a:r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Konsep</a:t>
            </a:r>
            <a:r>
              <a:rPr lang="en-US" dirty="0" smtClean="0"/>
              <a:t>   </a:t>
            </a:r>
            <a:r>
              <a:rPr lang="en-US" dirty="0" err="1" smtClean="0"/>
              <a:t>motivasi</a:t>
            </a:r>
            <a:r>
              <a:rPr lang="en-US" dirty="0" smtClean="0"/>
              <a:t>  </a:t>
            </a:r>
            <a:r>
              <a:rPr lang="en-US" dirty="0" err="1" smtClean="0"/>
              <a:t>akan</a:t>
            </a:r>
            <a:r>
              <a:rPr lang="en-US" dirty="0" smtClean="0"/>
              <a:t>  </a:t>
            </a:r>
            <a:r>
              <a:rPr lang="en-US" dirty="0" err="1" smtClean="0"/>
              <a:t>lebih</a:t>
            </a:r>
            <a:r>
              <a:rPr lang="en-US" dirty="0" smtClean="0"/>
              <a:t>  </a:t>
            </a:r>
            <a:r>
              <a:rPr lang="en-US" dirty="0" err="1" smtClean="0"/>
              <a:t>jelas</a:t>
            </a:r>
            <a:r>
              <a:rPr lang="en-US" dirty="0" smtClean="0"/>
              <a:t>  </a:t>
            </a:r>
            <a:r>
              <a:rPr lang="en-US" dirty="0" err="1" smtClean="0"/>
              <a:t>bila</a:t>
            </a:r>
            <a:r>
              <a:rPr lang="en-US" dirty="0" smtClean="0"/>
              <a:t>  </a:t>
            </a:r>
            <a:r>
              <a:rPr lang="en-US" dirty="0" err="1" smtClean="0"/>
              <a:t>ditinjau</a:t>
            </a:r>
            <a:r>
              <a:rPr lang="en-US" dirty="0" smtClean="0"/>
              <a:t>  </a:t>
            </a:r>
            <a:r>
              <a:rPr lang="en-US" dirty="0" err="1" smtClean="0"/>
              <a:t>dari</a:t>
            </a:r>
            <a:r>
              <a:rPr lang="en-US" dirty="0" smtClean="0"/>
              <a:t>  </a:t>
            </a:r>
            <a:r>
              <a:rPr lang="en-US" dirty="0" err="1" smtClean="0"/>
              <a:t>proses</a:t>
            </a:r>
            <a:r>
              <a:rPr lang="en-US" dirty="0" smtClean="0"/>
              <a:t> 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id-ID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 </a:t>
            </a:r>
            <a:endParaRPr lang="id-ID" dirty="0" smtClean="0"/>
          </a:p>
          <a:p>
            <a:endParaRPr lang="id-ID" dirty="0" smtClean="0"/>
          </a:p>
          <a:p>
            <a:r>
              <a:rPr lang="en-US" dirty="0" err="1" smtClean="0"/>
              <a:t>Kebutuhan</a:t>
            </a:r>
            <a:r>
              <a:rPr lang="en-US" dirty="0" smtClean="0"/>
              <a:t>          </a:t>
            </a:r>
            <a:r>
              <a:rPr lang="en-US" dirty="0" err="1" smtClean="0"/>
              <a:t>Dorongan</a:t>
            </a:r>
            <a:r>
              <a:rPr lang="en-US" dirty="0" smtClean="0"/>
              <a:t>        </a:t>
            </a:r>
            <a:r>
              <a:rPr lang="id-ID" dirty="0" smtClean="0"/>
              <a:t>Tujuan</a:t>
            </a:r>
            <a:endParaRPr lang="id-ID" dirty="0" smtClean="0"/>
          </a:p>
          <a:p>
            <a:pPr>
              <a:buNone/>
            </a:pPr>
            <a:endParaRPr lang="id-ID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KONSEP MOTIVASI</a:t>
            </a:r>
            <a:endParaRPr lang="id-ID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928926" y="3500438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643570" y="350043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19506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ditunjukkan</a:t>
            </a:r>
            <a:r>
              <a:rPr lang="en-US" dirty="0" smtClean="0"/>
              <a:t>  </a:t>
            </a:r>
            <a:r>
              <a:rPr lang="en-US" dirty="0" err="1" smtClean="0"/>
              <a:t>bahwa</a:t>
            </a:r>
            <a:r>
              <a:rPr lang="en-US" dirty="0" smtClean="0"/>
              <a:t>:  (1) Needs  </a:t>
            </a:r>
            <a:r>
              <a:rPr lang="en-US" dirty="0" err="1" smtClean="0"/>
              <a:t>merupakan</a:t>
            </a:r>
            <a:r>
              <a:rPr lang="en-US" dirty="0" smtClean="0"/>
              <a:t>  </a:t>
            </a:r>
            <a:r>
              <a:rPr lang="en-US" dirty="0" err="1" smtClean="0"/>
              <a:t>kebutuhan</a:t>
            </a:r>
            <a:r>
              <a:rPr lang="en-US" dirty="0" smtClean="0"/>
              <a:t>- </a:t>
            </a:r>
            <a:r>
              <a:rPr lang="en-US" dirty="0" err="1" smtClean="0"/>
              <a:t>kebutuhan</a:t>
            </a:r>
            <a:r>
              <a:rPr lang="en-US" dirty="0" smtClean="0"/>
              <a:t>  yang </a:t>
            </a:r>
            <a:r>
              <a:rPr lang="en-US" dirty="0" err="1" smtClean="0"/>
              <a:t>terdapat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dipenuhi</a:t>
            </a:r>
            <a:r>
              <a:rPr lang="en-US" dirty="0" smtClean="0"/>
              <a:t>;  </a:t>
            </a:r>
            <a:endParaRPr lang="id-ID" dirty="0" smtClean="0"/>
          </a:p>
          <a:p>
            <a:r>
              <a:rPr lang="en-US" dirty="0" smtClean="0"/>
              <a:t>(2)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fenomenanya</a:t>
            </a:r>
            <a:r>
              <a:rPr lang="en-US" dirty="0" smtClean="0"/>
              <a:t> </a:t>
            </a:r>
            <a:r>
              <a:rPr lang="en-US" dirty="0" err="1" smtClean="0"/>
              <a:t>tampak</a:t>
            </a:r>
            <a:r>
              <a:rPr lang="en-US" dirty="0" smtClean="0"/>
              <a:t>  </a:t>
            </a:r>
            <a:r>
              <a:rPr lang="en-US" dirty="0" err="1" smtClean="0"/>
              <a:t>pada</a:t>
            </a:r>
            <a:r>
              <a:rPr lang="en-US" dirty="0" smtClean="0"/>
              <a:t>  </a:t>
            </a:r>
            <a:r>
              <a:rPr lang="en-US" dirty="0" err="1" smtClean="0"/>
              <a:t>dorongan</a:t>
            </a:r>
            <a:r>
              <a:rPr lang="en-US" dirty="0" smtClean="0"/>
              <a:t>   (drive) yang  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  </a:t>
            </a:r>
            <a:r>
              <a:rPr lang="en-US" dirty="0" err="1" smtClean="0"/>
              <a:t>melakukan</a:t>
            </a:r>
            <a:r>
              <a:rPr lang="en-US" dirty="0" smtClean="0"/>
              <a:t>  </a:t>
            </a:r>
            <a:r>
              <a:rPr lang="en-US" dirty="0" err="1" smtClean="0"/>
              <a:t>suatu</a:t>
            </a:r>
            <a:r>
              <a:rPr lang="en-US" dirty="0" smtClean="0"/>
              <a:t>  </a:t>
            </a:r>
            <a:r>
              <a:rPr lang="en-US" dirty="0" err="1" smtClean="0"/>
              <a:t>tindakan</a:t>
            </a:r>
            <a:r>
              <a:rPr lang="en-US" dirty="0" smtClean="0"/>
              <a:t>;  </a:t>
            </a:r>
            <a:endParaRPr lang="id-ID" dirty="0" smtClean="0"/>
          </a:p>
          <a:p>
            <a:r>
              <a:rPr lang="en-US" dirty="0" err="1" smtClean="0"/>
              <a:t>dan</a:t>
            </a:r>
            <a:r>
              <a:rPr lang="en-US" dirty="0" smtClean="0"/>
              <a:t> (3)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 </a:t>
            </a:r>
            <a:r>
              <a:rPr lang="en-US" dirty="0" err="1" smtClean="0"/>
              <a:t>tersebut</a:t>
            </a:r>
            <a:r>
              <a:rPr lang="en-US" dirty="0" smtClean="0"/>
              <a:t> 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yakni</a:t>
            </a:r>
            <a:r>
              <a:rPr lang="en-US" dirty="0" smtClean="0"/>
              <a:t> </a:t>
            </a:r>
            <a:r>
              <a:rPr lang="en-US" dirty="0" err="1" smtClean="0"/>
              <a:t>memuaskan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terpenuhi</a:t>
            </a:r>
            <a:r>
              <a:rPr lang="en-US" dirty="0" smtClean="0"/>
              <a:t>. </a:t>
            </a:r>
            <a:endParaRPr lang="id-ID" dirty="0" smtClean="0"/>
          </a:p>
          <a:p>
            <a:endParaRPr lang="id-ID" dirty="0" smtClean="0"/>
          </a:p>
          <a:p>
            <a:r>
              <a:rPr lang="id-ID" dirty="0" smtClean="0"/>
              <a:t>M</a:t>
            </a:r>
            <a:r>
              <a:rPr lang="en-US" dirty="0" smtClean="0"/>
              <a:t>aka </a:t>
            </a:r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 </a:t>
            </a:r>
            <a:r>
              <a:rPr lang="en-US" dirty="0" err="1" smtClean="0"/>
              <a:t>kebutuhannya</a:t>
            </a:r>
            <a:r>
              <a:rPr lang="en-US" dirty="0" smtClean="0"/>
              <a:t>,  </a:t>
            </a:r>
            <a:r>
              <a:rPr lang="en-US" dirty="0" err="1" smtClean="0"/>
              <a:t>selama</a:t>
            </a:r>
            <a:r>
              <a:rPr lang="en-US" dirty="0" smtClean="0"/>
              <a:t>  </a:t>
            </a:r>
            <a:r>
              <a:rPr lang="en-US" dirty="0" err="1" smtClean="0"/>
              <a:t>kebutuhan</a:t>
            </a:r>
            <a:r>
              <a:rPr lang="en-US" dirty="0" smtClean="0"/>
              <a:t>    </a:t>
            </a:r>
            <a:r>
              <a:rPr lang="en-US" dirty="0" err="1" smtClean="0"/>
              <a:t>tersebut</a:t>
            </a:r>
            <a:r>
              <a:rPr lang="en-US" dirty="0" smtClean="0"/>
              <a:t>    </a:t>
            </a:r>
            <a:r>
              <a:rPr lang="en-US" dirty="0" err="1" smtClean="0"/>
              <a:t>belum</a:t>
            </a:r>
            <a:r>
              <a:rPr lang="en-US" dirty="0" smtClean="0"/>
              <a:t>   </a:t>
            </a:r>
            <a:r>
              <a:rPr lang="en-US" dirty="0" err="1" smtClean="0"/>
              <a:t>terpenuhi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 “</a:t>
            </a:r>
            <a:r>
              <a:rPr lang="en-US" dirty="0" err="1" smtClean="0"/>
              <a:t>dorongan</a:t>
            </a:r>
            <a:r>
              <a:rPr lang="en-US" dirty="0" smtClean="0"/>
              <a:t>” 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</a:t>
            </a:r>
            <a:r>
              <a:rPr lang="en-US" dirty="0" err="1" smtClean="0"/>
              <a:t>terus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.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KONSEP MOTIVASI</a:t>
            </a:r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429288"/>
          </a:xfrm>
        </p:spPr>
        <p:txBody>
          <a:bodyPr>
            <a:noAutofit/>
          </a:bodyPr>
          <a:lstStyle/>
          <a:p>
            <a:r>
              <a:rPr lang="en-US" sz="2000" dirty="0" err="1" smtClean="0"/>
              <a:t>Berdasarkan</a:t>
            </a:r>
            <a:r>
              <a:rPr lang="en-US" sz="2000" dirty="0" smtClean="0"/>
              <a:t> </a:t>
            </a:r>
            <a:r>
              <a:rPr lang="en-US" sz="2000" dirty="0" err="1" smtClean="0"/>
              <a:t>uraian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,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disimpulkan</a:t>
            </a:r>
            <a:r>
              <a:rPr lang="en-US" sz="2000" dirty="0" smtClean="0"/>
              <a:t> </a:t>
            </a:r>
            <a:r>
              <a:rPr lang="en-US" sz="2000" dirty="0" err="1" smtClean="0"/>
              <a:t>bahwa</a:t>
            </a:r>
            <a:r>
              <a:rPr lang="en-US" sz="2000" dirty="0" smtClean="0"/>
              <a:t>:</a:t>
            </a:r>
            <a:endParaRPr lang="id-ID" sz="2000" dirty="0" smtClean="0"/>
          </a:p>
          <a:p>
            <a:pPr>
              <a:buNone/>
            </a:pPr>
            <a:endParaRPr lang="id-ID" sz="2000" dirty="0" smtClean="0"/>
          </a:p>
          <a:p>
            <a:r>
              <a:rPr lang="en-US" sz="2000" dirty="0" smtClean="0"/>
              <a:t>1.    </a:t>
            </a:r>
            <a:r>
              <a:rPr lang="en-US" sz="2000" dirty="0" err="1" smtClean="0"/>
              <a:t>Motivasi</a:t>
            </a:r>
            <a:r>
              <a:rPr lang="en-US" sz="2000" dirty="0" smtClean="0"/>
              <a:t> 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 </a:t>
            </a:r>
            <a:r>
              <a:rPr lang="en-US" sz="2000" dirty="0" err="1" smtClean="0"/>
              <a:t>dorongan</a:t>
            </a:r>
            <a:r>
              <a:rPr lang="en-US" sz="2000" dirty="0" smtClean="0"/>
              <a:t>  </a:t>
            </a:r>
            <a:r>
              <a:rPr lang="en-US" sz="2000" dirty="0" err="1" smtClean="0"/>
              <a:t>pada</a:t>
            </a:r>
            <a:r>
              <a:rPr lang="en-US" sz="2000" dirty="0" smtClean="0"/>
              <a:t>  </a:t>
            </a:r>
            <a:r>
              <a:rPr lang="en-US" sz="2000" dirty="0" err="1" smtClean="0"/>
              <a:t>diri</a:t>
            </a:r>
            <a:r>
              <a:rPr lang="en-US" sz="2000" dirty="0" smtClean="0"/>
              <a:t>  </a:t>
            </a:r>
            <a:r>
              <a:rPr lang="en-US" sz="2000" dirty="0" err="1" smtClean="0"/>
              <a:t>seseorang</a:t>
            </a:r>
            <a:r>
              <a:rPr lang="en-US" sz="2000" dirty="0" smtClean="0"/>
              <a:t>  </a:t>
            </a:r>
            <a:r>
              <a:rPr lang="en-US" sz="2000" dirty="0" err="1" smtClean="0"/>
              <a:t>untuk</a:t>
            </a:r>
            <a:r>
              <a:rPr lang="en-US" sz="2000" dirty="0" smtClean="0"/>
              <a:t>  </a:t>
            </a:r>
            <a:r>
              <a:rPr lang="en-US" sz="2000" dirty="0" err="1" smtClean="0"/>
              <a:t>melakukan</a:t>
            </a:r>
            <a:r>
              <a:rPr lang="en-US" sz="2000" dirty="0" smtClean="0"/>
              <a:t>  </a:t>
            </a:r>
            <a:r>
              <a:rPr lang="en-US" sz="2000" dirty="0" err="1" smtClean="0"/>
              <a:t>suatu</a:t>
            </a:r>
            <a:r>
              <a:rPr lang="en-US" sz="2000" dirty="0" smtClean="0"/>
              <a:t>  </a:t>
            </a:r>
            <a:r>
              <a:rPr lang="en-US" sz="2000" dirty="0" err="1" smtClean="0"/>
              <a:t>tingkah</a:t>
            </a:r>
            <a:r>
              <a:rPr lang="en-US" sz="2000" dirty="0" smtClean="0"/>
              <a:t>  </a:t>
            </a:r>
            <a:r>
              <a:rPr lang="en-US" sz="2000" dirty="0" err="1" smtClean="0"/>
              <a:t>laku</a:t>
            </a:r>
            <a:r>
              <a:rPr lang="en-US" sz="2000" dirty="0" smtClean="0"/>
              <a:t> </a:t>
            </a:r>
            <a:r>
              <a:rPr lang="en-US" sz="2000" dirty="0" err="1" smtClean="0"/>
              <a:t>tertentu</a:t>
            </a:r>
            <a:r>
              <a:rPr lang="en-US" sz="2000" dirty="0" smtClean="0"/>
              <a:t> </a:t>
            </a:r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 smtClean="0"/>
              <a:t>dikehendaki</a:t>
            </a:r>
            <a:r>
              <a:rPr lang="en-US" sz="2000" dirty="0" smtClean="0"/>
              <a:t>.</a:t>
            </a:r>
            <a:endParaRPr lang="id-ID" sz="2000" dirty="0" smtClean="0"/>
          </a:p>
          <a:p>
            <a:pPr>
              <a:buNone/>
            </a:pPr>
            <a:endParaRPr lang="id-ID" sz="2000" dirty="0" smtClean="0"/>
          </a:p>
          <a:p>
            <a:r>
              <a:rPr lang="en-US" sz="2000" dirty="0" smtClean="0"/>
              <a:t>2.    </a:t>
            </a:r>
            <a:r>
              <a:rPr lang="en-US" sz="2000" dirty="0" err="1" smtClean="0"/>
              <a:t>Motivasi</a:t>
            </a:r>
            <a:r>
              <a:rPr lang="en-US" sz="2000" dirty="0" smtClean="0"/>
              <a:t> 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 </a:t>
            </a:r>
            <a:r>
              <a:rPr lang="en-US" sz="2000" dirty="0" err="1" smtClean="0"/>
              <a:t>dorongan</a:t>
            </a:r>
            <a:r>
              <a:rPr lang="en-US" sz="2000" dirty="0" smtClean="0"/>
              <a:t>  yang  </a:t>
            </a:r>
            <a:r>
              <a:rPr lang="en-US" sz="2000" dirty="0" err="1" smtClean="0"/>
              <a:t>meliputi</a:t>
            </a:r>
            <a:r>
              <a:rPr lang="en-US" sz="2000" dirty="0" smtClean="0"/>
              <a:t>  </a:t>
            </a:r>
            <a:r>
              <a:rPr lang="en-US" sz="2000" dirty="0" err="1" smtClean="0"/>
              <a:t>jiwa</a:t>
            </a:r>
            <a:r>
              <a:rPr lang="en-US" sz="2000" dirty="0" smtClean="0"/>
              <a:t>  </a:t>
            </a:r>
            <a:r>
              <a:rPr lang="en-US" sz="2000" dirty="0" err="1" smtClean="0"/>
              <a:t>dan</a:t>
            </a:r>
            <a:r>
              <a:rPr lang="en-US" sz="2000" dirty="0" smtClean="0"/>
              <a:t>  </a:t>
            </a:r>
            <a:r>
              <a:rPr lang="en-US" sz="2000" dirty="0" err="1" smtClean="0"/>
              <a:t>jasmani</a:t>
            </a:r>
            <a:r>
              <a:rPr lang="en-US" sz="2000" dirty="0" smtClean="0"/>
              <a:t>, 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tindakan</a:t>
            </a:r>
            <a:r>
              <a:rPr lang="en-US" sz="2000" dirty="0" smtClean="0"/>
              <a:t> </a:t>
            </a:r>
            <a:r>
              <a:rPr lang="en-US" sz="2000" dirty="0" err="1" smtClean="0"/>
              <a:t>tertentu</a:t>
            </a:r>
            <a:r>
              <a:rPr lang="en-US" sz="2000" dirty="0" smtClean="0"/>
              <a:t>.</a:t>
            </a:r>
            <a:endParaRPr lang="id-ID" sz="2000" dirty="0" smtClean="0"/>
          </a:p>
          <a:p>
            <a:pPr>
              <a:buNone/>
            </a:pPr>
            <a:endParaRPr lang="id-ID" sz="2000" dirty="0" smtClean="0"/>
          </a:p>
          <a:p>
            <a:r>
              <a:rPr lang="en-US" sz="2000" dirty="0" smtClean="0"/>
              <a:t>3.    </a:t>
            </a:r>
            <a:r>
              <a:rPr lang="en-US" sz="2000" dirty="0" err="1" smtClean="0"/>
              <a:t>Motivasi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sesuatu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menimbulkan</a:t>
            </a:r>
            <a:r>
              <a:rPr lang="en-US" sz="2000" dirty="0" smtClean="0"/>
              <a:t> </a:t>
            </a:r>
            <a:r>
              <a:rPr lang="en-US" sz="2000" dirty="0" err="1" smtClean="0"/>
              <a:t>semangat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dorongan</a:t>
            </a:r>
            <a:r>
              <a:rPr lang="en-US" sz="2000" dirty="0" smtClean="0"/>
              <a:t> </a:t>
            </a:r>
            <a:r>
              <a:rPr lang="en-US" sz="2000" dirty="0" err="1" smtClean="0"/>
              <a:t>kerja</a:t>
            </a:r>
            <a:r>
              <a:rPr lang="en-US" sz="2000" dirty="0" smtClean="0"/>
              <a:t>.</a:t>
            </a:r>
            <a:endParaRPr lang="id-ID" sz="2000" dirty="0" smtClean="0"/>
          </a:p>
          <a:p>
            <a:pPr>
              <a:buNone/>
            </a:pPr>
            <a:endParaRPr lang="id-ID" sz="2000" dirty="0" smtClean="0"/>
          </a:p>
          <a:p>
            <a:r>
              <a:rPr lang="en-US" sz="2000" dirty="0" smtClean="0"/>
              <a:t>4.    </a:t>
            </a:r>
            <a:r>
              <a:rPr lang="en-US" sz="2000" dirty="0" err="1" smtClean="0"/>
              <a:t>Motivasi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melatar</a:t>
            </a:r>
            <a:r>
              <a:rPr lang="en-US" sz="2000" dirty="0" smtClean="0"/>
              <a:t> </a:t>
            </a:r>
            <a:r>
              <a:rPr lang="en-US" sz="2000" dirty="0" err="1" smtClean="0"/>
              <a:t>belakangi</a:t>
            </a:r>
            <a:r>
              <a:rPr lang="en-US" sz="2000" dirty="0" smtClean="0"/>
              <a:t> </a:t>
            </a:r>
            <a:r>
              <a:rPr lang="en-US" sz="2000" dirty="0" err="1" smtClean="0"/>
              <a:t>individu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berbuat</a:t>
            </a:r>
            <a:r>
              <a:rPr lang="en-US" sz="2000" dirty="0" smtClean="0"/>
              <a:t> </a:t>
            </a:r>
            <a:r>
              <a:rPr lang="en-US" sz="2000" dirty="0" err="1" smtClean="0"/>
              <a:t>supaya</a:t>
            </a:r>
            <a:r>
              <a:rPr lang="en-US" sz="2000" dirty="0" smtClean="0"/>
              <a:t> </a:t>
            </a:r>
            <a:r>
              <a:rPr lang="en-US" sz="2000" dirty="0" err="1" smtClean="0"/>
              <a:t>tercapai</a:t>
            </a:r>
            <a:r>
              <a:rPr lang="en-US" sz="2000" dirty="0" smtClean="0"/>
              <a:t> </a:t>
            </a:r>
            <a:r>
              <a:rPr lang="en-US" sz="2000" dirty="0" err="1" smtClean="0"/>
              <a:t>tujuan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dikehendakinya</a:t>
            </a:r>
            <a:r>
              <a:rPr lang="en-US" sz="2000" dirty="0" smtClean="0"/>
              <a:t>.</a:t>
            </a:r>
            <a:endParaRPr lang="id-ID" sz="2000" dirty="0" smtClean="0"/>
          </a:p>
          <a:p>
            <a:pPr>
              <a:buNone/>
            </a:pPr>
            <a:endParaRPr lang="id-ID" sz="2000" dirty="0" smtClean="0"/>
          </a:p>
          <a:p>
            <a:r>
              <a:rPr lang="en-US" sz="2000" dirty="0" smtClean="0"/>
              <a:t>5.    </a:t>
            </a:r>
            <a:r>
              <a:rPr lang="en-US" sz="2000" dirty="0" err="1" smtClean="0"/>
              <a:t>Motivasi</a:t>
            </a:r>
            <a:r>
              <a:rPr lang="en-US" sz="2000" dirty="0" smtClean="0"/>
              <a:t> 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 </a:t>
            </a:r>
            <a:r>
              <a:rPr lang="en-US" sz="2000" dirty="0" err="1" smtClean="0"/>
              <a:t>suatu</a:t>
            </a:r>
            <a:r>
              <a:rPr lang="en-US" sz="2000" dirty="0" smtClean="0"/>
              <a:t>  </a:t>
            </a:r>
            <a:r>
              <a:rPr lang="en-US" sz="2000" dirty="0" err="1" smtClean="0"/>
              <a:t>proses</a:t>
            </a:r>
            <a:r>
              <a:rPr lang="en-US" sz="2000" dirty="0" smtClean="0"/>
              <a:t>  yang  </a:t>
            </a:r>
            <a:r>
              <a:rPr lang="en-US" sz="2000" dirty="0" err="1" smtClean="0"/>
              <a:t>mempunyai</a:t>
            </a:r>
            <a:r>
              <a:rPr lang="en-US" sz="2000" dirty="0" smtClean="0"/>
              <a:t>  </a:t>
            </a:r>
            <a:r>
              <a:rPr lang="en-US" sz="2000" dirty="0" err="1" smtClean="0"/>
              <a:t>tenaga</a:t>
            </a:r>
            <a:r>
              <a:rPr lang="en-US" sz="2000" dirty="0" smtClean="0"/>
              <a:t>  </a:t>
            </a:r>
            <a:r>
              <a:rPr lang="en-US" sz="2000" dirty="0" err="1" smtClean="0"/>
              <a:t>dan</a:t>
            </a:r>
            <a:r>
              <a:rPr lang="en-US" sz="2000" dirty="0" smtClean="0"/>
              <a:t>  </a:t>
            </a:r>
            <a:r>
              <a:rPr lang="en-US" sz="2000" dirty="0" err="1" smtClean="0"/>
              <a:t>tujuan</a:t>
            </a:r>
            <a:r>
              <a:rPr lang="en-US" sz="2000" dirty="0" smtClean="0"/>
              <a:t> </a:t>
            </a:r>
            <a:r>
              <a:rPr lang="en-US" sz="2000" dirty="0" err="1" smtClean="0"/>
              <a:t>tertentu</a:t>
            </a:r>
            <a:endParaRPr lang="id-ID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pPr algn="ctr"/>
            <a:r>
              <a:rPr lang="id-ID" dirty="0" smtClean="0"/>
              <a:t>KONSEP MOTIVASI</a:t>
            </a:r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15238</Words>
  <Application>WPS Presentation</Application>
  <PresentationFormat>On-screen Show (4:3)</PresentationFormat>
  <Paragraphs>268</Paragraphs>
  <Slides>34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45" baseType="lpstr">
      <vt:lpstr>Arial</vt:lpstr>
      <vt:lpstr>SimSun</vt:lpstr>
      <vt:lpstr>Wingdings</vt:lpstr>
      <vt:lpstr>Wingdings 3</vt:lpstr>
      <vt:lpstr>Verdana</vt:lpstr>
      <vt:lpstr>Wingdings 2</vt:lpstr>
      <vt:lpstr>Lucida Sans Unicode</vt:lpstr>
      <vt:lpstr>Microsoft YaHei</vt:lpstr>
      <vt:lpstr>Arial Unicode MS</vt:lpstr>
      <vt:lpstr>Calibri</vt:lpstr>
      <vt:lpstr>Concourse</vt:lpstr>
      <vt:lpstr>Interpersonal Skill: MOTIVASI</vt:lpstr>
      <vt:lpstr>PowerPoint 演示文稿</vt:lpstr>
      <vt:lpstr>KONSEP MOTIVASI</vt:lpstr>
      <vt:lpstr>KONSEP MOTIVASI</vt:lpstr>
      <vt:lpstr>KONSEP MOTIVASI</vt:lpstr>
      <vt:lpstr>KONSEP MOTIVASI</vt:lpstr>
      <vt:lpstr>KONSEP MOTIVASI</vt:lpstr>
      <vt:lpstr>KONSEP MOTIVASI</vt:lpstr>
      <vt:lpstr>KONSEP MOTIVASI</vt:lpstr>
      <vt:lpstr>KONSEP MOTIVASI</vt:lpstr>
      <vt:lpstr>KONSEP MOTIVASI</vt:lpstr>
      <vt:lpstr>KONSEP MOTIVASI</vt:lpstr>
      <vt:lpstr>TEORI MOTIVASI</vt:lpstr>
      <vt:lpstr>TEORI KEBUTUHAN</vt:lpstr>
      <vt:lpstr>TEORI KEBUTUHAN</vt:lpstr>
      <vt:lpstr>TEORI KEBUTUHAN</vt:lpstr>
      <vt:lpstr>TEORI KEBUTUHAN</vt:lpstr>
      <vt:lpstr>TEORI KEBUTUHAN</vt:lpstr>
      <vt:lpstr>TEORI INSTRUMENTAL</vt:lpstr>
      <vt:lpstr>TEORI INSTRUMENTAL</vt:lpstr>
      <vt:lpstr>TEORI INSTRUMENTAL</vt:lpstr>
      <vt:lpstr>Motivasi dalam Kaitannya dengan Kepuasan Kerja</vt:lpstr>
      <vt:lpstr>Motivasi dalam Kaitannya dengan Kepuasan Kerja</vt:lpstr>
      <vt:lpstr>Teori Proses Motivasi Kerja</vt:lpstr>
      <vt:lpstr>Teori Proses Motivasi Kerja</vt:lpstr>
      <vt:lpstr>Keterkaitan Motivasi dengan Kepuasan Kerja </vt:lpstr>
      <vt:lpstr>Motivasi dalam Peningkatan Kinerja dan Produktivitas   </vt:lpstr>
      <vt:lpstr>Motivasi dalam Peningkatan Kinerja dan Produktivitas </vt:lpstr>
      <vt:lpstr>Motivasi dalam Peningkatan Kinerja dan Produktivitas</vt:lpstr>
      <vt:lpstr>Motivasi dalam Peningkatan Kinerja dan Produktivitas</vt:lpstr>
      <vt:lpstr>Motivasi dalam Peningkatan Kinerja dan Produktivitas</vt:lpstr>
      <vt:lpstr>Motivasi dalam Peningkatan Kinerja dan Produktivitas</vt:lpstr>
      <vt:lpstr>PowerPoint 演示文稿</vt:lpstr>
      <vt:lpstr>TUGAS KELOMPOK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Interpersonal Skill: MOTIVASI</dc:title>
  <dc:creator>TOSHIBA</dc:creator>
  <cp:lastModifiedBy>Fefi</cp:lastModifiedBy>
  <cp:revision>23</cp:revision>
  <dcterms:created xsi:type="dcterms:W3CDTF">2016-11-01T21:09:00Z</dcterms:created>
  <dcterms:modified xsi:type="dcterms:W3CDTF">2021-03-22T15:56:38Z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1033-11.2.0.10017</vt:lpwstr>
  </property>
</Properties>
</file>