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1840349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6561"/>
              </a:lnSpc>
              <a:buNone/>
            </a:pPr>
            <a:r>
              <a:rPr lang="en-US" sz="5249" b="1" spc="-157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Melaksanakan Pengelolaan Kesuburan Tanah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6319599" y="4673203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Untuk meningkatkan produktivitas pertanian, penting untuk melaksanakan pengelolaan kesuburan tanah dengan baik. Berikut adalah langkah-langkah praktis untuk mencapai tujuan tersebut.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319599" y="5989320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219" y="5996940"/>
            <a:ext cx="340162" cy="34016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786086" y="5994797"/>
            <a:ext cx="1760339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062"/>
              </a:lnSpc>
              <a:buNone/>
            </a:pPr>
            <a:r>
              <a:rPr lang="en-US" sz="2187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 Muh Abror</a:t>
            </a:r>
            <a:endParaRPr lang="en-US" sz="2187" dirty="0"/>
          </a:p>
        </p:txBody>
      </p:sp>
      <p:pic>
        <p:nvPicPr>
          <p:cNvPr id="10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658189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Pemupukan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38594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06347" y="3901083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2760107" y="3935730"/>
            <a:ext cx="391965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Terapkan Pupuk Sesuai Jadwal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2760107" y="4505087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Pupuk yang diberikan sesuai dengan jadwal aplikasi akan membantu tanaman tumbuh optimal.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7426285" y="38594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575590" y="3901083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10"/>
          <p:cNvSpPr/>
          <p:nvPr/>
        </p:nvSpPr>
        <p:spPr>
          <a:xfrm>
            <a:off x="8148399" y="3935730"/>
            <a:ext cx="313074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Hindari Overdosis Pupuk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8148399" y="4505087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Overdosis pupuk dapat merusak keseimbangan tanah dan lingkungan sekitar.</a:t>
            </a:r>
            <a:endParaRPr lang="en-US" sz="1750" dirty="0"/>
          </a:p>
        </p:txBody>
      </p:sp>
      <p:pic>
        <p:nvPicPr>
          <p:cNvPr id="15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2167414"/>
            <a:ext cx="690764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Pengelolaan Sisa Tanaman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394948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Lakukan penanaman sisa tanaman untuk meningkatkan kandungan bahan organik tanah.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743932" y="3394948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Hindari membakar sisa tanaman, karena dapat mengurangi kesuburan tanah.</a:t>
            </a:r>
            <a:endParaRPr lang="en-US" sz="175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49872" y="3444954"/>
            <a:ext cx="3156347" cy="2367201"/>
          </a:xfrm>
          <a:prstGeom prst="rect">
            <a:avLst/>
          </a:prstGeom>
        </p:spPr>
      </p:pic>
      <p:pic>
        <p:nvPicPr>
          <p:cNvPr id="8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823442"/>
            <a:ext cx="548842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Pertanian Konservasi</a:t>
            </a:r>
            <a:endParaRPr lang="en-US" sz="4374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99" y="2851071"/>
            <a:ext cx="1110972" cy="17774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77428" y="3073241"/>
            <a:ext cx="485882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Terapkan Teknik Pertanian Konservasi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2277428" y="3642598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Gunakan tanaman penutup tanah dan sistem tanam minimal untuk menjaga kesuburan tanah.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99" y="4628555"/>
            <a:ext cx="1110972" cy="17774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77428" y="4850725"/>
            <a:ext cx="551199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Gunakan Alat Pertanian Ramah Lingkungan</a:t>
            </a:r>
            <a:endParaRPr lang="en-US" sz="2187" dirty="0"/>
          </a:p>
        </p:txBody>
      </p:sp>
      <p:sp>
        <p:nvSpPr>
          <p:cNvPr id="11" name="Text 6"/>
          <p:cNvSpPr/>
          <p:nvPr/>
        </p:nvSpPr>
        <p:spPr>
          <a:xfrm>
            <a:off x="2277428" y="5420082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Pilih alat pertanian yang ramah lingkungan untuk mendukung praktik pertanian konservasi.</a:t>
            </a:r>
            <a:endParaRPr lang="en-US" sz="1750" dirty="0"/>
          </a:p>
        </p:txBody>
      </p:sp>
      <p:pic>
        <p:nvPicPr>
          <p:cNvPr id="12" name="Image 3" descr="preencoded.png">
            <a:hlinkClick r:id="rId5" tooltip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1712357"/>
            <a:ext cx="616993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Monitoring dan Evaluasi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349103" y="2739985"/>
            <a:ext cx="44410" cy="3777139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8" name="Shape 5"/>
          <p:cNvSpPr/>
          <p:nvPr/>
        </p:nvSpPr>
        <p:spPr>
          <a:xfrm>
            <a:off x="2621220" y="3141285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9" name="Shape 6"/>
          <p:cNvSpPr/>
          <p:nvPr/>
        </p:nvSpPr>
        <p:spPr>
          <a:xfrm>
            <a:off x="2121277" y="291357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2289631" y="2955250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3593306" y="2962156"/>
            <a:ext cx="46323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Lakukan Pemantauan Secara Teratur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3593306" y="3531513"/>
            <a:ext cx="89991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Pemantauan terhadap kesehatan tanaman dan kondisi tanah sangat penting untuk mengetahui perkembangan yang terjadi.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2621220" y="5140940"/>
            <a:ext cx="777597" cy="44410"/>
          </a:xfrm>
          <a:prstGeom prst="rect">
            <a:avLst/>
          </a:prstGeom>
          <a:solidFill>
            <a:srgbClr val="B5B7E3"/>
          </a:solidFill>
          <a:ln/>
        </p:spPr>
      </p:sp>
      <p:sp>
        <p:nvSpPr>
          <p:cNvPr id="14" name="Shape 11"/>
          <p:cNvSpPr/>
          <p:nvPr/>
        </p:nvSpPr>
        <p:spPr>
          <a:xfrm>
            <a:off x="2121277" y="491323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2270581" y="4954905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3593306" y="4961811"/>
            <a:ext cx="339387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Evaluasi Efektivitas Praktik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3593306" y="5531168"/>
            <a:ext cx="89991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Evaluasi praktik pengelolaan kesuburan tanah secara berkala dan sesuaikan jika diperlukan.</a:t>
            </a:r>
            <a:endParaRPr lang="en-US" sz="1750" dirty="0"/>
          </a:p>
        </p:txBody>
      </p:sp>
      <p:pic>
        <p:nvPicPr>
          <p:cNvPr id="18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737717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Edukasi Petani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490799" y="2765346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726781" y="3001327"/>
            <a:ext cx="766250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Sosialisasikan Praktik-praktik Pengelolaan Kesuburan Tanah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4726781" y="3570684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Berbagi informasi dengan petani setempat mengenai teknik pengelolaan kesuburan tanah yang efektif.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4490799" y="4739640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726781" y="4975622"/>
            <a:ext cx="560820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Berikan Pelatihan Terkait Pengelolaan Tanah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4726781" y="5544979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Memberikan pelatihan terkait praktik-praktik pengelolaan tanah yang berkelanjutan kepada petani.</a:t>
            </a:r>
            <a:endParaRPr lang="en-US" sz="1750" dirty="0"/>
          </a:p>
        </p:txBody>
      </p:sp>
      <p:pic>
        <p:nvPicPr>
          <p:cNvPr id="12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3401020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Pengelolaan Air</a:t>
            </a:r>
            <a:endParaRPr lang="en-US" sz="4374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734" y="4538424"/>
            <a:ext cx="124897" cy="1665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371249" y="4428649"/>
            <a:ext cx="10221158" cy="3998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14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Penerapan Irigasi yang Efisien</a:t>
            </a:r>
            <a:endParaRPr lang="en-US" sz="1750" dirty="0"/>
          </a:p>
        </p:txBody>
      </p:sp>
      <p:pic>
        <p:nvPicPr>
          <p:cNvPr id="9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2023-12-04T01:34:56Z</dcterms:created>
  <dcterms:modified xsi:type="dcterms:W3CDTF">2023-12-04T01:34:56Z</dcterms:modified>
</cp:coreProperties>
</file>