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83" r:id="rId4"/>
    <p:sldId id="258" r:id="rId5"/>
    <p:sldId id="259" r:id="rId6"/>
    <p:sldId id="285" r:id="rId7"/>
    <p:sldId id="284" r:id="rId8"/>
    <p:sldId id="288" r:id="rId9"/>
    <p:sldId id="289" r:id="rId10"/>
    <p:sldId id="290" r:id="rId11"/>
    <p:sldId id="291" r:id="rId12"/>
    <p:sldId id="292" r:id="rId13"/>
    <p:sldId id="294" r:id="rId14"/>
    <p:sldId id="266" r:id="rId15"/>
    <p:sldId id="27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3C90DE9-AE63-4BC2-9D14-75154439F9D6}">
  <a:tblStyle styleId="{23C90DE9-AE63-4BC2-9D14-75154439F9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102" d="100"/>
          <a:sy n="102" d="100"/>
        </p:scale>
        <p:origin x="-456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05EA0-565B-4F22-AD33-9E16A5BAB0A7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BB44EB69-9D41-4289-8B40-F27671CBA407}">
      <dgm:prSet phldrT="[Text]" custT="1"/>
      <dgm:spPr/>
      <dgm:t>
        <a:bodyPr/>
        <a:lstStyle/>
        <a:p>
          <a:r>
            <a:rPr lang="id-ID" sz="3600" b="1" dirty="0" smtClean="0">
              <a:solidFill>
                <a:schemeClr val="tx1"/>
              </a:solidFill>
            </a:rPr>
            <a:t>HUKUM</a:t>
          </a:r>
          <a:endParaRPr lang="id-ID" sz="3600" b="1" dirty="0">
            <a:solidFill>
              <a:schemeClr val="tx1"/>
            </a:solidFill>
          </a:endParaRPr>
        </a:p>
      </dgm:t>
    </dgm:pt>
    <dgm:pt modelId="{41C698EC-06B7-45FA-93CA-BB30C6C27711}" type="parTrans" cxnId="{D9C33693-FA36-4570-B6F5-0976B9D766B7}">
      <dgm:prSet/>
      <dgm:spPr/>
      <dgm:t>
        <a:bodyPr/>
        <a:lstStyle/>
        <a:p>
          <a:endParaRPr lang="id-ID"/>
        </a:p>
      </dgm:t>
    </dgm:pt>
    <dgm:pt modelId="{3CBAF822-1C25-48F1-BCC2-3764DC10A06D}" type="sibTrans" cxnId="{D9C33693-FA36-4570-B6F5-0976B9D766B7}">
      <dgm:prSet/>
      <dgm:spPr/>
      <dgm:t>
        <a:bodyPr/>
        <a:lstStyle/>
        <a:p>
          <a:endParaRPr lang="id-ID"/>
        </a:p>
      </dgm:t>
    </dgm:pt>
    <dgm:pt modelId="{CDFD16DD-4560-4FAE-B143-BA33EC9AA616}">
      <dgm:prSet phldrT="[Text]"/>
      <dgm:spPr/>
      <dgm:t>
        <a:bodyPr/>
        <a:lstStyle/>
        <a:p>
          <a:r>
            <a:rPr lang="id-ID" b="1" dirty="0" smtClean="0"/>
            <a:t>Secara UMUM:</a:t>
          </a:r>
        </a:p>
        <a:p>
          <a:r>
            <a:rPr lang="id-ID" dirty="0" smtClean="0"/>
            <a:t>PERATURAN yang berupa norma dan sanksi yang dibuat dengan tujuan untuk mengatur tingkah laku manusia, menjaga ketertiban, </a:t>
          </a:r>
          <a:r>
            <a:rPr lang="en-US" dirty="0" smtClean="0"/>
            <a:t>MENCIPTAKAN </a:t>
          </a:r>
          <a:r>
            <a:rPr lang="id-ID" dirty="0" smtClean="0"/>
            <a:t>KEADILAN, mencegah</a:t>
          </a:r>
          <a:r>
            <a:rPr lang="en-US" dirty="0" smtClean="0"/>
            <a:t> </a:t>
          </a:r>
          <a:r>
            <a:rPr lang="id-ID" dirty="0" smtClean="0"/>
            <a:t>terjadinya kekacauan</a:t>
          </a:r>
          <a:endParaRPr lang="id-ID" dirty="0"/>
        </a:p>
      </dgm:t>
    </dgm:pt>
    <dgm:pt modelId="{7D3FD10C-160A-4AF1-8092-660CA94B1178}" type="parTrans" cxnId="{B63DB63A-00A1-492F-9EB7-3283534644DC}">
      <dgm:prSet/>
      <dgm:spPr/>
      <dgm:t>
        <a:bodyPr/>
        <a:lstStyle/>
        <a:p>
          <a:endParaRPr lang="id-ID"/>
        </a:p>
      </dgm:t>
    </dgm:pt>
    <dgm:pt modelId="{47DC1E0E-D909-41DF-BA86-C9DF70C8C977}" type="sibTrans" cxnId="{B63DB63A-00A1-492F-9EB7-3283534644DC}">
      <dgm:prSet/>
      <dgm:spPr/>
      <dgm:t>
        <a:bodyPr/>
        <a:lstStyle/>
        <a:p>
          <a:endParaRPr lang="id-ID"/>
        </a:p>
      </dgm:t>
    </dgm:pt>
    <dgm:pt modelId="{C04331B2-8332-4C1B-92D4-916C0DDB4255}">
      <dgm:prSet phldrT="[Text]"/>
      <dgm:spPr/>
      <dgm:t>
        <a:bodyPr/>
        <a:lstStyle/>
        <a:p>
          <a:r>
            <a:rPr lang="id-ID" b="1" dirty="0" smtClean="0"/>
            <a:t>Menurut KBBI:</a:t>
          </a:r>
        </a:p>
        <a:p>
          <a:r>
            <a:rPr lang="id-ID" dirty="0" smtClean="0"/>
            <a:t>Peraturan atau adat, yang secara resmi dianggap mengikat dan dikukuhk</a:t>
          </a:r>
          <a:r>
            <a:rPr lang="en-US" dirty="0" smtClean="0"/>
            <a:t>A</a:t>
          </a:r>
          <a:r>
            <a:rPr lang="id-ID" dirty="0" smtClean="0"/>
            <a:t>n oleh penguasa, pemerintah atau otoritas//undang-undang, peraturan dsb untuk mengatur kehi</a:t>
          </a:r>
          <a:r>
            <a:rPr lang="en-US" dirty="0" smtClean="0"/>
            <a:t>d</a:t>
          </a:r>
          <a:r>
            <a:rPr lang="id-ID" dirty="0" smtClean="0"/>
            <a:t>upan masyrakat</a:t>
          </a:r>
          <a:endParaRPr lang="id-ID" dirty="0"/>
        </a:p>
      </dgm:t>
    </dgm:pt>
    <dgm:pt modelId="{FB90AAA7-8CCA-4161-ACB2-3138DACD8017}" type="parTrans" cxnId="{ED41C90C-4D39-4031-8770-A159B1FFB107}">
      <dgm:prSet/>
      <dgm:spPr/>
      <dgm:t>
        <a:bodyPr/>
        <a:lstStyle/>
        <a:p>
          <a:endParaRPr lang="id-ID"/>
        </a:p>
      </dgm:t>
    </dgm:pt>
    <dgm:pt modelId="{E0153787-53D9-4AE1-A913-AEAE70A9A510}" type="sibTrans" cxnId="{ED41C90C-4D39-4031-8770-A159B1FFB107}">
      <dgm:prSet/>
      <dgm:spPr/>
      <dgm:t>
        <a:bodyPr/>
        <a:lstStyle/>
        <a:p>
          <a:endParaRPr lang="id-ID"/>
        </a:p>
      </dgm:t>
    </dgm:pt>
    <dgm:pt modelId="{359D4477-5575-48BB-AA7A-9F35BC1ED1AF}">
      <dgm:prSet phldrT="[Text]"/>
      <dgm:spPr/>
      <dgm:t>
        <a:bodyPr/>
        <a:lstStyle/>
        <a:p>
          <a:r>
            <a:rPr lang="id-ID" b="1" dirty="0" smtClean="0"/>
            <a:t>Menurut Para Ahli:</a:t>
          </a:r>
        </a:p>
        <a:p>
          <a:r>
            <a:rPr lang="id-ID" dirty="0" smtClean="0"/>
            <a:t>Sebuah peraturan yang teratur dan tersusun dengan baik serta juga mengikat terhadap masyarakat maupun pemerintah</a:t>
          </a:r>
        </a:p>
        <a:p>
          <a:endParaRPr lang="id-ID" dirty="0" smtClean="0"/>
        </a:p>
        <a:p>
          <a:r>
            <a:rPr lang="id-ID" dirty="0" smtClean="0"/>
            <a:t>-</a:t>
          </a:r>
          <a:r>
            <a:rPr lang="id-ID" b="1" dirty="0" smtClean="0"/>
            <a:t>PLATO-</a:t>
          </a:r>
          <a:endParaRPr lang="id-ID" b="1" dirty="0"/>
        </a:p>
      </dgm:t>
    </dgm:pt>
    <dgm:pt modelId="{EBA0F810-0A40-47DB-8150-49D9AA7509BF}" type="parTrans" cxnId="{6EBFAFE0-CB1F-4114-8F13-2D949F4F695D}">
      <dgm:prSet/>
      <dgm:spPr/>
      <dgm:t>
        <a:bodyPr/>
        <a:lstStyle/>
        <a:p>
          <a:endParaRPr lang="id-ID"/>
        </a:p>
      </dgm:t>
    </dgm:pt>
    <dgm:pt modelId="{B68DBB6B-1421-4D9A-99CB-671AAFD624CF}" type="sibTrans" cxnId="{6EBFAFE0-CB1F-4114-8F13-2D949F4F695D}">
      <dgm:prSet/>
      <dgm:spPr/>
      <dgm:t>
        <a:bodyPr/>
        <a:lstStyle/>
        <a:p>
          <a:endParaRPr lang="id-ID"/>
        </a:p>
      </dgm:t>
    </dgm:pt>
    <dgm:pt modelId="{9980C93A-CCCE-464C-8570-D9701E0A1A78}" type="pres">
      <dgm:prSet presAssocID="{99D05EA0-565B-4F22-AD33-9E16A5BAB0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7DAC7C-0E31-489E-94B8-FDA9659451FF}" type="pres">
      <dgm:prSet presAssocID="{BB44EB69-9D41-4289-8B40-F27671CBA407}" presName="hierRoot1" presStyleCnt="0">
        <dgm:presLayoutVars>
          <dgm:hierBranch val="init"/>
        </dgm:presLayoutVars>
      </dgm:prSet>
      <dgm:spPr/>
    </dgm:pt>
    <dgm:pt modelId="{78EEA91B-7905-4C20-B6BA-34A797722DA4}" type="pres">
      <dgm:prSet presAssocID="{BB44EB69-9D41-4289-8B40-F27671CBA407}" presName="rootComposite1" presStyleCnt="0"/>
      <dgm:spPr/>
    </dgm:pt>
    <dgm:pt modelId="{4C67E1AA-5D9D-4078-B556-F995B77C63CA}" type="pres">
      <dgm:prSet presAssocID="{BB44EB69-9D41-4289-8B40-F27671CBA40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D550D6B-1D9F-453D-A42C-DF9AA964750A}" type="pres">
      <dgm:prSet presAssocID="{BB44EB69-9D41-4289-8B40-F27671CBA407}" presName="rootConnector1" presStyleLbl="node1" presStyleIdx="0" presStyleCnt="0"/>
      <dgm:spPr/>
    </dgm:pt>
    <dgm:pt modelId="{DD76E6DA-CBE7-4134-A5D8-28A6E012B02C}" type="pres">
      <dgm:prSet presAssocID="{BB44EB69-9D41-4289-8B40-F27671CBA407}" presName="hierChild2" presStyleCnt="0"/>
      <dgm:spPr/>
    </dgm:pt>
    <dgm:pt modelId="{38F1830C-EB33-4993-9931-CC38BF2DCAC6}" type="pres">
      <dgm:prSet presAssocID="{7D3FD10C-160A-4AF1-8092-660CA94B1178}" presName="Name37" presStyleLbl="parChTrans1D2" presStyleIdx="0" presStyleCnt="3"/>
      <dgm:spPr/>
    </dgm:pt>
    <dgm:pt modelId="{CE9FCB82-39B3-4F02-8FCB-75116E4C4191}" type="pres">
      <dgm:prSet presAssocID="{CDFD16DD-4560-4FAE-B143-BA33EC9AA616}" presName="hierRoot2" presStyleCnt="0">
        <dgm:presLayoutVars>
          <dgm:hierBranch val="init"/>
        </dgm:presLayoutVars>
      </dgm:prSet>
      <dgm:spPr/>
    </dgm:pt>
    <dgm:pt modelId="{4EE5EDB1-986F-4E88-B20C-8B7EFB0523E0}" type="pres">
      <dgm:prSet presAssocID="{CDFD16DD-4560-4FAE-B143-BA33EC9AA616}" presName="rootComposite" presStyleCnt="0"/>
      <dgm:spPr/>
    </dgm:pt>
    <dgm:pt modelId="{A8451392-E121-40D4-B083-1538063F9891}" type="pres">
      <dgm:prSet presAssocID="{CDFD16DD-4560-4FAE-B143-BA33EC9AA61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8146F90-5533-45B8-A12F-212072FBD021}" type="pres">
      <dgm:prSet presAssocID="{CDFD16DD-4560-4FAE-B143-BA33EC9AA616}" presName="rootConnector" presStyleLbl="node2" presStyleIdx="0" presStyleCnt="3"/>
      <dgm:spPr/>
    </dgm:pt>
    <dgm:pt modelId="{7300F31F-336D-480A-A6C9-EF6705E72CB4}" type="pres">
      <dgm:prSet presAssocID="{CDFD16DD-4560-4FAE-B143-BA33EC9AA616}" presName="hierChild4" presStyleCnt="0"/>
      <dgm:spPr/>
    </dgm:pt>
    <dgm:pt modelId="{6354A67F-CF83-4D28-B5B8-50CC8B55F6DF}" type="pres">
      <dgm:prSet presAssocID="{CDFD16DD-4560-4FAE-B143-BA33EC9AA616}" presName="hierChild5" presStyleCnt="0"/>
      <dgm:spPr/>
    </dgm:pt>
    <dgm:pt modelId="{E37E63BE-2395-411C-80BD-D1143EB71722}" type="pres">
      <dgm:prSet presAssocID="{FB90AAA7-8CCA-4161-ACB2-3138DACD8017}" presName="Name37" presStyleLbl="parChTrans1D2" presStyleIdx="1" presStyleCnt="3"/>
      <dgm:spPr/>
    </dgm:pt>
    <dgm:pt modelId="{AD478A33-C361-45BB-B9AB-D329348845C3}" type="pres">
      <dgm:prSet presAssocID="{C04331B2-8332-4C1B-92D4-916C0DDB4255}" presName="hierRoot2" presStyleCnt="0">
        <dgm:presLayoutVars>
          <dgm:hierBranch val="init"/>
        </dgm:presLayoutVars>
      </dgm:prSet>
      <dgm:spPr/>
    </dgm:pt>
    <dgm:pt modelId="{0F19D3A7-FD99-4E08-B627-220C447110BE}" type="pres">
      <dgm:prSet presAssocID="{C04331B2-8332-4C1B-92D4-916C0DDB4255}" presName="rootComposite" presStyleCnt="0"/>
      <dgm:spPr/>
    </dgm:pt>
    <dgm:pt modelId="{964B86B7-2B3D-4A76-8744-43D809E0934B}" type="pres">
      <dgm:prSet presAssocID="{C04331B2-8332-4C1B-92D4-916C0DDB425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4891E41-13E2-4CA8-A892-9C6DF25FB82A}" type="pres">
      <dgm:prSet presAssocID="{C04331B2-8332-4C1B-92D4-916C0DDB4255}" presName="rootConnector" presStyleLbl="node2" presStyleIdx="1" presStyleCnt="3"/>
      <dgm:spPr/>
    </dgm:pt>
    <dgm:pt modelId="{4271FEEC-C875-460D-A5DF-3BD00FDD654A}" type="pres">
      <dgm:prSet presAssocID="{C04331B2-8332-4C1B-92D4-916C0DDB4255}" presName="hierChild4" presStyleCnt="0"/>
      <dgm:spPr/>
    </dgm:pt>
    <dgm:pt modelId="{F5FCFDF2-6C77-428B-953A-F1E2A88139E7}" type="pres">
      <dgm:prSet presAssocID="{C04331B2-8332-4C1B-92D4-916C0DDB4255}" presName="hierChild5" presStyleCnt="0"/>
      <dgm:spPr/>
    </dgm:pt>
    <dgm:pt modelId="{DE69FCF1-47B3-4365-A3B3-D59D81C379C0}" type="pres">
      <dgm:prSet presAssocID="{EBA0F810-0A40-47DB-8150-49D9AA7509BF}" presName="Name37" presStyleLbl="parChTrans1D2" presStyleIdx="2" presStyleCnt="3"/>
      <dgm:spPr/>
    </dgm:pt>
    <dgm:pt modelId="{2BEF8245-8FCF-4A26-9B18-238147DA2915}" type="pres">
      <dgm:prSet presAssocID="{359D4477-5575-48BB-AA7A-9F35BC1ED1AF}" presName="hierRoot2" presStyleCnt="0">
        <dgm:presLayoutVars>
          <dgm:hierBranch val="init"/>
        </dgm:presLayoutVars>
      </dgm:prSet>
      <dgm:spPr/>
    </dgm:pt>
    <dgm:pt modelId="{B7790A81-4D26-40C0-B1F1-69B45B43E439}" type="pres">
      <dgm:prSet presAssocID="{359D4477-5575-48BB-AA7A-9F35BC1ED1AF}" presName="rootComposite" presStyleCnt="0"/>
      <dgm:spPr/>
    </dgm:pt>
    <dgm:pt modelId="{C83DAB57-59D3-474E-95AC-A98E4B9D143B}" type="pres">
      <dgm:prSet presAssocID="{359D4477-5575-48BB-AA7A-9F35BC1ED1A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1DE0799-BBE0-4AD0-80C7-AF314C8BE515}" type="pres">
      <dgm:prSet presAssocID="{359D4477-5575-48BB-AA7A-9F35BC1ED1AF}" presName="rootConnector" presStyleLbl="node2" presStyleIdx="2" presStyleCnt="3"/>
      <dgm:spPr/>
    </dgm:pt>
    <dgm:pt modelId="{B8885D00-8E6D-4EF3-A664-48754BA65108}" type="pres">
      <dgm:prSet presAssocID="{359D4477-5575-48BB-AA7A-9F35BC1ED1AF}" presName="hierChild4" presStyleCnt="0"/>
      <dgm:spPr/>
    </dgm:pt>
    <dgm:pt modelId="{F0B95CD4-7D46-421E-9F23-C19013B8AD72}" type="pres">
      <dgm:prSet presAssocID="{359D4477-5575-48BB-AA7A-9F35BC1ED1AF}" presName="hierChild5" presStyleCnt="0"/>
      <dgm:spPr/>
    </dgm:pt>
    <dgm:pt modelId="{8F407599-B7AE-4F65-B944-D225E06A335F}" type="pres">
      <dgm:prSet presAssocID="{BB44EB69-9D41-4289-8B40-F27671CBA407}" presName="hierChild3" presStyleCnt="0"/>
      <dgm:spPr/>
    </dgm:pt>
  </dgm:ptLst>
  <dgm:cxnLst>
    <dgm:cxn modelId="{6EBFAFE0-CB1F-4114-8F13-2D949F4F695D}" srcId="{BB44EB69-9D41-4289-8B40-F27671CBA407}" destId="{359D4477-5575-48BB-AA7A-9F35BC1ED1AF}" srcOrd="2" destOrd="0" parTransId="{EBA0F810-0A40-47DB-8150-49D9AA7509BF}" sibTransId="{B68DBB6B-1421-4D9A-99CB-671AAFD624CF}"/>
    <dgm:cxn modelId="{EAF42D19-5A7A-47AD-BE13-EB6F77A76CA6}" type="presOf" srcId="{359D4477-5575-48BB-AA7A-9F35BC1ED1AF}" destId="{C83DAB57-59D3-474E-95AC-A98E4B9D143B}" srcOrd="0" destOrd="0" presId="urn:microsoft.com/office/officeart/2005/8/layout/orgChart1"/>
    <dgm:cxn modelId="{8C5B01AA-49F0-4F97-AFAA-610CA6CD7110}" type="presOf" srcId="{BB44EB69-9D41-4289-8B40-F27671CBA407}" destId="{4C67E1AA-5D9D-4078-B556-F995B77C63CA}" srcOrd="0" destOrd="0" presId="urn:microsoft.com/office/officeart/2005/8/layout/orgChart1"/>
    <dgm:cxn modelId="{1D739E8D-446C-459A-A438-4623EA2C5809}" type="presOf" srcId="{359D4477-5575-48BB-AA7A-9F35BC1ED1AF}" destId="{F1DE0799-BBE0-4AD0-80C7-AF314C8BE515}" srcOrd="1" destOrd="0" presId="urn:microsoft.com/office/officeart/2005/8/layout/orgChart1"/>
    <dgm:cxn modelId="{ED41C90C-4D39-4031-8770-A159B1FFB107}" srcId="{BB44EB69-9D41-4289-8B40-F27671CBA407}" destId="{C04331B2-8332-4C1B-92D4-916C0DDB4255}" srcOrd="1" destOrd="0" parTransId="{FB90AAA7-8CCA-4161-ACB2-3138DACD8017}" sibTransId="{E0153787-53D9-4AE1-A913-AEAE70A9A510}"/>
    <dgm:cxn modelId="{D9C33693-FA36-4570-B6F5-0976B9D766B7}" srcId="{99D05EA0-565B-4F22-AD33-9E16A5BAB0A7}" destId="{BB44EB69-9D41-4289-8B40-F27671CBA407}" srcOrd="0" destOrd="0" parTransId="{41C698EC-06B7-45FA-93CA-BB30C6C27711}" sibTransId="{3CBAF822-1C25-48F1-BCC2-3764DC10A06D}"/>
    <dgm:cxn modelId="{B63DB63A-00A1-492F-9EB7-3283534644DC}" srcId="{BB44EB69-9D41-4289-8B40-F27671CBA407}" destId="{CDFD16DD-4560-4FAE-B143-BA33EC9AA616}" srcOrd="0" destOrd="0" parTransId="{7D3FD10C-160A-4AF1-8092-660CA94B1178}" sibTransId="{47DC1E0E-D909-41DF-BA86-C9DF70C8C977}"/>
    <dgm:cxn modelId="{5F0219B2-A61F-472A-9AA3-4E668228ABEA}" type="presOf" srcId="{BB44EB69-9D41-4289-8B40-F27671CBA407}" destId="{7D550D6B-1D9F-453D-A42C-DF9AA964750A}" srcOrd="1" destOrd="0" presId="urn:microsoft.com/office/officeart/2005/8/layout/orgChart1"/>
    <dgm:cxn modelId="{F8DE398B-3BD3-4C7C-8377-3329C7EA3843}" type="presOf" srcId="{FB90AAA7-8CCA-4161-ACB2-3138DACD8017}" destId="{E37E63BE-2395-411C-80BD-D1143EB71722}" srcOrd="0" destOrd="0" presId="urn:microsoft.com/office/officeart/2005/8/layout/orgChart1"/>
    <dgm:cxn modelId="{295FE0ED-BEC1-45CA-9BD8-2D06977D1A1A}" type="presOf" srcId="{EBA0F810-0A40-47DB-8150-49D9AA7509BF}" destId="{DE69FCF1-47B3-4365-A3B3-D59D81C379C0}" srcOrd="0" destOrd="0" presId="urn:microsoft.com/office/officeart/2005/8/layout/orgChart1"/>
    <dgm:cxn modelId="{7EE9A891-7BE7-4EC7-9A74-C2F73020084C}" type="presOf" srcId="{C04331B2-8332-4C1B-92D4-916C0DDB4255}" destId="{964B86B7-2B3D-4A76-8744-43D809E0934B}" srcOrd="0" destOrd="0" presId="urn:microsoft.com/office/officeart/2005/8/layout/orgChart1"/>
    <dgm:cxn modelId="{ECB5A174-F6C5-432F-924A-4B027E8F16D6}" type="presOf" srcId="{CDFD16DD-4560-4FAE-B143-BA33EC9AA616}" destId="{A8451392-E121-40D4-B083-1538063F9891}" srcOrd="0" destOrd="0" presId="urn:microsoft.com/office/officeart/2005/8/layout/orgChart1"/>
    <dgm:cxn modelId="{195B00F6-1B63-47A2-A08E-A33AE399081D}" type="presOf" srcId="{C04331B2-8332-4C1B-92D4-916C0DDB4255}" destId="{24891E41-13E2-4CA8-A892-9C6DF25FB82A}" srcOrd="1" destOrd="0" presId="urn:microsoft.com/office/officeart/2005/8/layout/orgChart1"/>
    <dgm:cxn modelId="{C3A71E12-B036-46D8-9864-F731E55C3422}" type="presOf" srcId="{99D05EA0-565B-4F22-AD33-9E16A5BAB0A7}" destId="{9980C93A-CCCE-464C-8570-D9701E0A1A78}" srcOrd="0" destOrd="0" presId="urn:microsoft.com/office/officeart/2005/8/layout/orgChart1"/>
    <dgm:cxn modelId="{5722F588-2069-4B14-9E09-AE2FA8BB8F8C}" type="presOf" srcId="{CDFD16DD-4560-4FAE-B143-BA33EC9AA616}" destId="{48146F90-5533-45B8-A12F-212072FBD021}" srcOrd="1" destOrd="0" presId="urn:microsoft.com/office/officeart/2005/8/layout/orgChart1"/>
    <dgm:cxn modelId="{D26ED52C-152B-4865-AF31-50FEBC394F25}" type="presOf" srcId="{7D3FD10C-160A-4AF1-8092-660CA94B1178}" destId="{38F1830C-EB33-4993-9931-CC38BF2DCAC6}" srcOrd="0" destOrd="0" presId="urn:microsoft.com/office/officeart/2005/8/layout/orgChart1"/>
    <dgm:cxn modelId="{6650A679-A12A-4707-BEA4-B04B22062831}" type="presParOf" srcId="{9980C93A-CCCE-464C-8570-D9701E0A1A78}" destId="{A97DAC7C-0E31-489E-94B8-FDA9659451FF}" srcOrd="0" destOrd="0" presId="urn:microsoft.com/office/officeart/2005/8/layout/orgChart1"/>
    <dgm:cxn modelId="{3C311AFC-AE42-49B5-9119-AB91C40AA9FE}" type="presParOf" srcId="{A97DAC7C-0E31-489E-94B8-FDA9659451FF}" destId="{78EEA91B-7905-4C20-B6BA-34A797722DA4}" srcOrd="0" destOrd="0" presId="urn:microsoft.com/office/officeart/2005/8/layout/orgChart1"/>
    <dgm:cxn modelId="{91856CA0-34D2-4D33-91C7-E8AE9982169C}" type="presParOf" srcId="{78EEA91B-7905-4C20-B6BA-34A797722DA4}" destId="{4C67E1AA-5D9D-4078-B556-F995B77C63CA}" srcOrd="0" destOrd="0" presId="urn:microsoft.com/office/officeart/2005/8/layout/orgChart1"/>
    <dgm:cxn modelId="{836546FC-6D15-4030-8FDB-8425927CA6D8}" type="presParOf" srcId="{78EEA91B-7905-4C20-B6BA-34A797722DA4}" destId="{7D550D6B-1D9F-453D-A42C-DF9AA964750A}" srcOrd="1" destOrd="0" presId="urn:microsoft.com/office/officeart/2005/8/layout/orgChart1"/>
    <dgm:cxn modelId="{2102E0BD-F23A-4527-B5AD-754B55B6BD2C}" type="presParOf" srcId="{A97DAC7C-0E31-489E-94B8-FDA9659451FF}" destId="{DD76E6DA-CBE7-4134-A5D8-28A6E012B02C}" srcOrd="1" destOrd="0" presId="urn:microsoft.com/office/officeart/2005/8/layout/orgChart1"/>
    <dgm:cxn modelId="{86F3B48F-ED12-4DC4-8E61-F324A33843E9}" type="presParOf" srcId="{DD76E6DA-CBE7-4134-A5D8-28A6E012B02C}" destId="{38F1830C-EB33-4993-9931-CC38BF2DCAC6}" srcOrd="0" destOrd="0" presId="urn:microsoft.com/office/officeart/2005/8/layout/orgChart1"/>
    <dgm:cxn modelId="{E3158F43-7217-447F-A857-E1CD33D0B030}" type="presParOf" srcId="{DD76E6DA-CBE7-4134-A5D8-28A6E012B02C}" destId="{CE9FCB82-39B3-4F02-8FCB-75116E4C4191}" srcOrd="1" destOrd="0" presId="urn:microsoft.com/office/officeart/2005/8/layout/orgChart1"/>
    <dgm:cxn modelId="{6ADDA3B6-D500-4FF2-9067-840F31352445}" type="presParOf" srcId="{CE9FCB82-39B3-4F02-8FCB-75116E4C4191}" destId="{4EE5EDB1-986F-4E88-B20C-8B7EFB0523E0}" srcOrd="0" destOrd="0" presId="urn:microsoft.com/office/officeart/2005/8/layout/orgChart1"/>
    <dgm:cxn modelId="{7ECD4D82-78DA-418E-9E60-6BE2DBA701E9}" type="presParOf" srcId="{4EE5EDB1-986F-4E88-B20C-8B7EFB0523E0}" destId="{A8451392-E121-40D4-B083-1538063F9891}" srcOrd="0" destOrd="0" presId="urn:microsoft.com/office/officeart/2005/8/layout/orgChart1"/>
    <dgm:cxn modelId="{9B6C0DA5-17C0-4B48-8EE6-419C1A58F1B7}" type="presParOf" srcId="{4EE5EDB1-986F-4E88-B20C-8B7EFB0523E0}" destId="{48146F90-5533-45B8-A12F-212072FBD021}" srcOrd="1" destOrd="0" presId="urn:microsoft.com/office/officeart/2005/8/layout/orgChart1"/>
    <dgm:cxn modelId="{34B62948-4F1F-4752-861A-8D2B18719279}" type="presParOf" srcId="{CE9FCB82-39B3-4F02-8FCB-75116E4C4191}" destId="{7300F31F-336D-480A-A6C9-EF6705E72CB4}" srcOrd="1" destOrd="0" presId="urn:microsoft.com/office/officeart/2005/8/layout/orgChart1"/>
    <dgm:cxn modelId="{D15A6241-E64B-4A04-845B-D22CFCC0E5CB}" type="presParOf" srcId="{CE9FCB82-39B3-4F02-8FCB-75116E4C4191}" destId="{6354A67F-CF83-4D28-B5B8-50CC8B55F6DF}" srcOrd="2" destOrd="0" presId="urn:microsoft.com/office/officeart/2005/8/layout/orgChart1"/>
    <dgm:cxn modelId="{78B8A25D-433D-4EE4-B8B9-A3D759B078C2}" type="presParOf" srcId="{DD76E6DA-CBE7-4134-A5D8-28A6E012B02C}" destId="{E37E63BE-2395-411C-80BD-D1143EB71722}" srcOrd="2" destOrd="0" presId="urn:microsoft.com/office/officeart/2005/8/layout/orgChart1"/>
    <dgm:cxn modelId="{F608AA80-A993-45FF-8B40-AAAB369A551E}" type="presParOf" srcId="{DD76E6DA-CBE7-4134-A5D8-28A6E012B02C}" destId="{AD478A33-C361-45BB-B9AB-D329348845C3}" srcOrd="3" destOrd="0" presId="urn:microsoft.com/office/officeart/2005/8/layout/orgChart1"/>
    <dgm:cxn modelId="{A9A9EFA9-A233-4CCC-8B9F-2A07DB5ADA4F}" type="presParOf" srcId="{AD478A33-C361-45BB-B9AB-D329348845C3}" destId="{0F19D3A7-FD99-4E08-B627-220C447110BE}" srcOrd="0" destOrd="0" presId="urn:microsoft.com/office/officeart/2005/8/layout/orgChart1"/>
    <dgm:cxn modelId="{3BBE2089-5566-4A7E-9AC1-25F611A38EFD}" type="presParOf" srcId="{0F19D3A7-FD99-4E08-B627-220C447110BE}" destId="{964B86B7-2B3D-4A76-8744-43D809E0934B}" srcOrd="0" destOrd="0" presId="urn:microsoft.com/office/officeart/2005/8/layout/orgChart1"/>
    <dgm:cxn modelId="{D132A483-A89E-4ACC-8588-93C1BB0C8B2E}" type="presParOf" srcId="{0F19D3A7-FD99-4E08-B627-220C447110BE}" destId="{24891E41-13E2-4CA8-A892-9C6DF25FB82A}" srcOrd="1" destOrd="0" presId="urn:microsoft.com/office/officeart/2005/8/layout/orgChart1"/>
    <dgm:cxn modelId="{7DBE2A34-3B86-4E98-84E9-01DED110B802}" type="presParOf" srcId="{AD478A33-C361-45BB-B9AB-D329348845C3}" destId="{4271FEEC-C875-460D-A5DF-3BD00FDD654A}" srcOrd="1" destOrd="0" presId="urn:microsoft.com/office/officeart/2005/8/layout/orgChart1"/>
    <dgm:cxn modelId="{3B4EFCC4-43F1-4A97-9047-FA64A32880FF}" type="presParOf" srcId="{AD478A33-C361-45BB-B9AB-D329348845C3}" destId="{F5FCFDF2-6C77-428B-953A-F1E2A88139E7}" srcOrd="2" destOrd="0" presId="urn:microsoft.com/office/officeart/2005/8/layout/orgChart1"/>
    <dgm:cxn modelId="{977CD339-AFA0-47CD-859C-218CFE163914}" type="presParOf" srcId="{DD76E6DA-CBE7-4134-A5D8-28A6E012B02C}" destId="{DE69FCF1-47B3-4365-A3B3-D59D81C379C0}" srcOrd="4" destOrd="0" presId="urn:microsoft.com/office/officeart/2005/8/layout/orgChart1"/>
    <dgm:cxn modelId="{D5042D82-971C-4AF6-B632-A45832717F44}" type="presParOf" srcId="{DD76E6DA-CBE7-4134-A5D8-28A6E012B02C}" destId="{2BEF8245-8FCF-4A26-9B18-238147DA2915}" srcOrd="5" destOrd="0" presId="urn:microsoft.com/office/officeart/2005/8/layout/orgChart1"/>
    <dgm:cxn modelId="{C320FE96-E632-41F6-964E-BC0CEE331596}" type="presParOf" srcId="{2BEF8245-8FCF-4A26-9B18-238147DA2915}" destId="{B7790A81-4D26-40C0-B1F1-69B45B43E439}" srcOrd="0" destOrd="0" presId="urn:microsoft.com/office/officeart/2005/8/layout/orgChart1"/>
    <dgm:cxn modelId="{FDE72C13-5B2D-4E34-9CF7-0812BBE0DE9B}" type="presParOf" srcId="{B7790A81-4D26-40C0-B1F1-69B45B43E439}" destId="{C83DAB57-59D3-474E-95AC-A98E4B9D143B}" srcOrd="0" destOrd="0" presId="urn:microsoft.com/office/officeart/2005/8/layout/orgChart1"/>
    <dgm:cxn modelId="{64F87683-18E8-41E1-ABFF-39E60C7B8445}" type="presParOf" srcId="{B7790A81-4D26-40C0-B1F1-69B45B43E439}" destId="{F1DE0799-BBE0-4AD0-80C7-AF314C8BE515}" srcOrd="1" destOrd="0" presId="urn:microsoft.com/office/officeart/2005/8/layout/orgChart1"/>
    <dgm:cxn modelId="{79209796-DA31-40F4-942B-3E052E3B431E}" type="presParOf" srcId="{2BEF8245-8FCF-4A26-9B18-238147DA2915}" destId="{B8885D00-8E6D-4EF3-A664-48754BA65108}" srcOrd="1" destOrd="0" presId="urn:microsoft.com/office/officeart/2005/8/layout/orgChart1"/>
    <dgm:cxn modelId="{E7E982AA-BBD6-4011-BD9E-84678E1766FB}" type="presParOf" srcId="{2BEF8245-8FCF-4A26-9B18-238147DA2915}" destId="{F0B95CD4-7D46-421E-9F23-C19013B8AD72}" srcOrd="2" destOrd="0" presId="urn:microsoft.com/office/officeart/2005/8/layout/orgChart1"/>
    <dgm:cxn modelId="{0136D6AB-941D-47FB-A982-07C76CE7A77F}" type="presParOf" srcId="{A97DAC7C-0E31-489E-94B8-FDA9659451FF}" destId="{8F407599-B7AE-4F65-B944-D225E06A33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26901-9DA3-42FD-AFB3-DF10FC39146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0941EEC-C953-4BC4-8229-F23BD39E8042}">
      <dgm:prSet custT="1"/>
      <dgm:spPr/>
      <dgm:t>
        <a:bodyPr/>
        <a:lstStyle/>
        <a:p>
          <a:pPr rtl="0"/>
          <a:r>
            <a:rPr lang="id-ID" sz="1800" b="0" i="0" dirty="0" smtClean="0"/>
            <a:t>Sifat Dari Tujuan Hukum Ni </a:t>
          </a:r>
          <a:r>
            <a:rPr lang="id-ID" sz="1800" b="1" i="0" dirty="0" smtClean="0"/>
            <a:t>UNIVERSAL Dimana Terdapat Hal, yaitu:</a:t>
          </a:r>
          <a:endParaRPr lang="id-ID" sz="1800" dirty="0"/>
        </a:p>
      </dgm:t>
    </dgm:pt>
    <dgm:pt modelId="{B7E7DE10-B000-4AA8-929A-1739691D12CA}" type="parTrans" cxnId="{548E1D00-35EE-4EC3-935B-603EF0E733D8}">
      <dgm:prSet/>
      <dgm:spPr/>
      <dgm:t>
        <a:bodyPr/>
        <a:lstStyle/>
        <a:p>
          <a:endParaRPr lang="id-ID"/>
        </a:p>
      </dgm:t>
    </dgm:pt>
    <dgm:pt modelId="{24118501-393F-45FF-BD2C-AF672D55B88C}" type="sibTrans" cxnId="{548E1D00-35EE-4EC3-935B-603EF0E733D8}">
      <dgm:prSet/>
      <dgm:spPr/>
      <dgm:t>
        <a:bodyPr/>
        <a:lstStyle/>
        <a:p>
          <a:endParaRPr lang="id-ID"/>
        </a:p>
      </dgm:t>
    </dgm:pt>
    <dgm:pt modelId="{B644001C-3315-44E7-A345-59C79F28B54F}">
      <dgm:prSet custT="1"/>
      <dgm:spPr/>
      <dgm:t>
        <a:bodyPr/>
        <a:lstStyle/>
        <a:p>
          <a:pPr rtl="0"/>
          <a:r>
            <a:rPr lang="id-ID" sz="1600" b="0" i="0" dirty="0" smtClean="0">
              <a:solidFill>
                <a:schemeClr val="accent6"/>
              </a:solidFill>
            </a:rPr>
            <a:t>Ketertiban</a:t>
          </a:r>
          <a:endParaRPr lang="id-ID" sz="1600" dirty="0">
            <a:solidFill>
              <a:schemeClr val="accent6"/>
            </a:solidFill>
          </a:endParaRPr>
        </a:p>
      </dgm:t>
    </dgm:pt>
    <dgm:pt modelId="{42D9B176-781E-459C-B13D-01884D3473A1}" type="parTrans" cxnId="{EB02FAB6-E231-4DEE-929F-740DA56428B7}">
      <dgm:prSet/>
      <dgm:spPr/>
      <dgm:t>
        <a:bodyPr/>
        <a:lstStyle/>
        <a:p>
          <a:endParaRPr lang="id-ID"/>
        </a:p>
      </dgm:t>
    </dgm:pt>
    <dgm:pt modelId="{6FB52AAE-BAFF-44DF-A501-6EB844BBFD85}" type="sibTrans" cxnId="{EB02FAB6-E231-4DEE-929F-740DA56428B7}">
      <dgm:prSet/>
      <dgm:spPr/>
      <dgm:t>
        <a:bodyPr/>
        <a:lstStyle/>
        <a:p>
          <a:endParaRPr lang="id-ID"/>
        </a:p>
      </dgm:t>
    </dgm:pt>
    <dgm:pt modelId="{47178CCE-4045-4137-B1A2-D33B017B034F}">
      <dgm:prSet custT="1"/>
      <dgm:spPr/>
      <dgm:t>
        <a:bodyPr/>
        <a:lstStyle/>
        <a:p>
          <a:pPr rtl="0"/>
          <a:r>
            <a:rPr lang="id-ID" sz="1600" b="0" i="0" dirty="0" smtClean="0">
              <a:solidFill>
                <a:schemeClr val="accent6"/>
              </a:solidFill>
            </a:rPr>
            <a:t>Ketentraman</a:t>
          </a:r>
          <a:endParaRPr lang="id-ID" sz="1600" dirty="0">
            <a:solidFill>
              <a:schemeClr val="accent6"/>
            </a:solidFill>
          </a:endParaRPr>
        </a:p>
      </dgm:t>
    </dgm:pt>
    <dgm:pt modelId="{3582AB53-1D6D-4EEE-B53B-F8B1B2F6F098}" type="parTrans" cxnId="{5BBDF075-9DA4-41BB-BCD9-EA2DEABF0FD2}">
      <dgm:prSet/>
      <dgm:spPr/>
      <dgm:t>
        <a:bodyPr/>
        <a:lstStyle/>
        <a:p>
          <a:endParaRPr lang="id-ID"/>
        </a:p>
      </dgm:t>
    </dgm:pt>
    <dgm:pt modelId="{FC08CEFA-CF1C-4D95-8683-42804916CA93}" type="sibTrans" cxnId="{5BBDF075-9DA4-41BB-BCD9-EA2DEABF0FD2}">
      <dgm:prSet/>
      <dgm:spPr/>
      <dgm:t>
        <a:bodyPr/>
        <a:lstStyle/>
        <a:p>
          <a:endParaRPr lang="id-ID"/>
        </a:p>
      </dgm:t>
    </dgm:pt>
    <dgm:pt modelId="{E6159E74-DFB2-414E-8455-B855B55FD464}">
      <dgm:prSet custT="1"/>
      <dgm:spPr/>
      <dgm:t>
        <a:bodyPr/>
        <a:lstStyle/>
        <a:p>
          <a:pPr rtl="0"/>
          <a:r>
            <a:rPr lang="id-ID" sz="1600" b="0" i="0" dirty="0" smtClean="0">
              <a:solidFill>
                <a:schemeClr val="accent6"/>
              </a:solidFill>
            </a:rPr>
            <a:t>Kedamaian</a:t>
          </a:r>
          <a:endParaRPr lang="id-ID" sz="1600" dirty="0">
            <a:solidFill>
              <a:schemeClr val="accent6"/>
            </a:solidFill>
          </a:endParaRPr>
        </a:p>
      </dgm:t>
    </dgm:pt>
    <dgm:pt modelId="{B650CFE7-A70F-4495-AE2F-7E66DA44438D}" type="parTrans" cxnId="{999B7DE2-E41C-47E3-B533-70734F6324FF}">
      <dgm:prSet/>
      <dgm:spPr/>
      <dgm:t>
        <a:bodyPr/>
        <a:lstStyle/>
        <a:p>
          <a:endParaRPr lang="id-ID"/>
        </a:p>
      </dgm:t>
    </dgm:pt>
    <dgm:pt modelId="{7538080C-4D42-4758-ACF8-D8DE26D91307}" type="sibTrans" cxnId="{999B7DE2-E41C-47E3-B533-70734F6324FF}">
      <dgm:prSet/>
      <dgm:spPr/>
      <dgm:t>
        <a:bodyPr/>
        <a:lstStyle/>
        <a:p>
          <a:endParaRPr lang="id-ID"/>
        </a:p>
      </dgm:t>
    </dgm:pt>
    <dgm:pt modelId="{EDA489D4-F6C5-4176-8E87-5629A04197B5}">
      <dgm:prSet custT="1"/>
      <dgm:spPr/>
      <dgm:t>
        <a:bodyPr/>
        <a:lstStyle/>
        <a:p>
          <a:pPr rtl="0"/>
          <a:r>
            <a:rPr lang="id-ID" sz="1600" b="0" i="0" smtClean="0">
              <a:solidFill>
                <a:schemeClr val="accent6"/>
              </a:solidFill>
            </a:rPr>
            <a:t>Kesejahteraan</a:t>
          </a:r>
          <a:endParaRPr lang="id-ID" sz="1600">
            <a:solidFill>
              <a:schemeClr val="accent6"/>
            </a:solidFill>
          </a:endParaRPr>
        </a:p>
      </dgm:t>
    </dgm:pt>
    <dgm:pt modelId="{50BBE60F-837F-4230-8E23-A09A9E27E221}" type="parTrans" cxnId="{FCBFDC21-EF29-4C42-B17E-1A8A66D98C30}">
      <dgm:prSet/>
      <dgm:spPr/>
      <dgm:t>
        <a:bodyPr/>
        <a:lstStyle/>
        <a:p>
          <a:endParaRPr lang="id-ID"/>
        </a:p>
      </dgm:t>
    </dgm:pt>
    <dgm:pt modelId="{2927C842-E558-4535-99DB-7B88B95E18FF}" type="sibTrans" cxnId="{FCBFDC21-EF29-4C42-B17E-1A8A66D98C30}">
      <dgm:prSet/>
      <dgm:spPr/>
      <dgm:t>
        <a:bodyPr/>
        <a:lstStyle/>
        <a:p>
          <a:endParaRPr lang="id-ID"/>
        </a:p>
      </dgm:t>
    </dgm:pt>
    <dgm:pt modelId="{ECF2AC1C-E227-408F-ADE9-1773B5E3EEC1}">
      <dgm:prSet custT="1"/>
      <dgm:spPr/>
      <dgm:t>
        <a:bodyPr/>
        <a:lstStyle/>
        <a:p>
          <a:pPr rtl="0"/>
          <a:r>
            <a:rPr lang="id-ID" sz="1600" b="0" i="0" dirty="0" smtClean="0">
              <a:solidFill>
                <a:schemeClr val="accent6"/>
              </a:solidFill>
            </a:rPr>
            <a:t>Kebahagiaan dalam tata kehidupan bermasyarakat</a:t>
          </a:r>
          <a:endParaRPr lang="id-ID" sz="1600" dirty="0">
            <a:solidFill>
              <a:schemeClr val="accent6"/>
            </a:solidFill>
          </a:endParaRPr>
        </a:p>
      </dgm:t>
    </dgm:pt>
    <dgm:pt modelId="{C9B8A946-2A8A-4E66-86BD-C7B4A2362671}" type="parTrans" cxnId="{C32FED95-D20A-4824-B0C3-A2CB9E6A73E3}">
      <dgm:prSet/>
      <dgm:spPr/>
      <dgm:t>
        <a:bodyPr/>
        <a:lstStyle/>
        <a:p>
          <a:endParaRPr lang="id-ID"/>
        </a:p>
      </dgm:t>
    </dgm:pt>
    <dgm:pt modelId="{BB1DC509-926B-47CF-96E2-DF700CF96F3A}" type="sibTrans" cxnId="{C32FED95-D20A-4824-B0C3-A2CB9E6A73E3}">
      <dgm:prSet/>
      <dgm:spPr/>
      <dgm:t>
        <a:bodyPr/>
        <a:lstStyle/>
        <a:p>
          <a:endParaRPr lang="id-ID"/>
        </a:p>
      </dgm:t>
    </dgm:pt>
    <dgm:pt modelId="{C27F9282-7953-4DA5-AFE3-559173C629B7}" type="pres">
      <dgm:prSet presAssocID="{D8B26901-9DA3-42FD-AFB3-DF10FC391469}" presName="linear" presStyleCnt="0">
        <dgm:presLayoutVars>
          <dgm:animLvl val="lvl"/>
          <dgm:resizeHandles val="exact"/>
        </dgm:presLayoutVars>
      </dgm:prSet>
      <dgm:spPr/>
    </dgm:pt>
    <dgm:pt modelId="{A4DADE48-B327-4B29-8426-672E1956F23B}" type="pres">
      <dgm:prSet presAssocID="{20941EEC-C953-4BC4-8229-F23BD39E8042}" presName="parentText" presStyleLbl="node1" presStyleIdx="0" presStyleCnt="1" custScaleX="96775" custScaleY="61380" custLinFactNeighborX="-132" custLinFactNeighborY="-295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93753F-2EDE-4E52-B1F8-EBE67DFBC945}" type="pres">
      <dgm:prSet presAssocID="{20941EEC-C953-4BC4-8229-F23BD39E804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E20456B-08F3-480C-8144-26A7F434C87F}" type="presOf" srcId="{ECF2AC1C-E227-408F-ADE9-1773B5E3EEC1}" destId="{3E93753F-2EDE-4E52-B1F8-EBE67DFBC945}" srcOrd="0" destOrd="4" presId="urn:microsoft.com/office/officeart/2005/8/layout/vList2"/>
    <dgm:cxn modelId="{C32FED95-D20A-4824-B0C3-A2CB9E6A73E3}" srcId="{20941EEC-C953-4BC4-8229-F23BD39E8042}" destId="{ECF2AC1C-E227-408F-ADE9-1773B5E3EEC1}" srcOrd="4" destOrd="0" parTransId="{C9B8A946-2A8A-4E66-86BD-C7B4A2362671}" sibTransId="{BB1DC509-926B-47CF-96E2-DF700CF96F3A}"/>
    <dgm:cxn modelId="{548E1D00-35EE-4EC3-935B-603EF0E733D8}" srcId="{D8B26901-9DA3-42FD-AFB3-DF10FC391469}" destId="{20941EEC-C953-4BC4-8229-F23BD39E8042}" srcOrd="0" destOrd="0" parTransId="{B7E7DE10-B000-4AA8-929A-1739691D12CA}" sibTransId="{24118501-393F-45FF-BD2C-AF672D55B88C}"/>
    <dgm:cxn modelId="{5BBDF075-9DA4-41BB-BCD9-EA2DEABF0FD2}" srcId="{20941EEC-C953-4BC4-8229-F23BD39E8042}" destId="{47178CCE-4045-4137-B1A2-D33B017B034F}" srcOrd="1" destOrd="0" parTransId="{3582AB53-1D6D-4EEE-B53B-F8B1B2F6F098}" sibTransId="{FC08CEFA-CF1C-4D95-8683-42804916CA93}"/>
    <dgm:cxn modelId="{999B7DE2-E41C-47E3-B533-70734F6324FF}" srcId="{20941EEC-C953-4BC4-8229-F23BD39E8042}" destId="{E6159E74-DFB2-414E-8455-B855B55FD464}" srcOrd="2" destOrd="0" parTransId="{B650CFE7-A70F-4495-AE2F-7E66DA44438D}" sibTransId="{7538080C-4D42-4758-ACF8-D8DE26D91307}"/>
    <dgm:cxn modelId="{1130DC7B-AF61-412E-B235-96349E5CE166}" type="presOf" srcId="{D8B26901-9DA3-42FD-AFB3-DF10FC391469}" destId="{C27F9282-7953-4DA5-AFE3-559173C629B7}" srcOrd="0" destOrd="0" presId="urn:microsoft.com/office/officeart/2005/8/layout/vList2"/>
    <dgm:cxn modelId="{28FB677B-C86A-4BC4-9A4E-BE4C5B844913}" type="presOf" srcId="{EDA489D4-F6C5-4176-8E87-5629A04197B5}" destId="{3E93753F-2EDE-4E52-B1F8-EBE67DFBC945}" srcOrd="0" destOrd="3" presId="urn:microsoft.com/office/officeart/2005/8/layout/vList2"/>
    <dgm:cxn modelId="{470F4ABC-1151-445C-A4F4-A1359E58786B}" type="presOf" srcId="{47178CCE-4045-4137-B1A2-D33B017B034F}" destId="{3E93753F-2EDE-4E52-B1F8-EBE67DFBC945}" srcOrd="0" destOrd="1" presId="urn:microsoft.com/office/officeart/2005/8/layout/vList2"/>
    <dgm:cxn modelId="{FCBFDC21-EF29-4C42-B17E-1A8A66D98C30}" srcId="{20941EEC-C953-4BC4-8229-F23BD39E8042}" destId="{EDA489D4-F6C5-4176-8E87-5629A04197B5}" srcOrd="3" destOrd="0" parTransId="{50BBE60F-837F-4230-8E23-A09A9E27E221}" sibTransId="{2927C842-E558-4535-99DB-7B88B95E18FF}"/>
    <dgm:cxn modelId="{B552F93E-F928-41F7-BB99-2078A34673BE}" type="presOf" srcId="{20941EEC-C953-4BC4-8229-F23BD39E8042}" destId="{A4DADE48-B327-4B29-8426-672E1956F23B}" srcOrd="0" destOrd="0" presId="urn:microsoft.com/office/officeart/2005/8/layout/vList2"/>
    <dgm:cxn modelId="{603413B1-775D-4649-8A74-271DE5552EEF}" type="presOf" srcId="{E6159E74-DFB2-414E-8455-B855B55FD464}" destId="{3E93753F-2EDE-4E52-B1F8-EBE67DFBC945}" srcOrd="0" destOrd="2" presId="urn:microsoft.com/office/officeart/2005/8/layout/vList2"/>
    <dgm:cxn modelId="{219CC40E-B8E1-487D-BCC2-A6D187FC25B4}" type="presOf" srcId="{B644001C-3315-44E7-A345-59C79F28B54F}" destId="{3E93753F-2EDE-4E52-B1F8-EBE67DFBC945}" srcOrd="0" destOrd="0" presId="urn:microsoft.com/office/officeart/2005/8/layout/vList2"/>
    <dgm:cxn modelId="{EB02FAB6-E231-4DEE-929F-740DA56428B7}" srcId="{20941EEC-C953-4BC4-8229-F23BD39E8042}" destId="{B644001C-3315-44E7-A345-59C79F28B54F}" srcOrd="0" destOrd="0" parTransId="{42D9B176-781E-459C-B13D-01884D3473A1}" sibTransId="{6FB52AAE-BAFF-44DF-A501-6EB844BBFD85}"/>
    <dgm:cxn modelId="{10975AAF-D73B-4538-ABCB-887F34EBEFE9}" type="presParOf" srcId="{C27F9282-7953-4DA5-AFE3-559173C629B7}" destId="{A4DADE48-B327-4B29-8426-672E1956F23B}" srcOrd="0" destOrd="0" presId="urn:microsoft.com/office/officeart/2005/8/layout/vList2"/>
    <dgm:cxn modelId="{49648F71-A76E-4549-8776-A11E92EA4F35}" type="presParOf" srcId="{C27F9282-7953-4DA5-AFE3-559173C629B7}" destId="{3E93753F-2EDE-4E52-B1F8-EBE67DFBC9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39740-68E9-4B53-9D9C-A1A8D8041467}" type="doc">
      <dgm:prSet loTypeId="urn:microsoft.com/office/officeart/2005/8/layout/arrow3" loCatId="relationship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id-ID"/>
        </a:p>
      </dgm:t>
    </dgm:pt>
    <dgm:pt modelId="{6F0E9C3D-2816-4F3B-8F7C-A2EE0797374C}">
      <dgm:prSet/>
      <dgm:spPr/>
      <dgm:t>
        <a:bodyPr/>
        <a:lstStyle/>
        <a:p>
          <a:pPr rtl="0"/>
          <a:r>
            <a:rPr lang="id-ID" b="1" i="0" smtClean="0"/>
            <a:t>Aparatur penegak hukum mencakup pengertian mengenai institusi penegak hukum dan aparat (orangnya) penegak hukum.</a:t>
          </a:r>
          <a:endParaRPr lang="id-ID" b="1"/>
        </a:p>
      </dgm:t>
    </dgm:pt>
    <dgm:pt modelId="{9E859580-A359-49E7-969D-CBF73607A0A1}" type="parTrans" cxnId="{A6D712EB-4A8E-4EB1-AF13-437409356C50}">
      <dgm:prSet/>
      <dgm:spPr/>
      <dgm:t>
        <a:bodyPr/>
        <a:lstStyle/>
        <a:p>
          <a:endParaRPr lang="id-ID"/>
        </a:p>
      </dgm:t>
    </dgm:pt>
    <dgm:pt modelId="{E4A8732F-C49D-470B-A59A-50A239F92D4D}" type="sibTrans" cxnId="{A6D712EB-4A8E-4EB1-AF13-437409356C50}">
      <dgm:prSet/>
      <dgm:spPr/>
      <dgm:t>
        <a:bodyPr/>
        <a:lstStyle/>
        <a:p>
          <a:endParaRPr lang="id-ID"/>
        </a:p>
      </dgm:t>
    </dgm:pt>
    <dgm:pt modelId="{83DB00E8-1BD3-49E5-9596-2871F605DFC1}">
      <dgm:prSet/>
      <dgm:spPr/>
      <dgm:t>
        <a:bodyPr/>
        <a:lstStyle/>
        <a:p>
          <a:pPr rtl="0"/>
          <a:r>
            <a:rPr lang="id-ID" b="1" i="0" dirty="0" smtClean="0"/>
            <a:t>Dalam arti sempit, aparatur penegak hukum yang terlibat dalam proses tegaknya hukum itu, dimulai dari saksi, polisi, penasihat hukum, jaksa, hakim, dan petugas sipir pemasyarakataan</a:t>
          </a:r>
          <a:endParaRPr lang="id-ID" b="1" dirty="0"/>
        </a:p>
      </dgm:t>
    </dgm:pt>
    <dgm:pt modelId="{113B7D2D-2B12-477F-A471-297E1D63BAAD}" type="parTrans" cxnId="{6D20A847-E9B9-48DF-B9C8-317917F9ED72}">
      <dgm:prSet/>
      <dgm:spPr/>
      <dgm:t>
        <a:bodyPr/>
        <a:lstStyle/>
        <a:p>
          <a:endParaRPr lang="id-ID"/>
        </a:p>
      </dgm:t>
    </dgm:pt>
    <dgm:pt modelId="{44EA8A50-EE7F-41F6-81C9-E99F61799F57}" type="sibTrans" cxnId="{6D20A847-E9B9-48DF-B9C8-317917F9ED72}">
      <dgm:prSet/>
      <dgm:spPr/>
      <dgm:t>
        <a:bodyPr/>
        <a:lstStyle/>
        <a:p>
          <a:endParaRPr lang="id-ID"/>
        </a:p>
      </dgm:t>
    </dgm:pt>
    <dgm:pt modelId="{D285ECB0-CCF2-4FD5-B17E-799D7CC77C76}" type="pres">
      <dgm:prSet presAssocID="{3F839740-68E9-4B53-9D9C-A1A8D8041467}" presName="compositeShape" presStyleCnt="0">
        <dgm:presLayoutVars>
          <dgm:chMax val="2"/>
          <dgm:dir/>
          <dgm:resizeHandles val="exact"/>
        </dgm:presLayoutVars>
      </dgm:prSet>
      <dgm:spPr/>
    </dgm:pt>
    <dgm:pt modelId="{92A68437-E6CC-46BB-A140-8B074525EDA4}" type="pres">
      <dgm:prSet presAssocID="{3F839740-68E9-4B53-9D9C-A1A8D8041467}" presName="divider" presStyleLbl="fgShp" presStyleIdx="0" presStyleCnt="1"/>
      <dgm:spPr/>
    </dgm:pt>
    <dgm:pt modelId="{8CB3ED67-1AE3-404E-8412-F0759602C631}" type="pres">
      <dgm:prSet presAssocID="{6F0E9C3D-2816-4F3B-8F7C-A2EE0797374C}" presName="downArrow" presStyleLbl="node1" presStyleIdx="0" presStyleCnt="2"/>
      <dgm:spPr/>
    </dgm:pt>
    <dgm:pt modelId="{B773548A-048F-44FB-BEDC-C381DC88D2DB}" type="pres">
      <dgm:prSet presAssocID="{6F0E9C3D-2816-4F3B-8F7C-A2EE0797374C}" presName="downArrowText" presStyleLbl="revTx" presStyleIdx="0" presStyleCnt="2">
        <dgm:presLayoutVars>
          <dgm:bulletEnabled val="1"/>
        </dgm:presLayoutVars>
      </dgm:prSet>
      <dgm:spPr/>
    </dgm:pt>
    <dgm:pt modelId="{E43AB8DB-E857-4E14-A080-1A7DC5CCBD42}" type="pres">
      <dgm:prSet presAssocID="{83DB00E8-1BD3-49E5-9596-2871F605DFC1}" presName="upArrow" presStyleLbl="node1" presStyleIdx="1" presStyleCnt="2"/>
      <dgm:spPr/>
    </dgm:pt>
    <dgm:pt modelId="{024599BC-389C-4354-8CEB-2D0D500D57CB}" type="pres">
      <dgm:prSet presAssocID="{83DB00E8-1BD3-49E5-9596-2871F605DFC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A6D712EB-4A8E-4EB1-AF13-437409356C50}" srcId="{3F839740-68E9-4B53-9D9C-A1A8D8041467}" destId="{6F0E9C3D-2816-4F3B-8F7C-A2EE0797374C}" srcOrd="0" destOrd="0" parTransId="{9E859580-A359-49E7-969D-CBF73607A0A1}" sibTransId="{E4A8732F-C49D-470B-A59A-50A239F92D4D}"/>
    <dgm:cxn modelId="{09093C96-AAD8-43E5-84AE-7F737C6FC2F8}" type="presOf" srcId="{3F839740-68E9-4B53-9D9C-A1A8D8041467}" destId="{D285ECB0-CCF2-4FD5-B17E-799D7CC77C76}" srcOrd="0" destOrd="0" presId="urn:microsoft.com/office/officeart/2005/8/layout/arrow3"/>
    <dgm:cxn modelId="{E8776713-FCE9-46A1-898A-3CC4A9B33CA8}" type="presOf" srcId="{83DB00E8-1BD3-49E5-9596-2871F605DFC1}" destId="{024599BC-389C-4354-8CEB-2D0D500D57CB}" srcOrd="0" destOrd="0" presId="urn:microsoft.com/office/officeart/2005/8/layout/arrow3"/>
    <dgm:cxn modelId="{E8ED482F-6B01-477A-AB11-2603814160C5}" type="presOf" srcId="{6F0E9C3D-2816-4F3B-8F7C-A2EE0797374C}" destId="{B773548A-048F-44FB-BEDC-C381DC88D2DB}" srcOrd="0" destOrd="0" presId="urn:microsoft.com/office/officeart/2005/8/layout/arrow3"/>
    <dgm:cxn modelId="{6D20A847-E9B9-48DF-B9C8-317917F9ED72}" srcId="{3F839740-68E9-4B53-9D9C-A1A8D8041467}" destId="{83DB00E8-1BD3-49E5-9596-2871F605DFC1}" srcOrd="1" destOrd="0" parTransId="{113B7D2D-2B12-477F-A471-297E1D63BAAD}" sibTransId="{44EA8A50-EE7F-41F6-81C9-E99F61799F57}"/>
    <dgm:cxn modelId="{B6D63BE6-C034-4FCA-AF13-5B1FF6DBD5D1}" type="presParOf" srcId="{D285ECB0-CCF2-4FD5-B17E-799D7CC77C76}" destId="{92A68437-E6CC-46BB-A140-8B074525EDA4}" srcOrd="0" destOrd="0" presId="urn:microsoft.com/office/officeart/2005/8/layout/arrow3"/>
    <dgm:cxn modelId="{ADA9899E-1D54-4B1D-840A-0AFE8B26D324}" type="presParOf" srcId="{D285ECB0-CCF2-4FD5-B17E-799D7CC77C76}" destId="{8CB3ED67-1AE3-404E-8412-F0759602C631}" srcOrd="1" destOrd="0" presId="urn:microsoft.com/office/officeart/2005/8/layout/arrow3"/>
    <dgm:cxn modelId="{1DEF0522-C075-41C5-955B-666320B2B728}" type="presParOf" srcId="{D285ECB0-CCF2-4FD5-B17E-799D7CC77C76}" destId="{B773548A-048F-44FB-BEDC-C381DC88D2DB}" srcOrd="2" destOrd="0" presId="urn:microsoft.com/office/officeart/2005/8/layout/arrow3"/>
    <dgm:cxn modelId="{5F2CF41A-DBB6-45B6-A1F0-6400C0A31188}" type="presParOf" srcId="{D285ECB0-CCF2-4FD5-B17E-799D7CC77C76}" destId="{E43AB8DB-E857-4E14-A080-1A7DC5CCBD42}" srcOrd="3" destOrd="0" presId="urn:microsoft.com/office/officeart/2005/8/layout/arrow3"/>
    <dgm:cxn modelId="{2F941171-4D27-4E97-ABE4-8803DF7130FB}" type="presParOf" srcId="{D285ECB0-CCF2-4FD5-B17E-799D7CC77C76}" destId="{024599BC-389C-4354-8CEB-2D0D500D57C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778DE7-63A2-4E4B-BBA5-DE181205D768}" type="doc">
      <dgm:prSet loTypeId="urn:microsoft.com/office/officeart/2005/8/layout/hierarchy2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CEE1FC3C-562C-4637-9D98-61CB7496384B}">
      <dgm:prSet phldrT="[Text]"/>
      <dgm:spPr/>
      <dgm:t>
        <a:bodyPr/>
        <a:lstStyle/>
        <a:p>
          <a:pPr algn="l"/>
          <a:r>
            <a:rPr lang="id-ID" b="1" dirty="0" smtClean="0">
              <a:solidFill>
                <a:schemeClr val="tx1"/>
              </a:solidFill>
            </a:rPr>
            <a:t>Masalah pokok dari penegakan hukum sebenarnya terletak pada faktpr-faktor yang mungkin mempengaruhinya</a:t>
          </a:r>
          <a:endParaRPr lang="id-ID" b="1" dirty="0">
            <a:solidFill>
              <a:schemeClr val="tx1"/>
            </a:solidFill>
          </a:endParaRPr>
        </a:p>
      </dgm:t>
    </dgm:pt>
    <dgm:pt modelId="{5E45C739-7594-4CB9-A679-002CF9498B10}" type="parTrans" cxnId="{AFFA2317-4E05-4AC2-AF56-CF7AE548F017}">
      <dgm:prSet/>
      <dgm:spPr/>
      <dgm:t>
        <a:bodyPr/>
        <a:lstStyle/>
        <a:p>
          <a:endParaRPr lang="id-ID"/>
        </a:p>
      </dgm:t>
    </dgm:pt>
    <dgm:pt modelId="{7F619929-803B-4DB0-8FE6-2EA241F95758}" type="sibTrans" cxnId="{AFFA2317-4E05-4AC2-AF56-CF7AE548F017}">
      <dgm:prSet/>
      <dgm:spPr/>
      <dgm:t>
        <a:bodyPr/>
        <a:lstStyle/>
        <a:p>
          <a:endParaRPr lang="id-ID"/>
        </a:p>
      </dgm:t>
    </dgm:pt>
    <dgm:pt modelId="{60647F28-37B5-4071-9150-7C9FD6B2B820}">
      <dgm:prSet phldrT="[Text]"/>
      <dgm:spPr/>
      <dgm:t>
        <a:bodyPr/>
        <a:lstStyle/>
        <a:p>
          <a:pPr algn="l"/>
          <a:r>
            <a:rPr lang="id-ID" b="1" dirty="0" smtClean="0"/>
            <a:t>Faktor hukumnya sendiri (Undang-Undang)</a:t>
          </a:r>
          <a:endParaRPr lang="id-ID" b="1" dirty="0"/>
        </a:p>
      </dgm:t>
    </dgm:pt>
    <dgm:pt modelId="{BA136D9E-F9FD-480C-A65B-5FC70E471719}" type="parTrans" cxnId="{FFF0B4F0-F3D1-4110-B208-59544667EC02}">
      <dgm:prSet/>
      <dgm:spPr/>
      <dgm:t>
        <a:bodyPr/>
        <a:lstStyle/>
        <a:p>
          <a:pPr algn="l"/>
          <a:endParaRPr lang="id-ID" b="1"/>
        </a:p>
      </dgm:t>
    </dgm:pt>
    <dgm:pt modelId="{69392698-C0FF-4F7D-A9D5-8728654A67C5}" type="sibTrans" cxnId="{FFF0B4F0-F3D1-4110-B208-59544667EC02}">
      <dgm:prSet/>
      <dgm:spPr/>
      <dgm:t>
        <a:bodyPr/>
        <a:lstStyle/>
        <a:p>
          <a:endParaRPr lang="id-ID"/>
        </a:p>
      </dgm:t>
    </dgm:pt>
    <dgm:pt modelId="{62A62B74-0044-4AEF-945E-D35ECACA6C42}">
      <dgm:prSet phldrT="[Text]"/>
      <dgm:spPr/>
      <dgm:t>
        <a:bodyPr/>
        <a:lstStyle/>
        <a:p>
          <a:pPr algn="l"/>
          <a:r>
            <a:rPr lang="id-ID" b="1" dirty="0" smtClean="0"/>
            <a:t>Faktor kebudayaan (sebagai hasil karya, cipta dan rasa yang didasarkan pada karsa manusia didalam pergaulan hidup)</a:t>
          </a:r>
          <a:endParaRPr lang="id-ID" b="1" dirty="0"/>
        </a:p>
      </dgm:t>
    </dgm:pt>
    <dgm:pt modelId="{3BE8E771-8F0E-4634-AF4B-C4BDD3D4166C}" type="parTrans" cxnId="{864AC665-E81B-4EAA-AA36-8BB11B76EB2F}">
      <dgm:prSet/>
      <dgm:spPr/>
      <dgm:t>
        <a:bodyPr/>
        <a:lstStyle/>
        <a:p>
          <a:pPr algn="l"/>
          <a:endParaRPr lang="id-ID" b="1"/>
        </a:p>
      </dgm:t>
    </dgm:pt>
    <dgm:pt modelId="{DA4CBAA1-EE49-4DD5-826B-1A547F11446F}" type="sibTrans" cxnId="{864AC665-E81B-4EAA-AA36-8BB11B76EB2F}">
      <dgm:prSet/>
      <dgm:spPr/>
      <dgm:t>
        <a:bodyPr/>
        <a:lstStyle/>
        <a:p>
          <a:endParaRPr lang="id-ID"/>
        </a:p>
      </dgm:t>
    </dgm:pt>
    <dgm:pt modelId="{E9063767-7475-498E-9266-EA9BF0407AF7}">
      <dgm:prSet phldrT="[Text]"/>
      <dgm:spPr/>
      <dgm:t>
        <a:bodyPr/>
        <a:lstStyle/>
        <a:p>
          <a:pPr algn="l"/>
          <a:r>
            <a:rPr lang="id-ID" b="1" dirty="0" smtClean="0"/>
            <a:t>Faktor Penegak Hukum (pihak-pihak yang menerapkan hukum)</a:t>
          </a:r>
          <a:endParaRPr lang="id-ID" b="1" dirty="0"/>
        </a:p>
      </dgm:t>
    </dgm:pt>
    <dgm:pt modelId="{8681FE38-7259-4BD0-B1D2-E04BE125B291}" type="parTrans" cxnId="{F173368F-1586-40FF-B7B6-98FDC0C27CE2}">
      <dgm:prSet/>
      <dgm:spPr/>
      <dgm:t>
        <a:bodyPr/>
        <a:lstStyle/>
        <a:p>
          <a:pPr algn="l"/>
          <a:endParaRPr lang="id-ID" b="1"/>
        </a:p>
      </dgm:t>
    </dgm:pt>
    <dgm:pt modelId="{E8D36FD7-FBFD-40AA-BFB6-61FA3E0B72F1}" type="sibTrans" cxnId="{F173368F-1586-40FF-B7B6-98FDC0C27CE2}">
      <dgm:prSet/>
      <dgm:spPr/>
      <dgm:t>
        <a:bodyPr/>
        <a:lstStyle/>
        <a:p>
          <a:endParaRPr lang="id-ID"/>
        </a:p>
      </dgm:t>
    </dgm:pt>
    <dgm:pt modelId="{77B40EC5-66B5-4CC2-AF86-7CC30EFC5F90}">
      <dgm:prSet phldrT="[Text]"/>
      <dgm:spPr/>
      <dgm:t>
        <a:bodyPr/>
        <a:lstStyle/>
        <a:p>
          <a:pPr algn="l"/>
          <a:r>
            <a:rPr lang="id-ID" b="1" dirty="0" smtClean="0"/>
            <a:t>Faktor sarana/fasilitas yang mendukungpenegakan hukum</a:t>
          </a:r>
          <a:endParaRPr lang="id-ID" b="1" dirty="0"/>
        </a:p>
      </dgm:t>
    </dgm:pt>
    <dgm:pt modelId="{A0A604CB-BA66-4A92-818A-A6FDCD824E04}" type="parTrans" cxnId="{66BEE9C7-224D-46EF-8E0B-CB95986A8EC9}">
      <dgm:prSet/>
      <dgm:spPr/>
      <dgm:t>
        <a:bodyPr/>
        <a:lstStyle/>
        <a:p>
          <a:pPr algn="l"/>
          <a:endParaRPr lang="id-ID" b="1"/>
        </a:p>
      </dgm:t>
    </dgm:pt>
    <dgm:pt modelId="{F14580A9-6C3A-443F-8CE0-194CE9E34E7F}" type="sibTrans" cxnId="{66BEE9C7-224D-46EF-8E0B-CB95986A8EC9}">
      <dgm:prSet/>
      <dgm:spPr/>
      <dgm:t>
        <a:bodyPr/>
        <a:lstStyle/>
        <a:p>
          <a:endParaRPr lang="id-ID"/>
        </a:p>
      </dgm:t>
    </dgm:pt>
    <dgm:pt modelId="{C99BB5F4-9C43-43C4-ADF9-8E0337F9260E}">
      <dgm:prSet phldrT="[Text]"/>
      <dgm:spPr/>
      <dgm:t>
        <a:bodyPr/>
        <a:lstStyle/>
        <a:p>
          <a:pPr algn="l"/>
          <a:r>
            <a:rPr lang="id-ID" b="1" dirty="0" smtClean="0"/>
            <a:t>Faktor masyarakat (lingkungan)</a:t>
          </a:r>
          <a:endParaRPr lang="id-ID" b="1" dirty="0"/>
        </a:p>
      </dgm:t>
    </dgm:pt>
    <dgm:pt modelId="{073D8D02-3F4C-43B1-885E-D5C86AF86F47}" type="parTrans" cxnId="{1268E969-6DD1-4707-B2E9-8676B432578E}">
      <dgm:prSet/>
      <dgm:spPr/>
      <dgm:t>
        <a:bodyPr/>
        <a:lstStyle/>
        <a:p>
          <a:pPr algn="l"/>
          <a:endParaRPr lang="id-ID" b="1"/>
        </a:p>
      </dgm:t>
    </dgm:pt>
    <dgm:pt modelId="{35C345FF-43BA-48C9-A5B9-11F044A75EF0}" type="sibTrans" cxnId="{1268E969-6DD1-4707-B2E9-8676B432578E}">
      <dgm:prSet/>
      <dgm:spPr/>
      <dgm:t>
        <a:bodyPr/>
        <a:lstStyle/>
        <a:p>
          <a:endParaRPr lang="id-ID"/>
        </a:p>
      </dgm:t>
    </dgm:pt>
    <dgm:pt modelId="{D2F8D72F-7012-423D-897D-1C0E1D542BC7}" type="pres">
      <dgm:prSet presAssocID="{3B778DE7-63A2-4E4B-BBA5-DE181205D7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BF88A6-7034-40A7-B3CB-4867A4DDE4EC}" type="pres">
      <dgm:prSet presAssocID="{CEE1FC3C-562C-4637-9D98-61CB7496384B}" presName="root1" presStyleCnt="0"/>
      <dgm:spPr/>
    </dgm:pt>
    <dgm:pt modelId="{F1D022AF-2169-494F-9C57-CB5A683CC8AD}" type="pres">
      <dgm:prSet presAssocID="{CEE1FC3C-562C-4637-9D98-61CB7496384B}" presName="LevelOneTextNode" presStyleLbl="node0" presStyleIdx="0" presStyleCnt="1" custScaleX="18890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6CD6535-FDD3-4EE1-856C-CA590AA7F69C}" type="pres">
      <dgm:prSet presAssocID="{CEE1FC3C-562C-4637-9D98-61CB7496384B}" presName="level2hierChild" presStyleCnt="0"/>
      <dgm:spPr/>
    </dgm:pt>
    <dgm:pt modelId="{B105830B-BF11-442E-B721-8F06AD6F97E3}" type="pres">
      <dgm:prSet presAssocID="{BA136D9E-F9FD-480C-A65B-5FC70E471719}" presName="conn2-1" presStyleLbl="parChTrans1D2" presStyleIdx="0" presStyleCnt="5"/>
      <dgm:spPr/>
    </dgm:pt>
    <dgm:pt modelId="{5280BBCB-4638-44D6-A406-29F5DF6A5D33}" type="pres">
      <dgm:prSet presAssocID="{BA136D9E-F9FD-480C-A65B-5FC70E471719}" presName="connTx" presStyleLbl="parChTrans1D2" presStyleIdx="0" presStyleCnt="5"/>
      <dgm:spPr/>
    </dgm:pt>
    <dgm:pt modelId="{16372BB1-79AA-4FC0-8B08-5EF7F49790CC}" type="pres">
      <dgm:prSet presAssocID="{60647F28-37B5-4071-9150-7C9FD6B2B820}" presName="root2" presStyleCnt="0"/>
      <dgm:spPr/>
    </dgm:pt>
    <dgm:pt modelId="{DC42B5A4-C8DE-4DE9-ABC1-0566D734FAB0}" type="pres">
      <dgm:prSet presAssocID="{60647F28-37B5-4071-9150-7C9FD6B2B820}" presName="LevelTwoTextNode" presStyleLbl="node2" presStyleIdx="0" presStyleCnt="5" custScaleX="16762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E787239-1CA7-4F87-93D4-EC55FD098DC6}" type="pres">
      <dgm:prSet presAssocID="{60647F28-37B5-4071-9150-7C9FD6B2B820}" presName="level3hierChild" presStyleCnt="0"/>
      <dgm:spPr/>
    </dgm:pt>
    <dgm:pt modelId="{2966E976-50A9-409D-90A8-C0ADAA8C19AD}" type="pres">
      <dgm:prSet presAssocID="{8681FE38-7259-4BD0-B1D2-E04BE125B291}" presName="conn2-1" presStyleLbl="parChTrans1D2" presStyleIdx="1" presStyleCnt="5"/>
      <dgm:spPr/>
    </dgm:pt>
    <dgm:pt modelId="{1D6E73AA-441B-43F0-9A7B-C97D776A434F}" type="pres">
      <dgm:prSet presAssocID="{8681FE38-7259-4BD0-B1D2-E04BE125B291}" presName="connTx" presStyleLbl="parChTrans1D2" presStyleIdx="1" presStyleCnt="5"/>
      <dgm:spPr/>
    </dgm:pt>
    <dgm:pt modelId="{93F49F5A-5FC7-4D23-98B2-A2DA85552FE0}" type="pres">
      <dgm:prSet presAssocID="{E9063767-7475-498E-9266-EA9BF0407AF7}" presName="root2" presStyleCnt="0"/>
      <dgm:spPr/>
    </dgm:pt>
    <dgm:pt modelId="{0EE5B499-A04A-4638-8415-F036BF7B4A58}" type="pres">
      <dgm:prSet presAssocID="{E9063767-7475-498E-9266-EA9BF0407AF7}" presName="LevelTwoTextNode" presStyleLbl="node2" presStyleIdx="1" presStyleCnt="5" custScaleX="16075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99E101C-EC5B-4C1D-B0E0-16AEDFC21B30}" type="pres">
      <dgm:prSet presAssocID="{E9063767-7475-498E-9266-EA9BF0407AF7}" presName="level3hierChild" presStyleCnt="0"/>
      <dgm:spPr/>
    </dgm:pt>
    <dgm:pt modelId="{2C3A7C8D-5ECD-4FE7-B8A3-E9FDFB514B62}" type="pres">
      <dgm:prSet presAssocID="{A0A604CB-BA66-4A92-818A-A6FDCD824E04}" presName="conn2-1" presStyleLbl="parChTrans1D2" presStyleIdx="2" presStyleCnt="5"/>
      <dgm:spPr/>
    </dgm:pt>
    <dgm:pt modelId="{5971A5C8-3330-454C-BA77-9BBDC6BA7602}" type="pres">
      <dgm:prSet presAssocID="{A0A604CB-BA66-4A92-818A-A6FDCD824E04}" presName="connTx" presStyleLbl="parChTrans1D2" presStyleIdx="2" presStyleCnt="5"/>
      <dgm:spPr/>
    </dgm:pt>
    <dgm:pt modelId="{ADCB6BFD-B888-4B10-8BAE-C44C0BB2F079}" type="pres">
      <dgm:prSet presAssocID="{77B40EC5-66B5-4CC2-AF86-7CC30EFC5F90}" presName="root2" presStyleCnt="0"/>
      <dgm:spPr/>
    </dgm:pt>
    <dgm:pt modelId="{82CD3779-3057-4913-B221-190D30E41482}" type="pres">
      <dgm:prSet presAssocID="{77B40EC5-66B5-4CC2-AF86-7CC30EFC5F90}" presName="LevelTwoTextNode" presStyleLbl="node2" presStyleIdx="2" presStyleCnt="5" custScaleX="18558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941B7B2-BD1D-4422-8B64-80B36BAB91E5}" type="pres">
      <dgm:prSet presAssocID="{77B40EC5-66B5-4CC2-AF86-7CC30EFC5F90}" presName="level3hierChild" presStyleCnt="0"/>
      <dgm:spPr/>
    </dgm:pt>
    <dgm:pt modelId="{2126164A-CD0E-4671-965E-AF54DB08406C}" type="pres">
      <dgm:prSet presAssocID="{073D8D02-3F4C-43B1-885E-D5C86AF86F47}" presName="conn2-1" presStyleLbl="parChTrans1D2" presStyleIdx="3" presStyleCnt="5"/>
      <dgm:spPr/>
    </dgm:pt>
    <dgm:pt modelId="{D5C38F99-5978-4199-933F-4C4E6AC16355}" type="pres">
      <dgm:prSet presAssocID="{073D8D02-3F4C-43B1-885E-D5C86AF86F47}" presName="connTx" presStyleLbl="parChTrans1D2" presStyleIdx="3" presStyleCnt="5"/>
      <dgm:spPr/>
    </dgm:pt>
    <dgm:pt modelId="{33439455-D47A-4659-A7A0-7DF5930BA777}" type="pres">
      <dgm:prSet presAssocID="{C99BB5F4-9C43-43C4-ADF9-8E0337F9260E}" presName="root2" presStyleCnt="0"/>
      <dgm:spPr/>
    </dgm:pt>
    <dgm:pt modelId="{133E729C-D63A-4EB1-B28C-1409B063FB91}" type="pres">
      <dgm:prSet presAssocID="{C99BB5F4-9C43-43C4-ADF9-8E0337F9260E}" presName="LevelTwoTextNode" presStyleLbl="node2" presStyleIdx="3" presStyleCnt="5" custScaleX="14279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0D3CF30-BCE6-4E49-96AA-CF39039750B0}" type="pres">
      <dgm:prSet presAssocID="{C99BB5F4-9C43-43C4-ADF9-8E0337F9260E}" presName="level3hierChild" presStyleCnt="0"/>
      <dgm:spPr/>
    </dgm:pt>
    <dgm:pt modelId="{4783406F-3C27-480B-878A-210DE614535D}" type="pres">
      <dgm:prSet presAssocID="{3BE8E771-8F0E-4634-AF4B-C4BDD3D4166C}" presName="conn2-1" presStyleLbl="parChTrans1D2" presStyleIdx="4" presStyleCnt="5"/>
      <dgm:spPr/>
    </dgm:pt>
    <dgm:pt modelId="{99C881C7-0F92-4EC0-A9BA-2BD08119ED89}" type="pres">
      <dgm:prSet presAssocID="{3BE8E771-8F0E-4634-AF4B-C4BDD3D4166C}" presName="connTx" presStyleLbl="parChTrans1D2" presStyleIdx="4" presStyleCnt="5"/>
      <dgm:spPr/>
    </dgm:pt>
    <dgm:pt modelId="{A79EE337-A0BF-48D9-9EAB-80428F4E468E}" type="pres">
      <dgm:prSet presAssocID="{62A62B74-0044-4AEF-945E-D35ECACA6C42}" presName="root2" presStyleCnt="0"/>
      <dgm:spPr/>
    </dgm:pt>
    <dgm:pt modelId="{DEA350F0-CFD6-4C3D-9181-0BBA3A00B8D6}" type="pres">
      <dgm:prSet presAssocID="{62A62B74-0044-4AEF-945E-D35ECACA6C42}" presName="LevelTwoTextNode" presStyleLbl="node2" presStyleIdx="4" presStyleCnt="5" custScaleX="22838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C34166A-2E95-4433-986B-0A11C995D0A9}" type="pres">
      <dgm:prSet presAssocID="{62A62B74-0044-4AEF-945E-D35ECACA6C42}" presName="level3hierChild" presStyleCnt="0"/>
      <dgm:spPr/>
    </dgm:pt>
  </dgm:ptLst>
  <dgm:cxnLst>
    <dgm:cxn modelId="{F13966E1-17E4-41EF-84A8-1B395EB4B2C4}" type="presOf" srcId="{3B778DE7-63A2-4E4B-BBA5-DE181205D768}" destId="{D2F8D72F-7012-423D-897D-1C0E1D542BC7}" srcOrd="0" destOrd="0" presId="urn:microsoft.com/office/officeart/2005/8/layout/hierarchy2"/>
    <dgm:cxn modelId="{F95382EF-15C2-4C91-9D7D-C14CEF41853D}" type="presOf" srcId="{BA136D9E-F9FD-480C-A65B-5FC70E471719}" destId="{B105830B-BF11-442E-B721-8F06AD6F97E3}" srcOrd="0" destOrd="0" presId="urn:microsoft.com/office/officeart/2005/8/layout/hierarchy2"/>
    <dgm:cxn modelId="{B61E957D-766C-440F-9D2B-CD0A6DF54E37}" type="presOf" srcId="{CEE1FC3C-562C-4637-9D98-61CB7496384B}" destId="{F1D022AF-2169-494F-9C57-CB5A683CC8AD}" srcOrd="0" destOrd="0" presId="urn:microsoft.com/office/officeart/2005/8/layout/hierarchy2"/>
    <dgm:cxn modelId="{5ED2DDD9-B4EA-46B3-836B-986C0E6ADB26}" type="presOf" srcId="{A0A604CB-BA66-4A92-818A-A6FDCD824E04}" destId="{5971A5C8-3330-454C-BA77-9BBDC6BA7602}" srcOrd="1" destOrd="0" presId="urn:microsoft.com/office/officeart/2005/8/layout/hierarchy2"/>
    <dgm:cxn modelId="{AC2AE158-549C-420D-96BB-2FEE4D31FC21}" type="presOf" srcId="{BA136D9E-F9FD-480C-A65B-5FC70E471719}" destId="{5280BBCB-4638-44D6-A406-29F5DF6A5D33}" srcOrd="1" destOrd="0" presId="urn:microsoft.com/office/officeart/2005/8/layout/hierarchy2"/>
    <dgm:cxn modelId="{2F8CB4A6-088B-4952-8392-AD1E7B335541}" type="presOf" srcId="{3BE8E771-8F0E-4634-AF4B-C4BDD3D4166C}" destId="{4783406F-3C27-480B-878A-210DE614535D}" srcOrd="0" destOrd="0" presId="urn:microsoft.com/office/officeart/2005/8/layout/hierarchy2"/>
    <dgm:cxn modelId="{AE5D5814-595C-450E-9F08-0BA97C745ADC}" type="presOf" srcId="{62A62B74-0044-4AEF-945E-D35ECACA6C42}" destId="{DEA350F0-CFD6-4C3D-9181-0BBA3A00B8D6}" srcOrd="0" destOrd="0" presId="urn:microsoft.com/office/officeart/2005/8/layout/hierarchy2"/>
    <dgm:cxn modelId="{CB129D74-1C81-4C5A-8C64-67C00FCC280A}" type="presOf" srcId="{77B40EC5-66B5-4CC2-AF86-7CC30EFC5F90}" destId="{82CD3779-3057-4913-B221-190D30E41482}" srcOrd="0" destOrd="0" presId="urn:microsoft.com/office/officeart/2005/8/layout/hierarchy2"/>
    <dgm:cxn modelId="{864AC665-E81B-4EAA-AA36-8BB11B76EB2F}" srcId="{CEE1FC3C-562C-4637-9D98-61CB7496384B}" destId="{62A62B74-0044-4AEF-945E-D35ECACA6C42}" srcOrd="4" destOrd="0" parTransId="{3BE8E771-8F0E-4634-AF4B-C4BDD3D4166C}" sibTransId="{DA4CBAA1-EE49-4DD5-826B-1A547F11446F}"/>
    <dgm:cxn modelId="{66BEE9C7-224D-46EF-8E0B-CB95986A8EC9}" srcId="{CEE1FC3C-562C-4637-9D98-61CB7496384B}" destId="{77B40EC5-66B5-4CC2-AF86-7CC30EFC5F90}" srcOrd="2" destOrd="0" parTransId="{A0A604CB-BA66-4A92-818A-A6FDCD824E04}" sibTransId="{F14580A9-6C3A-443F-8CE0-194CE9E34E7F}"/>
    <dgm:cxn modelId="{29587F3C-DC86-491B-986D-513F2C772804}" type="presOf" srcId="{8681FE38-7259-4BD0-B1D2-E04BE125B291}" destId="{2966E976-50A9-409D-90A8-C0ADAA8C19AD}" srcOrd="0" destOrd="0" presId="urn:microsoft.com/office/officeart/2005/8/layout/hierarchy2"/>
    <dgm:cxn modelId="{F173368F-1586-40FF-B7B6-98FDC0C27CE2}" srcId="{CEE1FC3C-562C-4637-9D98-61CB7496384B}" destId="{E9063767-7475-498E-9266-EA9BF0407AF7}" srcOrd="1" destOrd="0" parTransId="{8681FE38-7259-4BD0-B1D2-E04BE125B291}" sibTransId="{E8D36FD7-FBFD-40AA-BFB6-61FA3E0B72F1}"/>
    <dgm:cxn modelId="{FFF0B4F0-F3D1-4110-B208-59544667EC02}" srcId="{CEE1FC3C-562C-4637-9D98-61CB7496384B}" destId="{60647F28-37B5-4071-9150-7C9FD6B2B820}" srcOrd="0" destOrd="0" parTransId="{BA136D9E-F9FD-480C-A65B-5FC70E471719}" sibTransId="{69392698-C0FF-4F7D-A9D5-8728654A67C5}"/>
    <dgm:cxn modelId="{EB0F5A61-5037-4B45-AC06-654DB6E7EAC7}" type="presOf" srcId="{073D8D02-3F4C-43B1-885E-D5C86AF86F47}" destId="{D5C38F99-5978-4199-933F-4C4E6AC16355}" srcOrd="1" destOrd="0" presId="urn:microsoft.com/office/officeart/2005/8/layout/hierarchy2"/>
    <dgm:cxn modelId="{FD772C64-C2DA-4936-BC61-BE1DCFB0F2E1}" type="presOf" srcId="{C99BB5F4-9C43-43C4-ADF9-8E0337F9260E}" destId="{133E729C-D63A-4EB1-B28C-1409B063FB91}" srcOrd="0" destOrd="0" presId="urn:microsoft.com/office/officeart/2005/8/layout/hierarchy2"/>
    <dgm:cxn modelId="{E5144835-C9FF-46C8-A3EF-1219FBD4D1B1}" type="presOf" srcId="{3BE8E771-8F0E-4634-AF4B-C4BDD3D4166C}" destId="{99C881C7-0F92-4EC0-A9BA-2BD08119ED89}" srcOrd="1" destOrd="0" presId="urn:microsoft.com/office/officeart/2005/8/layout/hierarchy2"/>
    <dgm:cxn modelId="{8B4B6432-023D-4BE6-B054-174DCEC15891}" type="presOf" srcId="{60647F28-37B5-4071-9150-7C9FD6B2B820}" destId="{DC42B5A4-C8DE-4DE9-ABC1-0566D734FAB0}" srcOrd="0" destOrd="0" presId="urn:microsoft.com/office/officeart/2005/8/layout/hierarchy2"/>
    <dgm:cxn modelId="{475CB214-6BBC-4E5F-98AA-3B85CF743024}" type="presOf" srcId="{073D8D02-3F4C-43B1-885E-D5C86AF86F47}" destId="{2126164A-CD0E-4671-965E-AF54DB08406C}" srcOrd="0" destOrd="0" presId="urn:microsoft.com/office/officeart/2005/8/layout/hierarchy2"/>
    <dgm:cxn modelId="{AFFA2317-4E05-4AC2-AF56-CF7AE548F017}" srcId="{3B778DE7-63A2-4E4B-BBA5-DE181205D768}" destId="{CEE1FC3C-562C-4637-9D98-61CB7496384B}" srcOrd="0" destOrd="0" parTransId="{5E45C739-7594-4CB9-A679-002CF9498B10}" sibTransId="{7F619929-803B-4DB0-8FE6-2EA241F95758}"/>
    <dgm:cxn modelId="{2C56ABFE-B124-4BBD-94D3-E6F31B3EDC8D}" type="presOf" srcId="{A0A604CB-BA66-4A92-818A-A6FDCD824E04}" destId="{2C3A7C8D-5ECD-4FE7-B8A3-E9FDFB514B62}" srcOrd="0" destOrd="0" presId="urn:microsoft.com/office/officeart/2005/8/layout/hierarchy2"/>
    <dgm:cxn modelId="{EA3F2084-8348-4C7E-8D62-DB77F872A60E}" type="presOf" srcId="{E9063767-7475-498E-9266-EA9BF0407AF7}" destId="{0EE5B499-A04A-4638-8415-F036BF7B4A58}" srcOrd="0" destOrd="0" presId="urn:microsoft.com/office/officeart/2005/8/layout/hierarchy2"/>
    <dgm:cxn modelId="{33E92B6A-F35A-438A-AD94-3E117D98CF9B}" type="presOf" srcId="{8681FE38-7259-4BD0-B1D2-E04BE125B291}" destId="{1D6E73AA-441B-43F0-9A7B-C97D776A434F}" srcOrd="1" destOrd="0" presId="urn:microsoft.com/office/officeart/2005/8/layout/hierarchy2"/>
    <dgm:cxn modelId="{1268E969-6DD1-4707-B2E9-8676B432578E}" srcId="{CEE1FC3C-562C-4637-9D98-61CB7496384B}" destId="{C99BB5F4-9C43-43C4-ADF9-8E0337F9260E}" srcOrd="3" destOrd="0" parTransId="{073D8D02-3F4C-43B1-885E-D5C86AF86F47}" sibTransId="{35C345FF-43BA-48C9-A5B9-11F044A75EF0}"/>
    <dgm:cxn modelId="{A4910C83-C2E3-4150-BE20-008DDBD777FE}" type="presParOf" srcId="{D2F8D72F-7012-423D-897D-1C0E1D542BC7}" destId="{FABF88A6-7034-40A7-B3CB-4867A4DDE4EC}" srcOrd="0" destOrd="0" presId="urn:microsoft.com/office/officeart/2005/8/layout/hierarchy2"/>
    <dgm:cxn modelId="{9417CD4F-1D67-40F6-84CC-673F347AE3D0}" type="presParOf" srcId="{FABF88A6-7034-40A7-B3CB-4867A4DDE4EC}" destId="{F1D022AF-2169-494F-9C57-CB5A683CC8AD}" srcOrd="0" destOrd="0" presId="urn:microsoft.com/office/officeart/2005/8/layout/hierarchy2"/>
    <dgm:cxn modelId="{54A5E59B-10BB-4D7B-AC71-DE694FCAF2D3}" type="presParOf" srcId="{FABF88A6-7034-40A7-B3CB-4867A4DDE4EC}" destId="{E6CD6535-FDD3-4EE1-856C-CA590AA7F69C}" srcOrd="1" destOrd="0" presId="urn:microsoft.com/office/officeart/2005/8/layout/hierarchy2"/>
    <dgm:cxn modelId="{199A8484-7C6C-46E1-8861-F09D7D198C0C}" type="presParOf" srcId="{E6CD6535-FDD3-4EE1-856C-CA590AA7F69C}" destId="{B105830B-BF11-442E-B721-8F06AD6F97E3}" srcOrd="0" destOrd="0" presId="urn:microsoft.com/office/officeart/2005/8/layout/hierarchy2"/>
    <dgm:cxn modelId="{60B7A27B-E2D1-43E3-AE9E-C5AD67E27AAF}" type="presParOf" srcId="{B105830B-BF11-442E-B721-8F06AD6F97E3}" destId="{5280BBCB-4638-44D6-A406-29F5DF6A5D33}" srcOrd="0" destOrd="0" presId="urn:microsoft.com/office/officeart/2005/8/layout/hierarchy2"/>
    <dgm:cxn modelId="{6DA67DF0-4893-484F-9F8F-4C1BAB069815}" type="presParOf" srcId="{E6CD6535-FDD3-4EE1-856C-CA590AA7F69C}" destId="{16372BB1-79AA-4FC0-8B08-5EF7F49790CC}" srcOrd="1" destOrd="0" presId="urn:microsoft.com/office/officeart/2005/8/layout/hierarchy2"/>
    <dgm:cxn modelId="{2FEF495C-62AF-4C39-8347-C56074F4F24D}" type="presParOf" srcId="{16372BB1-79AA-4FC0-8B08-5EF7F49790CC}" destId="{DC42B5A4-C8DE-4DE9-ABC1-0566D734FAB0}" srcOrd="0" destOrd="0" presId="urn:microsoft.com/office/officeart/2005/8/layout/hierarchy2"/>
    <dgm:cxn modelId="{FD5FCBD3-5EFA-46D5-A2B8-A473E04F0061}" type="presParOf" srcId="{16372BB1-79AA-4FC0-8B08-5EF7F49790CC}" destId="{2E787239-1CA7-4F87-93D4-EC55FD098DC6}" srcOrd="1" destOrd="0" presId="urn:microsoft.com/office/officeart/2005/8/layout/hierarchy2"/>
    <dgm:cxn modelId="{DFE7A840-B485-4F76-A04F-65F6948D58C5}" type="presParOf" srcId="{E6CD6535-FDD3-4EE1-856C-CA590AA7F69C}" destId="{2966E976-50A9-409D-90A8-C0ADAA8C19AD}" srcOrd="2" destOrd="0" presId="urn:microsoft.com/office/officeart/2005/8/layout/hierarchy2"/>
    <dgm:cxn modelId="{A1A0E1EA-8340-4C88-9EB3-9B88837C3953}" type="presParOf" srcId="{2966E976-50A9-409D-90A8-C0ADAA8C19AD}" destId="{1D6E73AA-441B-43F0-9A7B-C97D776A434F}" srcOrd="0" destOrd="0" presId="urn:microsoft.com/office/officeart/2005/8/layout/hierarchy2"/>
    <dgm:cxn modelId="{D2CD3F19-44E0-495E-BBC1-F0C89D3B2A07}" type="presParOf" srcId="{E6CD6535-FDD3-4EE1-856C-CA590AA7F69C}" destId="{93F49F5A-5FC7-4D23-98B2-A2DA85552FE0}" srcOrd="3" destOrd="0" presId="urn:microsoft.com/office/officeart/2005/8/layout/hierarchy2"/>
    <dgm:cxn modelId="{8A8A5F34-125A-4612-A9BA-3D1FE523B5AE}" type="presParOf" srcId="{93F49F5A-5FC7-4D23-98B2-A2DA85552FE0}" destId="{0EE5B499-A04A-4638-8415-F036BF7B4A58}" srcOrd="0" destOrd="0" presId="urn:microsoft.com/office/officeart/2005/8/layout/hierarchy2"/>
    <dgm:cxn modelId="{A9B45FE9-89C5-4C74-B65A-D7F98AE2196D}" type="presParOf" srcId="{93F49F5A-5FC7-4D23-98B2-A2DA85552FE0}" destId="{299E101C-EC5B-4C1D-B0E0-16AEDFC21B30}" srcOrd="1" destOrd="0" presId="urn:microsoft.com/office/officeart/2005/8/layout/hierarchy2"/>
    <dgm:cxn modelId="{BC22133F-47F8-4085-A719-8E0EE04A9954}" type="presParOf" srcId="{E6CD6535-FDD3-4EE1-856C-CA590AA7F69C}" destId="{2C3A7C8D-5ECD-4FE7-B8A3-E9FDFB514B62}" srcOrd="4" destOrd="0" presId="urn:microsoft.com/office/officeart/2005/8/layout/hierarchy2"/>
    <dgm:cxn modelId="{28622BCF-8CA7-4F22-BD16-7EE28CE752F8}" type="presParOf" srcId="{2C3A7C8D-5ECD-4FE7-B8A3-E9FDFB514B62}" destId="{5971A5C8-3330-454C-BA77-9BBDC6BA7602}" srcOrd="0" destOrd="0" presId="urn:microsoft.com/office/officeart/2005/8/layout/hierarchy2"/>
    <dgm:cxn modelId="{CEBCD9AD-36D0-4B18-8ACF-C75EBAD5E7B0}" type="presParOf" srcId="{E6CD6535-FDD3-4EE1-856C-CA590AA7F69C}" destId="{ADCB6BFD-B888-4B10-8BAE-C44C0BB2F079}" srcOrd="5" destOrd="0" presId="urn:microsoft.com/office/officeart/2005/8/layout/hierarchy2"/>
    <dgm:cxn modelId="{AB2A118A-DD39-418E-9673-E77BDFD8872F}" type="presParOf" srcId="{ADCB6BFD-B888-4B10-8BAE-C44C0BB2F079}" destId="{82CD3779-3057-4913-B221-190D30E41482}" srcOrd="0" destOrd="0" presId="urn:microsoft.com/office/officeart/2005/8/layout/hierarchy2"/>
    <dgm:cxn modelId="{2B3D2217-AD5B-42A5-AE6E-81DC00480F66}" type="presParOf" srcId="{ADCB6BFD-B888-4B10-8BAE-C44C0BB2F079}" destId="{A941B7B2-BD1D-4422-8B64-80B36BAB91E5}" srcOrd="1" destOrd="0" presId="urn:microsoft.com/office/officeart/2005/8/layout/hierarchy2"/>
    <dgm:cxn modelId="{B7818BC5-6C32-42DE-A6EF-1F30FABFC7E1}" type="presParOf" srcId="{E6CD6535-FDD3-4EE1-856C-CA590AA7F69C}" destId="{2126164A-CD0E-4671-965E-AF54DB08406C}" srcOrd="6" destOrd="0" presId="urn:microsoft.com/office/officeart/2005/8/layout/hierarchy2"/>
    <dgm:cxn modelId="{BEF49F3D-BCEA-4D4E-B9C7-B4BD36F5210D}" type="presParOf" srcId="{2126164A-CD0E-4671-965E-AF54DB08406C}" destId="{D5C38F99-5978-4199-933F-4C4E6AC16355}" srcOrd="0" destOrd="0" presId="urn:microsoft.com/office/officeart/2005/8/layout/hierarchy2"/>
    <dgm:cxn modelId="{696A2748-DD9A-4228-855D-CDB70B4C750C}" type="presParOf" srcId="{E6CD6535-FDD3-4EE1-856C-CA590AA7F69C}" destId="{33439455-D47A-4659-A7A0-7DF5930BA777}" srcOrd="7" destOrd="0" presId="urn:microsoft.com/office/officeart/2005/8/layout/hierarchy2"/>
    <dgm:cxn modelId="{761330A9-2ABA-4AE4-AFC7-FED6FF09D2B0}" type="presParOf" srcId="{33439455-D47A-4659-A7A0-7DF5930BA777}" destId="{133E729C-D63A-4EB1-B28C-1409B063FB91}" srcOrd="0" destOrd="0" presId="urn:microsoft.com/office/officeart/2005/8/layout/hierarchy2"/>
    <dgm:cxn modelId="{D3FB6E12-C992-4454-B121-75593B326CDE}" type="presParOf" srcId="{33439455-D47A-4659-A7A0-7DF5930BA777}" destId="{70D3CF30-BCE6-4E49-96AA-CF39039750B0}" srcOrd="1" destOrd="0" presId="urn:microsoft.com/office/officeart/2005/8/layout/hierarchy2"/>
    <dgm:cxn modelId="{319EE8DE-B219-4DC4-84DE-EB4FEC2CE489}" type="presParOf" srcId="{E6CD6535-FDD3-4EE1-856C-CA590AA7F69C}" destId="{4783406F-3C27-480B-878A-210DE614535D}" srcOrd="8" destOrd="0" presId="urn:microsoft.com/office/officeart/2005/8/layout/hierarchy2"/>
    <dgm:cxn modelId="{7EC29580-8EE0-478D-89B4-3241B8B00987}" type="presParOf" srcId="{4783406F-3C27-480B-878A-210DE614535D}" destId="{99C881C7-0F92-4EC0-A9BA-2BD08119ED89}" srcOrd="0" destOrd="0" presId="urn:microsoft.com/office/officeart/2005/8/layout/hierarchy2"/>
    <dgm:cxn modelId="{6D104160-34C5-408C-9988-C367697A34B3}" type="presParOf" srcId="{E6CD6535-FDD3-4EE1-856C-CA590AA7F69C}" destId="{A79EE337-A0BF-48D9-9EAB-80428F4E468E}" srcOrd="9" destOrd="0" presId="urn:microsoft.com/office/officeart/2005/8/layout/hierarchy2"/>
    <dgm:cxn modelId="{13F94B7B-C669-4670-A5A0-C7DCFD773238}" type="presParOf" srcId="{A79EE337-A0BF-48D9-9EAB-80428F4E468E}" destId="{DEA350F0-CFD6-4C3D-9181-0BBA3A00B8D6}" srcOrd="0" destOrd="0" presId="urn:microsoft.com/office/officeart/2005/8/layout/hierarchy2"/>
    <dgm:cxn modelId="{7C6CC092-C0EB-45B4-8840-122B7CA4C8E5}" type="presParOf" srcId="{A79EE337-A0BF-48D9-9EAB-80428F4E468E}" destId="{2C34166A-2E95-4433-986B-0A11C995D0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14FCB5-69E4-4526-9B49-D2211D3AE817}" type="doc">
      <dgm:prSet loTypeId="urn:microsoft.com/office/officeart/2005/8/layout/target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B067BB85-5EC9-4F5B-B011-3AA09396E127}">
      <dgm:prSet custT="1"/>
      <dgm:spPr/>
      <dgm:t>
        <a:bodyPr/>
        <a:lstStyle/>
        <a:p>
          <a:pPr rtl="0"/>
          <a:r>
            <a:rPr lang="en-US" sz="1400" b="1" i="0" smtClean="0"/>
            <a:t>Peningkatan pengetahuan masyarakat</a:t>
          </a:r>
          <a:endParaRPr lang="id-ID" sz="1400" b="1"/>
        </a:p>
      </dgm:t>
    </dgm:pt>
    <dgm:pt modelId="{7A2F638C-7FB3-40BF-A104-D35D86EB97C3}" type="parTrans" cxnId="{AA79E8D6-BE9C-412A-8308-071205F3D331}">
      <dgm:prSet/>
      <dgm:spPr/>
      <dgm:t>
        <a:bodyPr/>
        <a:lstStyle/>
        <a:p>
          <a:endParaRPr lang="id-ID" sz="1400" b="1"/>
        </a:p>
      </dgm:t>
    </dgm:pt>
    <dgm:pt modelId="{97CDD6FC-FBAA-4164-A413-089D11AC611F}" type="sibTrans" cxnId="{AA79E8D6-BE9C-412A-8308-071205F3D331}">
      <dgm:prSet/>
      <dgm:spPr/>
      <dgm:t>
        <a:bodyPr/>
        <a:lstStyle/>
        <a:p>
          <a:endParaRPr lang="id-ID" sz="1400" b="1"/>
        </a:p>
      </dgm:t>
    </dgm:pt>
    <dgm:pt modelId="{61406A0E-F3B1-4A9D-A605-3A8013EE8EF9}">
      <dgm:prSet custT="1"/>
      <dgm:spPr/>
      <dgm:t>
        <a:bodyPr/>
        <a:lstStyle/>
        <a:p>
          <a:pPr rtl="0"/>
          <a:r>
            <a:rPr lang="id-ID" sz="1400" b="1" i="0" dirty="0" smtClean="0"/>
            <a:t>P</a:t>
          </a:r>
          <a:r>
            <a:rPr lang="en-US" sz="1400" b="1" i="0" dirty="0" err="1" smtClean="0"/>
            <a:t>emahaman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hukum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masyarakat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dipengaruhi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oleh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struktur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sosial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tempat</a:t>
          </a:r>
          <a:r>
            <a:rPr lang="en-US" sz="1400" b="1" i="0" dirty="0" smtClean="0"/>
            <a:t> di </a:t>
          </a:r>
          <a:r>
            <a:rPr lang="en-US" sz="1400" b="1" i="0" dirty="0" err="1" smtClean="0"/>
            <a:t>mana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hukum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itu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berlaku</a:t>
          </a:r>
          <a:r>
            <a:rPr lang="en-US" sz="1400" b="1" i="0" dirty="0" smtClean="0"/>
            <a:t>.</a:t>
          </a:r>
          <a:endParaRPr lang="id-ID" sz="1400" b="1" dirty="0"/>
        </a:p>
      </dgm:t>
    </dgm:pt>
    <dgm:pt modelId="{8E4E6011-3DD8-47D0-9697-DD70167FF00E}" type="parTrans" cxnId="{BD40DA6A-EFBC-48FE-9E74-6F16A6376660}">
      <dgm:prSet/>
      <dgm:spPr/>
      <dgm:t>
        <a:bodyPr/>
        <a:lstStyle/>
        <a:p>
          <a:endParaRPr lang="id-ID" sz="1400" b="1"/>
        </a:p>
      </dgm:t>
    </dgm:pt>
    <dgm:pt modelId="{ECA62DC8-EB7A-4F3A-8D8C-03BA12A234BF}" type="sibTrans" cxnId="{BD40DA6A-EFBC-48FE-9E74-6F16A6376660}">
      <dgm:prSet/>
      <dgm:spPr/>
      <dgm:t>
        <a:bodyPr/>
        <a:lstStyle/>
        <a:p>
          <a:endParaRPr lang="id-ID" sz="1400" b="1"/>
        </a:p>
      </dgm:t>
    </dgm:pt>
    <dgm:pt modelId="{205EC051-111E-447C-8F1F-700A4317A774}">
      <dgm:prSet custT="1"/>
      <dgm:spPr/>
      <dgm:t>
        <a:bodyPr/>
        <a:lstStyle/>
        <a:p>
          <a:pPr rtl="0"/>
          <a:r>
            <a:rPr lang="id-ID" sz="1400" b="1" i="0" dirty="0" smtClean="0"/>
            <a:t>P</a:t>
          </a:r>
          <a:r>
            <a:rPr lang="en-US" sz="1400" b="1" i="0" dirty="0" err="1" smtClean="0"/>
            <a:t>emberdayaan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masyarakat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untuk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memelihara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tertib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hukum</a:t>
          </a:r>
          <a:endParaRPr lang="id-ID" sz="1400" b="1" dirty="0"/>
        </a:p>
      </dgm:t>
    </dgm:pt>
    <dgm:pt modelId="{041338C8-ECA4-4352-AB55-59E071D4B7C7}" type="parTrans" cxnId="{851212AD-9EFC-4BE5-8904-0545825662E7}">
      <dgm:prSet/>
      <dgm:spPr/>
      <dgm:t>
        <a:bodyPr/>
        <a:lstStyle/>
        <a:p>
          <a:endParaRPr lang="id-ID" sz="1400" b="1"/>
        </a:p>
      </dgm:t>
    </dgm:pt>
    <dgm:pt modelId="{4A44461C-4A1A-4C32-99F2-E5C8AED90245}" type="sibTrans" cxnId="{851212AD-9EFC-4BE5-8904-0545825662E7}">
      <dgm:prSet/>
      <dgm:spPr/>
      <dgm:t>
        <a:bodyPr/>
        <a:lstStyle/>
        <a:p>
          <a:endParaRPr lang="id-ID" sz="1400" b="1"/>
        </a:p>
      </dgm:t>
    </dgm:pt>
    <dgm:pt modelId="{DAFA2E44-86E7-4D3E-B122-CDD70BBD4316}">
      <dgm:prSet custT="1"/>
      <dgm:spPr/>
      <dgm:t>
        <a:bodyPr/>
        <a:lstStyle/>
        <a:p>
          <a:pPr rtl="0"/>
          <a:r>
            <a:rPr lang="en-US" sz="1400" b="1" i="0" dirty="0" smtClean="0"/>
            <a:t> </a:t>
          </a:r>
          <a:r>
            <a:rPr lang="id-ID" sz="1400" b="1" i="0" dirty="0" smtClean="0"/>
            <a:t>M</a:t>
          </a:r>
          <a:r>
            <a:rPr lang="en-US" sz="1400" b="1" i="0" dirty="0" err="1" smtClean="0"/>
            <a:t>enumbuhkan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kesadaran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hukum</a:t>
          </a:r>
          <a:r>
            <a:rPr lang="en-US" sz="1400" b="1" i="0" dirty="0" smtClean="0"/>
            <a:t> </a:t>
          </a:r>
          <a:r>
            <a:rPr lang="en-US" sz="1400" b="1" i="0" dirty="0" err="1" smtClean="0"/>
            <a:t>masyarakat</a:t>
          </a:r>
          <a:r>
            <a:rPr lang="en-US" sz="1400" b="1" i="0" dirty="0" smtClean="0"/>
            <a:t> agar </a:t>
          </a:r>
          <a:r>
            <a:rPr lang="en-US" sz="1400" b="1" i="0" dirty="0" err="1" smtClean="0"/>
            <a:t>tertib</a:t>
          </a:r>
          <a:r>
            <a:rPr lang="en-US" sz="1400" b="1" i="0" dirty="0" smtClean="0"/>
            <a:t>  </a:t>
          </a:r>
          <a:r>
            <a:rPr lang="en-US" sz="1400" b="1" i="0" dirty="0" err="1" smtClean="0"/>
            <a:t>hukum</a:t>
          </a:r>
          <a:r>
            <a:rPr lang="en-US" sz="1400" b="1" i="0" dirty="0" smtClean="0"/>
            <a:t>.</a:t>
          </a:r>
          <a:endParaRPr lang="id-ID" sz="1400" b="1" dirty="0"/>
        </a:p>
      </dgm:t>
    </dgm:pt>
    <dgm:pt modelId="{C510219D-47A8-4216-ACD6-3E30C1FAEE5B}" type="parTrans" cxnId="{43DF9B53-ADEB-4AC5-920F-4013DC32F34A}">
      <dgm:prSet/>
      <dgm:spPr/>
      <dgm:t>
        <a:bodyPr/>
        <a:lstStyle/>
        <a:p>
          <a:endParaRPr lang="id-ID" sz="1400" b="1"/>
        </a:p>
      </dgm:t>
    </dgm:pt>
    <dgm:pt modelId="{C136ACBA-3D41-45A9-BC2C-5BF8F433F512}" type="sibTrans" cxnId="{43DF9B53-ADEB-4AC5-920F-4013DC32F34A}">
      <dgm:prSet/>
      <dgm:spPr/>
      <dgm:t>
        <a:bodyPr/>
        <a:lstStyle/>
        <a:p>
          <a:endParaRPr lang="id-ID" sz="1400" b="1"/>
        </a:p>
      </dgm:t>
    </dgm:pt>
    <dgm:pt modelId="{6CB5302A-29BF-4CA8-81AB-048089BDD8D4}" type="pres">
      <dgm:prSet presAssocID="{F614FCB5-69E4-4526-9B49-D2211D3AE81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CDE672A-BA16-41D0-8AA9-2FA7C1C9BB20}" type="pres">
      <dgm:prSet presAssocID="{B067BB85-5EC9-4F5B-B011-3AA09396E127}" presName="circle1" presStyleLbl="node1" presStyleIdx="0" presStyleCnt="4"/>
      <dgm:spPr/>
    </dgm:pt>
    <dgm:pt modelId="{AC3C62B0-CD83-44EF-B64D-95C3B91BF6D9}" type="pres">
      <dgm:prSet presAssocID="{B067BB85-5EC9-4F5B-B011-3AA09396E127}" presName="space" presStyleCnt="0"/>
      <dgm:spPr/>
    </dgm:pt>
    <dgm:pt modelId="{9AE156F5-A351-4DBB-9FC5-A3DA36522969}" type="pres">
      <dgm:prSet presAssocID="{B067BB85-5EC9-4F5B-B011-3AA09396E127}" presName="rect1" presStyleLbl="alignAcc1" presStyleIdx="0" presStyleCnt="4"/>
      <dgm:spPr/>
    </dgm:pt>
    <dgm:pt modelId="{2888C6A3-6227-46CB-A5DA-63C854F5970F}" type="pres">
      <dgm:prSet presAssocID="{61406A0E-F3B1-4A9D-A605-3A8013EE8EF9}" presName="vertSpace2" presStyleLbl="node1" presStyleIdx="0" presStyleCnt="4"/>
      <dgm:spPr/>
    </dgm:pt>
    <dgm:pt modelId="{787B7F4C-797A-4892-8CEB-A2499151BC5C}" type="pres">
      <dgm:prSet presAssocID="{61406A0E-F3B1-4A9D-A605-3A8013EE8EF9}" presName="circle2" presStyleLbl="node1" presStyleIdx="1" presStyleCnt="4"/>
      <dgm:spPr/>
    </dgm:pt>
    <dgm:pt modelId="{57FAD230-8A11-440B-98AC-4308621470D8}" type="pres">
      <dgm:prSet presAssocID="{61406A0E-F3B1-4A9D-A605-3A8013EE8EF9}" presName="rect2" presStyleLbl="alignAcc1" presStyleIdx="1" presStyleCnt="4"/>
      <dgm:spPr/>
      <dgm:t>
        <a:bodyPr/>
        <a:lstStyle/>
        <a:p>
          <a:endParaRPr lang="id-ID"/>
        </a:p>
      </dgm:t>
    </dgm:pt>
    <dgm:pt modelId="{174CE98B-4C14-4C03-8F85-7D5C4481FED2}" type="pres">
      <dgm:prSet presAssocID="{205EC051-111E-447C-8F1F-700A4317A774}" presName="vertSpace3" presStyleLbl="node1" presStyleIdx="1" presStyleCnt="4"/>
      <dgm:spPr/>
    </dgm:pt>
    <dgm:pt modelId="{DE8112C4-6204-4818-93A2-944DEEF0676C}" type="pres">
      <dgm:prSet presAssocID="{205EC051-111E-447C-8F1F-700A4317A774}" presName="circle3" presStyleLbl="node1" presStyleIdx="2" presStyleCnt="4"/>
      <dgm:spPr/>
    </dgm:pt>
    <dgm:pt modelId="{9B378541-40D7-4FFD-841C-C7879BA40485}" type="pres">
      <dgm:prSet presAssocID="{205EC051-111E-447C-8F1F-700A4317A774}" presName="rect3" presStyleLbl="alignAcc1" presStyleIdx="2" presStyleCnt="4"/>
      <dgm:spPr/>
      <dgm:t>
        <a:bodyPr/>
        <a:lstStyle/>
        <a:p>
          <a:endParaRPr lang="id-ID"/>
        </a:p>
      </dgm:t>
    </dgm:pt>
    <dgm:pt modelId="{9F3D3FB6-3F86-4376-A644-6E492B59F004}" type="pres">
      <dgm:prSet presAssocID="{DAFA2E44-86E7-4D3E-B122-CDD70BBD4316}" presName="vertSpace4" presStyleLbl="node1" presStyleIdx="2" presStyleCnt="4"/>
      <dgm:spPr/>
    </dgm:pt>
    <dgm:pt modelId="{EFC9B263-9D7E-4223-8BCB-BDD59BB8D83C}" type="pres">
      <dgm:prSet presAssocID="{DAFA2E44-86E7-4D3E-B122-CDD70BBD4316}" presName="circle4" presStyleLbl="node1" presStyleIdx="3" presStyleCnt="4"/>
      <dgm:spPr/>
    </dgm:pt>
    <dgm:pt modelId="{F2E99A80-97C0-4861-83D6-CFDBE2814E48}" type="pres">
      <dgm:prSet presAssocID="{DAFA2E44-86E7-4D3E-B122-CDD70BBD4316}" presName="rect4" presStyleLbl="alignAcc1" presStyleIdx="3" presStyleCnt="4"/>
      <dgm:spPr/>
      <dgm:t>
        <a:bodyPr/>
        <a:lstStyle/>
        <a:p>
          <a:endParaRPr lang="id-ID"/>
        </a:p>
      </dgm:t>
    </dgm:pt>
    <dgm:pt modelId="{6D9313BF-FBF2-4333-B02A-8558551FF7E4}" type="pres">
      <dgm:prSet presAssocID="{B067BB85-5EC9-4F5B-B011-3AA09396E127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1C2766B3-F40F-4934-B842-8CD3DFBBECDD}" type="pres">
      <dgm:prSet presAssocID="{61406A0E-F3B1-4A9D-A605-3A8013EE8EF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E1519C-CDA1-4C7B-8D51-F2B129EA4741}" type="pres">
      <dgm:prSet presAssocID="{205EC051-111E-447C-8F1F-700A4317A77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BE7FD2-FC83-4478-A547-3E920418FB70}" type="pres">
      <dgm:prSet presAssocID="{DAFA2E44-86E7-4D3E-B122-CDD70BBD4316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12FBC21-730E-456A-8302-34B5676E169A}" type="presOf" srcId="{61406A0E-F3B1-4A9D-A605-3A8013EE8EF9}" destId="{57FAD230-8A11-440B-98AC-4308621470D8}" srcOrd="0" destOrd="0" presId="urn:microsoft.com/office/officeart/2005/8/layout/target3"/>
    <dgm:cxn modelId="{D53F796D-31A8-4425-A4E2-164B2A8ACBF1}" type="presOf" srcId="{DAFA2E44-86E7-4D3E-B122-CDD70BBD4316}" destId="{C9BE7FD2-FC83-4478-A547-3E920418FB70}" srcOrd="1" destOrd="0" presId="urn:microsoft.com/office/officeart/2005/8/layout/target3"/>
    <dgm:cxn modelId="{B82EC0AB-2AB7-4748-9050-C8E833B269F4}" type="presOf" srcId="{205EC051-111E-447C-8F1F-700A4317A774}" destId="{9B378541-40D7-4FFD-841C-C7879BA40485}" srcOrd="0" destOrd="0" presId="urn:microsoft.com/office/officeart/2005/8/layout/target3"/>
    <dgm:cxn modelId="{6EC94097-28DC-475C-A2E8-59675A834398}" type="presOf" srcId="{B067BB85-5EC9-4F5B-B011-3AA09396E127}" destId="{9AE156F5-A351-4DBB-9FC5-A3DA36522969}" srcOrd="0" destOrd="0" presId="urn:microsoft.com/office/officeart/2005/8/layout/target3"/>
    <dgm:cxn modelId="{BD40DA6A-EFBC-48FE-9E74-6F16A6376660}" srcId="{F614FCB5-69E4-4526-9B49-D2211D3AE817}" destId="{61406A0E-F3B1-4A9D-A605-3A8013EE8EF9}" srcOrd="1" destOrd="0" parTransId="{8E4E6011-3DD8-47D0-9697-DD70167FF00E}" sibTransId="{ECA62DC8-EB7A-4F3A-8D8C-03BA12A234BF}"/>
    <dgm:cxn modelId="{1C5EC0E5-7D89-4B3F-91EE-46A5C58AC067}" type="presOf" srcId="{B067BB85-5EC9-4F5B-B011-3AA09396E127}" destId="{6D9313BF-FBF2-4333-B02A-8558551FF7E4}" srcOrd="1" destOrd="0" presId="urn:microsoft.com/office/officeart/2005/8/layout/target3"/>
    <dgm:cxn modelId="{AA79E8D6-BE9C-412A-8308-071205F3D331}" srcId="{F614FCB5-69E4-4526-9B49-D2211D3AE817}" destId="{B067BB85-5EC9-4F5B-B011-3AA09396E127}" srcOrd="0" destOrd="0" parTransId="{7A2F638C-7FB3-40BF-A104-D35D86EB97C3}" sibTransId="{97CDD6FC-FBAA-4164-A413-089D11AC611F}"/>
    <dgm:cxn modelId="{B91A94AF-E564-4BEA-BB51-7CD4825E5A43}" type="presOf" srcId="{DAFA2E44-86E7-4D3E-B122-CDD70BBD4316}" destId="{F2E99A80-97C0-4861-83D6-CFDBE2814E48}" srcOrd="0" destOrd="0" presId="urn:microsoft.com/office/officeart/2005/8/layout/target3"/>
    <dgm:cxn modelId="{851212AD-9EFC-4BE5-8904-0545825662E7}" srcId="{F614FCB5-69E4-4526-9B49-D2211D3AE817}" destId="{205EC051-111E-447C-8F1F-700A4317A774}" srcOrd="2" destOrd="0" parTransId="{041338C8-ECA4-4352-AB55-59E071D4B7C7}" sibTransId="{4A44461C-4A1A-4C32-99F2-E5C8AED90245}"/>
    <dgm:cxn modelId="{43DF9B53-ADEB-4AC5-920F-4013DC32F34A}" srcId="{F614FCB5-69E4-4526-9B49-D2211D3AE817}" destId="{DAFA2E44-86E7-4D3E-B122-CDD70BBD4316}" srcOrd="3" destOrd="0" parTransId="{C510219D-47A8-4216-ACD6-3E30C1FAEE5B}" sibTransId="{C136ACBA-3D41-45A9-BC2C-5BF8F433F512}"/>
    <dgm:cxn modelId="{06BB74D1-AF95-4DC1-B615-ED8EDA2D498C}" type="presOf" srcId="{61406A0E-F3B1-4A9D-A605-3A8013EE8EF9}" destId="{1C2766B3-F40F-4934-B842-8CD3DFBBECDD}" srcOrd="1" destOrd="0" presId="urn:microsoft.com/office/officeart/2005/8/layout/target3"/>
    <dgm:cxn modelId="{57E45BE5-679F-44D4-8E1B-4867BD023CB1}" type="presOf" srcId="{205EC051-111E-447C-8F1F-700A4317A774}" destId="{F6E1519C-CDA1-4C7B-8D51-F2B129EA4741}" srcOrd="1" destOrd="0" presId="urn:microsoft.com/office/officeart/2005/8/layout/target3"/>
    <dgm:cxn modelId="{E0624874-C848-4E30-9D38-4B371C228C9E}" type="presOf" srcId="{F614FCB5-69E4-4526-9B49-D2211D3AE817}" destId="{6CB5302A-29BF-4CA8-81AB-048089BDD8D4}" srcOrd="0" destOrd="0" presId="urn:microsoft.com/office/officeart/2005/8/layout/target3"/>
    <dgm:cxn modelId="{F8C5B415-0677-45E2-9CCD-C7A70F6CF388}" type="presParOf" srcId="{6CB5302A-29BF-4CA8-81AB-048089BDD8D4}" destId="{CCDE672A-BA16-41D0-8AA9-2FA7C1C9BB20}" srcOrd="0" destOrd="0" presId="urn:microsoft.com/office/officeart/2005/8/layout/target3"/>
    <dgm:cxn modelId="{F1183004-A2E9-43CE-9845-4871B2457590}" type="presParOf" srcId="{6CB5302A-29BF-4CA8-81AB-048089BDD8D4}" destId="{AC3C62B0-CD83-44EF-B64D-95C3B91BF6D9}" srcOrd="1" destOrd="0" presId="urn:microsoft.com/office/officeart/2005/8/layout/target3"/>
    <dgm:cxn modelId="{7469F5E1-1A08-4C9E-BE32-CE59E0578E91}" type="presParOf" srcId="{6CB5302A-29BF-4CA8-81AB-048089BDD8D4}" destId="{9AE156F5-A351-4DBB-9FC5-A3DA36522969}" srcOrd="2" destOrd="0" presId="urn:microsoft.com/office/officeart/2005/8/layout/target3"/>
    <dgm:cxn modelId="{49047409-E80D-4D46-8D11-33BAF2A4521A}" type="presParOf" srcId="{6CB5302A-29BF-4CA8-81AB-048089BDD8D4}" destId="{2888C6A3-6227-46CB-A5DA-63C854F5970F}" srcOrd="3" destOrd="0" presId="urn:microsoft.com/office/officeart/2005/8/layout/target3"/>
    <dgm:cxn modelId="{AF3F9D2B-0A34-44D1-BFBF-EFF9A39A5BAC}" type="presParOf" srcId="{6CB5302A-29BF-4CA8-81AB-048089BDD8D4}" destId="{787B7F4C-797A-4892-8CEB-A2499151BC5C}" srcOrd="4" destOrd="0" presId="urn:microsoft.com/office/officeart/2005/8/layout/target3"/>
    <dgm:cxn modelId="{01D83187-DF2A-4EB1-AF16-ADDD1DAF6373}" type="presParOf" srcId="{6CB5302A-29BF-4CA8-81AB-048089BDD8D4}" destId="{57FAD230-8A11-440B-98AC-4308621470D8}" srcOrd="5" destOrd="0" presId="urn:microsoft.com/office/officeart/2005/8/layout/target3"/>
    <dgm:cxn modelId="{9C7E3E5A-5F38-41EF-B33F-9B69D531641F}" type="presParOf" srcId="{6CB5302A-29BF-4CA8-81AB-048089BDD8D4}" destId="{174CE98B-4C14-4C03-8F85-7D5C4481FED2}" srcOrd="6" destOrd="0" presId="urn:microsoft.com/office/officeart/2005/8/layout/target3"/>
    <dgm:cxn modelId="{AD8A7C32-0700-4290-84A8-EA9D9A475D16}" type="presParOf" srcId="{6CB5302A-29BF-4CA8-81AB-048089BDD8D4}" destId="{DE8112C4-6204-4818-93A2-944DEEF0676C}" srcOrd="7" destOrd="0" presId="urn:microsoft.com/office/officeart/2005/8/layout/target3"/>
    <dgm:cxn modelId="{090DDB5F-5DEE-440A-8EC1-59086DADF2B8}" type="presParOf" srcId="{6CB5302A-29BF-4CA8-81AB-048089BDD8D4}" destId="{9B378541-40D7-4FFD-841C-C7879BA40485}" srcOrd="8" destOrd="0" presId="urn:microsoft.com/office/officeart/2005/8/layout/target3"/>
    <dgm:cxn modelId="{2E64CB0B-416B-4FBA-A2B7-D8B8CFF9391F}" type="presParOf" srcId="{6CB5302A-29BF-4CA8-81AB-048089BDD8D4}" destId="{9F3D3FB6-3F86-4376-A644-6E492B59F004}" srcOrd="9" destOrd="0" presId="urn:microsoft.com/office/officeart/2005/8/layout/target3"/>
    <dgm:cxn modelId="{FA221906-A8D8-4F46-B6F2-BB0125665332}" type="presParOf" srcId="{6CB5302A-29BF-4CA8-81AB-048089BDD8D4}" destId="{EFC9B263-9D7E-4223-8BCB-BDD59BB8D83C}" srcOrd="10" destOrd="0" presId="urn:microsoft.com/office/officeart/2005/8/layout/target3"/>
    <dgm:cxn modelId="{6DA09160-B444-4180-81B1-CF4DD1CA7B0C}" type="presParOf" srcId="{6CB5302A-29BF-4CA8-81AB-048089BDD8D4}" destId="{F2E99A80-97C0-4861-83D6-CFDBE2814E48}" srcOrd="11" destOrd="0" presId="urn:microsoft.com/office/officeart/2005/8/layout/target3"/>
    <dgm:cxn modelId="{EA2301AF-51D9-4B0D-9350-F15DD68F69B0}" type="presParOf" srcId="{6CB5302A-29BF-4CA8-81AB-048089BDD8D4}" destId="{6D9313BF-FBF2-4333-B02A-8558551FF7E4}" srcOrd="12" destOrd="0" presId="urn:microsoft.com/office/officeart/2005/8/layout/target3"/>
    <dgm:cxn modelId="{0B2CACA1-D56C-4AF0-ACCD-B8A55EF981B3}" type="presParOf" srcId="{6CB5302A-29BF-4CA8-81AB-048089BDD8D4}" destId="{1C2766B3-F40F-4934-B842-8CD3DFBBECDD}" srcOrd="13" destOrd="0" presId="urn:microsoft.com/office/officeart/2005/8/layout/target3"/>
    <dgm:cxn modelId="{4E51EC3B-7E75-4E20-B688-1CEF14F7603F}" type="presParOf" srcId="{6CB5302A-29BF-4CA8-81AB-048089BDD8D4}" destId="{F6E1519C-CDA1-4C7B-8D51-F2B129EA4741}" srcOrd="14" destOrd="0" presId="urn:microsoft.com/office/officeart/2005/8/layout/target3"/>
    <dgm:cxn modelId="{62900428-0C5F-4F44-96F0-BCB77C9E207E}" type="presParOf" srcId="{6CB5302A-29BF-4CA8-81AB-048089BDD8D4}" destId="{C9BE7FD2-FC83-4478-A547-3E920418FB70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FCF1-47B3-4365-A3B3-D59D81C379C0}">
      <dsp:nvSpPr>
        <dsp:cNvPr id="0" name=""/>
        <dsp:cNvSpPr/>
      </dsp:nvSpPr>
      <dsp:spPr>
        <a:xfrm>
          <a:off x="4140459" y="1906035"/>
          <a:ext cx="2929405" cy="50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04"/>
              </a:lnTo>
              <a:lnTo>
                <a:pt x="2929405" y="254204"/>
              </a:lnTo>
              <a:lnTo>
                <a:pt x="2929405" y="50840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E63BE-2395-411C-80BD-D1143EB71722}">
      <dsp:nvSpPr>
        <dsp:cNvPr id="0" name=""/>
        <dsp:cNvSpPr/>
      </dsp:nvSpPr>
      <dsp:spPr>
        <a:xfrm>
          <a:off x="4094739" y="1906035"/>
          <a:ext cx="91440" cy="508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0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1830C-EB33-4993-9931-CC38BF2DCAC6}">
      <dsp:nvSpPr>
        <dsp:cNvPr id="0" name=""/>
        <dsp:cNvSpPr/>
      </dsp:nvSpPr>
      <dsp:spPr>
        <a:xfrm>
          <a:off x="1211054" y="1906035"/>
          <a:ext cx="2929405" cy="508409"/>
        </a:xfrm>
        <a:custGeom>
          <a:avLst/>
          <a:gdLst/>
          <a:ahLst/>
          <a:cxnLst/>
          <a:rect l="0" t="0" r="0" b="0"/>
          <a:pathLst>
            <a:path>
              <a:moveTo>
                <a:pt x="2929405" y="0"/>
              </a:moveTo>
              <a:lnTo>
                <a:pt x="2929405" y="254204"/>
              </a:lnTo>
              <a:lnTo>
                <a:pt x="0" y="254204"/>
              </a:lnTo>
              <a:lnTo>
                <a:pt x="0" y="50840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7E1AA-5D9D-4078-B556-F995B77C63CA}">
      <dsp:nvSpPr>
        <dsp:cNvPr id="0" name=""/>
        <dsp:cNvSpPr/>
      </dsp:nvSpPr>
      <dsp:spPr>
        <a:xfrm>
          <a:off x="2929961" y="695537"/>
          <a:ext cx="2420996" cy="12104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>
              <a:solidFill>
                <a:schemeClr val="tx1"/>
              </a:solidFill>
            </a:rPr>
            <a:t>HUKUM</a:t>
          </a:r>
          <a:endParaRPr lang="id-ID" sz="3600" b="1" kern="1200" dirty="0">
            <a:solidFill>
              <a:schemeClr val="tx1"/>
            </a:solidFill>
          </a:endParaRPr>
        </a:p>
      </dsp:txBody>
      <dsp:txXfrm>
        <a:off x="2929961" y="695537"/>
        <a:ext cx="2420996" cy="1210498"/>
      </dsp:txXfrm>
    </dsp:sp>
    <dsp:sp modelId="{A8451392-E121-40D4-B083-1538063F9891}">
      <dsp:nvSpPr>
        <dsp:cNvPr id="0" name=""/>
        <dsp:cNvSpPr/>
      </dsp:nvSpPr>
      <dsp:spPr>
        <a:xfrm>
          <a:off x="555" y="2414444"/>
          <a:ext cx="2420996" cy="12104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1" kern="1200" dirty="0" smtClean="0"/>
            <a:t>Secara UMUM: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PERATURAN yang berupa norma dan sanksi yang dibuat dengan tujuan untuk mengatur tingkah laku manusia, menjaga ketertiban, </a:t>
          </a:r>
          <a:r>
            <a:rPr lang="en-US" sz="1100" kern="1200" dirty="0" smtClean="0"/>
            <a:t>MENCIPTAKAN </a:t>
          </a:r>
          <a:r>
            <a:rPr lang="id-ID" sz="1100" kern="1200" dirty="0" smtClean="0"/>
            <a:t>KEADILAN, mencegah</a:t>
          </a:r>
          <a:r>
            <a:rPr lang="en-US" sz="1100" kern="1200" dirty="0" smtClean="0"/>
            <a:t> </a:t>
          </a:r>
          <a:r>
            <a:rPr lang="id-ID" sz="1100" kern="1200" dirty="0" smtClean="0"/>
            <a:t>terjadinya kekacauan</a:t>
          </a:r>
          <a:endParaRPr lang="id-ID" sz="1100" kern="1200" dirty="0"/>
        </a:p>
      </dsp:txBody>
      <dsp:txXfrm>
        <a:off x="555" y="2414444"/>
        <a:ext cx="2420996" cy="1210498"/>
      </dsp:txXfrm>
    </dsp:sp>
    <dsp:sp modelId="{964B86B7-2B3D-4A76-8744-43D809E0934B}">
      <dsp:nvSpPr>
        <dsp:cNvPr id="0" name=""/>
        <dsp:cNvSpPr/>
      </dsp:nvSpPr>
      <dsp:spPr>
        <a:xfrm>
          <a:off x="2929961" y="2414444"/>
          <a:ext cx="2420996" cy="12104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1" kern="1200" dirty="0" smtClean="0"/>
            <a:t>Menurut KBBI: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Peraturan atau adat, yang secara resmi dianggap mengikat dan dikukuhk</a:t>
          </a:r>
          <a:r>
            <a:rPr lang="en-US" sz="1100" kern="1200" dirty="0" smtClean="0"/>
            <a:t>A</a:t>
          </a:r>
          <a:r>
            <a:rPr lang="id-ID" sz="1100" kern="1200" dirty="0" smtClean="0"/>
            <a:t>n oleh penguasa, pemerintah atau otoritas//undang-undang, peraturan dsb untuk mengatur kehi</a:t>
          </a:r>
          <a:r>
            <a:rPr lang="en-US" sz="1100" kern="1200" dirty="0" smtClean="0"/>
            <a:t>d</a:t>
          </a:r>
          <a:r>
            <a:rPr lang="id-ID" sz="1100" kern="1200" dirty="0" smtClean="0"/>
            <a:t>upan masyrakat</a:t>
          </a:r>
          <a:endParaRPr lang="id-ID" sz="1100" kern="1200" dirty="0"/>
        </a:p>
      </dsp:txBody>
      <dsp:txXfrm>
        <a:off x="2929961" y="2414444"/>
        <a:ext cx="2420996" cy="1210498"/>
      </dsp:txXfrm>
    </dsp:sp>
    <dsp:sp modelId="{C83DAB57-59D3-474E-95AC-A98E4B9D143B}">
      <dsp:nvSpPr>
        <dsp:cNvPr id="0" name=""/>
        <dsp:cNvSpPr/>
      </dsp:nvSpPr>
      <dsp:spPr>
        <a:xfrm>
          <a:off x="5859367" y="2414444"/>
          <a:ext cx="2420996" cy="12104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1" kern="1200" dirty="0" smtClean="0"/>
            <a:t>Menurut Para Ahli: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Sebuah peraturan yang teratur dan tersusun dengan baik serta juga mengikat terhadap masyarakat maupun pemerintah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-</a:t>
          </a:r>
          <a:r>
            <a:rPr lang="id-ID" sz="1100" b="1" kern="1200" dirty="0" smtClean="0"/>
            <a:t>PLATO-</a:t>
          </a:r>
          <a:endParaRPr lang="id-ID" sz="1100" b="1" kern="1200" dirty="0"/>
        </a:p>
      </dsp:txBody>
      <dsp:txXfrm>
        <a:off x="5859367" y="2414444"/>
        <a:ext cx="2420996" cy="1210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ADE48-B327-4B29-8426-672E1956F23B}">
      <dsp:nvSpPr>
        <dsp:cNvPr id="0" name=""/>
        <dsp:cNvSpPr/>
      </dsp:nvSpPr>
      <dsp:spPr>
        <a:xfrm>
          <a:off x="99009" y="208583"/>
          <a:ext cx="6471924" cy="7468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0" i="0" kern="1200" dirty="0" smtClean="0"/>
            <a:t>Sifat Dari Tujuan Hukum Ni </a:t>
          </a:r>
          <a:r>
            <a:rPr lang="id-ID" sz="1800" b="1" i="0" kern="1200" dirty="0" smtClean="0"/>
            <a:t>UNIVERSAL Dimana Terdapat Hal, yaitu:</a:t>
          </a:r>
          <a:endParaRPr lang="id-ID" sz="1800" kern="1200" dirty="0"/>
        </a:p>
      </dsp:txBody>
      <dsp:txXfrm>
        <a:off x="135468" y="245042"/>
        <a:ext cx="6399006" cy="673953"/>
      </dsp:txXfrm>
    </dsp:sp>
    <dsp:sp modelId="{3E93753F-2EDE-4E52-B1F8-EBE67DFBC945}">
      <dsp:nvSpPr>
        <dsp:cNvPr id="0" name=""/>
        <dsp:cNvSpPr/>
      </dsp:nvSpPr>
      <dsp:spPr>
        <a:xfrm>
          <a:off x="0" y="1342454"/>
          <a:ext cx="6687600" cy="131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331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b="0" i="0" kern="1200" dirty="0" smtClean="0">
              <a:solidFill>
                <a:schemeClr val="accent6"/>
              </a:solidFill>
            </a:rPr>
            <a:t>Ketertiban</a:t>
          </a:r>
          <a:endParaRPr lang="id-ID" sz="1600" kern="1200" dirty="0">
            <a:solidFill>
              <a:schemeClr val="accent6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b="0" i="0" kern="1200" dirty="0" smtClean="0">
              <a:solidFill>
                <a:schemeClr val="accent6"/>
              </a:solidFill>
            </a:rPr>
            <a:t>Ketentraman</a:t>
          </a:r>
          <a:endParaRPr lang="id-ID" sz="1600" kern="1200" dirty="0">
            <a:solidFill>
              <a:schemeClr val="accent6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b="0" i="0" kern="1200" dirty="0" smtClean="0">
              <a:solidFill>
                <a:schemeClr val="accent6"/>
              </a:solidFill>
            </a:rPr>
            <a:t>Kedamaian</a:t>
          </a:r>
          <a:endParaRPr lang="id-ID" sz="1600" kern="1200" dirty="0">
            <a:solidFill>
              <a:schemeClr val="accent6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b="0" i="0" kern="1200" smtClean="0">
              <a:solidFill>
                <a:schemeClr val="accent6"/>
              </a:solidFill>
            </a:rPr>
            <a:t>Kesejahteraan</a:t>
          </a:r>
          <a:endParaRPr lang="id-ID" sz="1600" kern="1200">
            <a:solidFill>
              <a:schemeClr val="accent6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600" b="0" i="0" kern="1200" dirty="0" smtClean="0">
              <a:solidFill>
                <a:schemeClr val="accent6"/>
              </a:solidFill>
            </a:rPr>
            <a:t>Kebahagiaan dalam tata kehidupan bermasyarakat</a:t>
          </a:r>
          <a:endParaRPr lang="id-ID" sz="1600" kern="1200" dirty="0">
            <a:solidFill>
              <a:schemeClr val="accent6"/>
            </a:solidFill>
          </a:endParaRPr>
        </a:p>
      </dsp:txBody>
      <dsp:txXfrm>
        <a:off x="0" y="1342454"/>
        <a:ext cx="6687600" cy="1311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68437-E6CC-46BB-A140-8B074525EDA4}">
      <dsp:nvSpPr>
        <dsp:cNvPr id="0" name=""/>
        <dsp:cNvSpPr/>
      </dsp:nvSpPr>
      <dsp:spPr>
        <a:xfrm rot="21300000">
          <a:off x="18860" y="1263381"/>
          <a:ext cx="6649879" cy="723136"/>
        </a:xfrm>
        <a:prstGeom prst="mathMinus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B3ED67-1AE3-404E-8412-F0759602C631}">
      <dsp:nvSpPr>
        <dsp:cNvPr id="0" name=""/>
        <dsp:cNvSpPr/>
      </dsp:nvSpPr>
      <dsp:spPr>
        <a:xfrm>
          <a:off x="802512" y="162495"/>
          <a:ext cx="2006280" cy="1299960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73548A-048F-44FB-BEDC-C381DC88D2DB}">
      <dsp:nvSpPr>
        <dsp:cNvPr id="0" name=""/>
        <dsp:cNvSpPr/>
      </dsp:nvSpPr>
      <dsp:spPr>
        <a:xfrm>
          <a:off x="3544428" y="0"/>
          <a:ext cx="2140032" cy="136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1" i="0" kern="1200" smtClean="0"/>
            <a:t>Aparatur penegak hukum mencakup pengertian mengenai institusi penegak hukum dan aparat (orangnya) penegak hukum.</a:t>
          </a:r>
          <a:endParaRPr lang="id-ID" sz="1100" b="1" kern="1200"/>
        </a:p>
      </dsp:txBody>
      <dsp:txXfrm>
        <a:off x="3544428" y="0"/>
        <a:ext cx="2140032" cy="1364958"/>
      </dsp:txXfrm>
    </dsp:sp>
    <dsp:sp modelId="{E43AB8DB-E857-4E14-A080-1A7DC5CCBD42}">
      <dsp:nvSpPr>
        <dsp:cNvPr id="0" name=""/>
        <dsp:cNvSpPr/>
      </dsp:nvSpPr>
      <dsp:spPr>
        <a:xfrm>
          <a:off x="3878807" y="1787445"/>
          <a:ext cx="2006280" cy="1299960"/>
        </a:xfrm>
        <a:prstGeom prst="upArrow">
          <a:avLst/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4599BC-389C-4354-8CEB-2D0D500D57CB}">
      <dsp:nvSpPr>
        <dsp:cNvPr id="0" name=""/>
        <dsp:cNvSpPr/>
      </dsp:nvSpPr>
      <dsp:spPr>
        <a:xfrm>
          <a:off x="1003140" y="1884941"/>
          <a:ext cx="2140032" cy="1364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1" i="0" kern="1200" dirty="0" smtClean="0"/>
            <a:t>Dalam arti sempit, aparatur penegak hukum yang terlibat dalam proses tegaknya hukum itu, dimulai dari saksi, polisi, penasihat hukum, jaksa, hakim, dan petugas sipir pemasyarakataan</a:t>
          </a:r>
          <a:endParaRPr lang="id-ID" sz="1100" b="1" kern="1200" dirty="0"/>
        </a:p>
      </dsp:txBody>
      <dsp:txXfrm>
        <a:off x="1003140" y="1884941"/>
        <a:ext cx="2140032" cy="1364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022AF-2169-494F-9C57-CB5A683CC8AD}">
      <dsp:nvSpPr>
        <dsp:cNvPr id="0" name=""/>
        <dsp:cNvSpPr/>
      </dsp:nvSpPr>
      <dsp:spPr>
        <a:xfrm>
          <a:off x="691550" y="1334950"/>
          <a:ext cx="2191260" cy="57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700" b="1" kern="1200" dirty="0" smtClean="0">
              <a:solidFill>
                <a:schemeClr val="tx1"/>
              </a:solidFill>
            </a:rPr>
            <a:t>Masalah pokok dari penegakan hukum sebenarnya terletak pada faktpr-faktor yang mungkin mempengaruhinya</a:t>
          </a:r>
          <a:endParaRPr lang="id-ID" sz="700" b="1" kern="1200" dirty="0">
            <a:solidFill>
              <a:schemeClr val="tx1"/>
            </a:solidFill>
          </a:endParaRPr>
        </a:p>
      </dsp:txBody>
      <dsp:txXfrm>
        <a:off x="708538" y="1351938"/>
        <a:ext cx="2157284" cy="546023"/>
      </dsp:txXfrm>
    </dsp:sp>
    <dsp:sp modelId="{B105830B-BF11-442E-B721-8F06AD6F97E3}">
      <dsp:nvSpPr>
        <dsp:cNvPr id="0" name=""/>
        <dsp:cNvSpPr/>
      </dsp:nvSpPr>
      <dsp:spPr>
        <a:xfrm rot="17350740">
          <a:off x="2408615" y="941888"/>
          <a:ext cx="14123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12390" y="1606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3079500" y="922641"/>
        <a:ext cx="70619" cy="70619"/>
      </dsp:txXfrm>
    </dsp:sp>
    <dsp:sp modelId="{DC42B5A4-C8DE-4DE9-ABC1-0566D734FAB0}">
      <dsp:nvSpPr>
        <dsp:cNvPr id="0" name=""/>
        <dsp:cNvSpPr/>
      </dsp:nvSpPr>
      <dsp:spPr>
        <a:xfrm>
          <a:off x="3346810" y="952"/>
          <a:ext cx="1944447" cy="57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700" b="1" kern="1200" dirty="0" smtClean="0"/>
            <a:t>Faktor hukumnya sendiri (Undang-Undang)</a:t>
          </a:r>
          <a:endParaRPr lang="id-ID" sz="700" b="1" kern="1200" dirty="0"/>
        </a:p>
      </dsp:txBody>
      <dsp:txXfrm>
        <a:off x="3363798" y="17940"/>
        <a:ext cx="1910471" cy="546023"/>
      </dsp:txXfrm>
    </dsp:sp>
    <dsp:sp modelId="{2966E976-50A9-409D-90A8-C0ADAA8C19AD}">
      <dsp:nvSpPr>
        <dsp:cNvPr id="0" name=""/>
        <dsp:cNvSpPr/>
      </dsp:nvSpPr>
      <dsp:spPr>
        <a:xfrm rot="18289469">
          <a:off x="2708552" y="1275388"/>
          <a:ext cx="8125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2516" y="1606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3094497" y="1271137"/>
        <a:ext cx="40625" cy="40625"/>
      </dsp:txXfrm>
    </dsp:sp>
    <dsp:sp modelId="{0EE5B499-A04A-4638-8415-F036BF7B4A58}">
      <dsp:nvSpPr>
        <dsp:cNvPr id="0" name=""/>
        <dsp:cNvSpPr/>
      </dsp:nvSpPr>
      <dsp:spPr>
        <a:xfrm>
          <a:off x="3346810" y="667951"/>
          <a:ext cx="1864801" cy="57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700" b="1" kern="1200" dirty="0" smtClean="0"/>
            <a:t>Faktor Penegak Hukum (pihak-pihak yang menerapkan hukum)</a:t>
          </a:r>
          <a:endParaRPr lang="id-ID" sz="700" b="1" kern="1200" dirty="0"/>
        </a:p>
      </dsp:txBody>
      <dsp:txXfrm>
        <a:off x="3363798" y="684939"/>
        <a:ext cx="1830825" cy="546023"/>
      </dsp:txXfrm>
    </dsp:sp>
    <dsp:sp modelId="{2C3A7C8D-5ECD-4FE7-B8A3-E9FDFB514B62}">
      <dsp:nvSpPr>
        <dsp:cNvPr id="0" name=""/>
        <dsp:cNvSpPr/>
      </dsp:nvSpPr>
      <dsp:spPr>
        <a:xfrm>
          <a:off x="2882810" y="1608887"/>
          <a:ext cx="46399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63999" y="1606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3103210" y="1613350"/>
        <a:ext cx="23199" cy="23199"/>
      </dsp:txXfrm>
    </dsp:sp>
    <dsp:sp modelId="{82CD3779-3057-4913-B221-190D30E41482}">
      <dsp:nvSpPr>
        <dsp:cNvPr id="0" name=""/>
        <dsp:cNvSpPr/>
      </dsp:nvSpPr>
      <dsp:spPr>
        <a:xfrm>
          <a:off x="3346810" y="1334950"/>
          <a:ext cx="2152829" cy="57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700" b="1" kern="1200" dirty="0" smtClean="0"/>
            <a:t>Faktor sarana/fasilitas yang mendukungpenegakan hukum</a:t>
          </a:r>
          <a:endParaRPr lang="id-ID" sz="700" b="1" kern="1200" dirty="0"/>
        </a:p>
      </dsp:txBody>
      <dsp:txXfrm>
        <a:off x="3363798" y="1351938"/>
        <a:ext cx="2118853" cy="546023"/>
      </dsp:txXfrm>
    </dsp:sp>
    <dsp:sp modelId="{2126164A-CD0E-4671-965E-AF54DB08406C}">
      <dsp:nvSpPr>
        <dsp:cNvPr id="0" name=""/>
        <dsp:cNvSpPr/>
      </dsp:nvSpPr>
      <dsp:spPr>
        <a:xfrm rot="3310531">
          <a:off x="2708552" y="1942387"/>
          <a:ext cx="8125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12516" y="1606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3094497" y="1938136"/>
        <a:ext cx="40625" cy="40625"/>
      </dsp:txXfrm>
    </dsp:sp>
    <dsp:sp modelId="{133E729C-D63A-4EB1-B28C-1409B063FB91}">
      <dsp:nvSpPr>
        <dsp:cNvPr id="0" name=""/>
        <dsp:cNvSpPr/>
      </dsp:nvSpPr>
      <dsp:spPr>
        <a:xfrm>
          <a:off x="3346810" y="2001949"/>
          <a:ext cx="1656408" cy="57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700" b="1" kern="1200" dirty="0" smtClean="0"/>
            <a:t>Faktor masyarakat (lingkungan)</a:t>
          </a:r>
          <a:endParaRPr lang="id-ID" sz="700" b="1" kern="1200" dirty="0"/>
        </a:p>
      </dsp:txBody>
      <dsp:txXfrm>
        <a:off x="3363798" y="2018937"/>
        <a:ext cx="1622432" cy="546023"/>
      </dsp:txXfrm>
    </dsp:sp>
    <dsp:sp modelId="{4783406F-3C27-480B-878A-210DE614535D}">
      <dsp:nvSpPr>
        <dsp:cNvPr id="0" name=""/>
        <dsp:cNvSpPr/>
      </dsp:nvSpPr>
      <dsp:spPr>
        <a:xfrm rot="4249260">
          <a:off x="2408615" y="2275887"/>
          <a:ext cx="14123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12390" y="1606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b="1" kern="1200"/>
        </a:p>
      </dsp:txBody>
      <dsp:txXfrm>
        <a:off x="3079500" y="2256639"/>
        <a:ext cx="70619" cy="70619"/>
      </dsp:txXfrm>
    </dsp:sp>
    <dsp:sp modelId="{DEA350F0-CFD6-4C3D-9181-0BBA3A00B8D6}">
      <dsp:nvSpPr>
        <dsp:cNvPr id="0" name=""/>
        <dsp:cNvSpPr/>
      </dsp:nvSpPr>
      <dsp:spPr>
        <a:xfrm>
          <a:off x="3346810" y="2668948"/>
          <a:ext cx="2649239" cy="57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700" b="1" kern="1200" dirty="0" smtClean="0"/>
            <a:t>Faktor kebudayaan (sebagai hasil karya, cipta dan rasa yang didasarkan pada karsa manusia didalam pergaulan hidup)</a:t>
          </a:r>
          <a:endParaRPr lang="id-ID" sz="700" b="1" kern="1200" dirty="0"/>
        </a:p>
      </dsp:txBody>
      <dsp:txXfrm>
        <a:off x="3363798" y="2685936"/>
        <a:ext cx="2615263" cy="5460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E672A-BA16-41D0-8AA9-2FA7C1C9BB20}">
      <dsp:nvSpPr>
        <dsp:cNvPr id="0" name=""/>
        <dsp:cNvSpPr/>
      </dsp:nvSpPr>
      <dsp:spPr>
        <a:xfrm>
          <a:off x="0" y="0"/>
          <a:ext cx="3249900" cy="32499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156F5-A351-4DBB-9FC5-A3DA36522969}">
      <dsp:nvSpPr>
        <dsp:cNvPr id="0" name=""/>
        <dsp:cNvSpPr/>
      </dsp:nvSpPr>
      <dsp:spPr>
        <a:xfrm>
          <a:off x="1624950" y="0"/>
          <a:ext cx="5062649" cy="324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smtClean="0"/>
            <a:t>Peningkatan pengetahuan masyarakat</a:t>
          </a:r>
          <a:endParaRPr lang="id-ID" sz="1400" b="1" kern="1200"/>
        </a:p>
      </dsp:txBody>
      <dsp:txXfrm>
        <a:off x="1624950" y="0"/>
        <a:ext cx="5062649" cy="690603"/>
      </dsp:txXfrm>
    </dsp:sp>
    <dsp:sp modelId="{787B7F4C-797A-4892-8CEB-A2499151BC5C}">
      <dsp:nvSpPr>
        <dsp:cNvPr id="0" name=""/>
        <dsp:cNvSpPr/>
      </dsp:nvSpPr>
      <dsp:spPr>
        <a:xfrm>
          <a:off x="426549" y="690603"/>
          <a:ext cx="2396801" cy="239680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2239706"/>
                <a:satOff val="630"/>
                <a:lumOff val="-90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2239706"/>
                <a:satOff val="630"/>
                <a:lumOff val="-90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FAD230-8A11-440B-98AC-4308621470D8}">
      <dsp:nvSpPr>
        <dsp:cNvPr id="0" name=""/>
        <dsp:cNvSpPr/>
      </dsp:nvSpPr>
      <dsp:spPr>
        <a:xfrm>
          <a:off x="1624950" y="690603"/>
          <a:ext cx="5062649" cy="23968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239706"/>
              <a:satOff val="630"/>
              <a:lumOff val="-90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i="0" kern="1200" dirty="0" smtClean="0"/>
            <a:t>P</a:t>
          </a:r>
          <a:r>
            <a:rPr lang="en-US" sz="1400" b="1" i="0" kern="1200" dirty="0" err="1" smtClean="0"/>
            <a:t>emahaman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hukum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masyarakat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dipengaruhi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oleh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struktur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sosial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tempat</a:t>
          </a:r>
          <a:r>
            <a:rPr lang="en-US" sz="1400" b="1" i="0" kern="1200" dirty="0" smtClean="0"/>
            <a:t> di </a:t>
          </a:r>
          <a:r>
            <a:rPr lang="en-US" sz="1400" b="1" i="0" kern="1200" dirty="0" err="1" smtClean="0"/>
            <a:t>mana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hukum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itu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berlaku</a:t>
          </a:r>
          <a:r>
            <a:rPr lang="en-US" sz="1400" b="1" i="0" kern="1200" dirty="0" smtClean="0"/>
            <a:t>.</a:t>
          </a:r>
          <a:endParaRPr lang="id-ID" sz="1400" b="1" kern="1200" dirty="0"/>
        </a:p>
      </dsp:txBody>
      <dsp:txXfrm>
        <a:off x="1624950" y="690603"/>
        <a:ext cx="5062649" cy="690603"/>
      </dsp:txXfrm>
    </dsp:sp>
    <dsp:sp modelId="{DE8112C4-6204-4818-93A2-944DEEF0676C}">
      <dsp:nvSpPr>
        <dsp:cNvPr id="0" name=""/>
        <dsp:cNvSpPr/>
      </dsp:nvSpPr>
      <dsp:spPr>
        <a:xfrm>
          <a:off x="853098" y="1381207"/>
          <a:ext cx="1543702" cy="154370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4479411"/>
                <a:satOff val="1259"/>
                <a:lumOff val="-18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4479411"/>
                <a:satOff val="1259"/>
                <a:lumOff val="-18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378541-40D7-4FFD-841C-C7879BA40485}">
      <dsp:nvSpPr>
        <dsp:cNvPr id="0" name=""/>
        <dsp:cNvSpPr/>
      </dsp:nvSpPr>
      <dsp:spPr>
        <a:xfrm>
          <a:off x="1624950" y="1381207"/>
          <a:ext cx="5062649" cy="15437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4479411"/>
              <a:satOff val="1259"/>
              <a:lumOff val="-18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i="0" kern="1200" dirty="0" smtClean="0"/>
            <a:t>P</a:t>
          </a:r>
          <a:r>
            <a:rPr lang="en-US" sz="1400" b="1" i="0" kern="1200" dirty="0" err="1" smtClean="0"/>
            <a:t>emberdayaan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masyarakat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untuk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memelihara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tertib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hukum</a:t>
          </a:r>
          <a:endParaRPr lang="id-ID" sz="1400" b="1" kern="1200" dirty="0"/>
        </a:p>
      </dsp:txBody>
      <dsp:txXfrm>
        <a:off x="1624950" y="1381207"/>
        <a:ext cx="5062649" cy="690603"/>
      </dsp:txXfrm>
    </dsp:sp>
    <dsp:sp modelId="{EFC9B263-9D7E-4223-8BCB-BDD59BB8D83C}">
      <dsp:nvSpPr>
        <dsp:cNvPr id="0" name=""/>
        <dsp:cNvSpPr/>
      </dsp:nvSpPr>
      <dsp:spPr>
        <a:xfrm>
          <a:off x="1279648" y="2071811"/>
          <a:ext cx="690603" cy="6906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E99A80-97C0-4861-83D6-CFDBE2814E48}">
      <dsp:nvSpPr>
        <dsp:cNvPr id="0" name=""/>
        <dsp:cNvSpPr/>
      </dsp:nvSpPr>
      <dsp:spPr>
        <a:xfrm>
          <a:off x="1624950" y="2071811"/>
          <a:ext cx="5062649" cy="6906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9117"/>
              <a:satOff val="1889"/>
              <a:lumOff val="-270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 </a:t>
          </a:r>
          <a:r>
            <a:rPr lang="id-ID" sz="1400" b="1" i="0" kern="1200" dirty="0" smtClean="0"/>
            <a:t>M</a:t>
          </a:r>
          <a:r>
            <a:rPr lang="en-US" sz="1400" b="1" i="0" kern="1200" dirty="0" err="1" smtClean="0"/>
            <a:t>enumbuhkan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kesadaran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hukum</a:t>
          </a:r>
          <a:r>
            <a:rPr lang="en-US" sz="1400" b="1" i="0" kern="1200" dirty="0" smtClean="0"/>
            <a:t> </a:t>
          </a:r>
          <a:r>
            <a:rPr lang="en-US" sz="1400" b="1" i="0" kern="1200" dirty="0" err="1" smtClean="0"/>
            <a:t>masyarakat</a:t>
          </a:r>
          <a:r>
            <a:rPr lang="en-US" sz="1400" b="1" i="0" kern="1200" dirty="0" smtClean="0"/>
            <a:t> agar </a:t>
          </a:r>
          <a:r>
            <a:rPr lang="en-US" sz="1400" b="1" i="0" kern="1200" dirty="0" err="1" smtClean="0"/>
            <a:t>tertib</a:t>
          </a:r>
          <a:r>
            <a:rPr lang="en-US" sz="1400" b="1" i="0" kern="1200" dirty="0" smtClean="0"/>
            <a:t>  </a:t>
          </a:r>
          <a:r>
            <a:rPr lang="en-US" sz="1400" b="1" i="0" kern="1200" dirty="0" err="1" smtClean="0"/>
            <a:t>hukum</a:t>
          </a:r>
          <a:r>
            <a:rPr lang="en-US" sz="1400" b="1" i="0" kern="1200" dirty="0" smtClean="0"/>
            <a:t>.</a:t>
          </a:r>
          <a:endParaRPr lang="id-ID" sz="1400" b="1" kern="1200" dirty="0"/>
        </a:p>
      </dsp:txBody>
      <dsp:txXfrm>
        <a:off x="1624950" y="2071811"/>
        <a:ext cx="5062649" cy="69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0527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30800" y="1030700"/>
            <a:ext cx="7082400" cy="308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3449925" y="-39825"/>
            <a:ext cx="2244000" cy="13974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087183" y="290068"/>
            <a:ext cx="970187" cy="737616"/>
            <a:chOff x="519000" y="238125"/>
            <a:chExt cx="6582000" cy="5238750"/>
          </a:xfrm>
        </p:grpSpPr>
        <p:sp>
          <p:nvSpPr>
            <p:cNvPr id="13" name="Google Shape;13;p2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57275" y="1341650"/>
            <a:ext cx="6029400" cy="27711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030800" y="1030700"/>
            <a:ext cx="7082400" cy="308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461450" y="1811950"/>
            <a:ext cx="62211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461450" y="3068654"/>
            <a:ext cx="6221100" cy="784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rot="-5400000">
            <a:off x="3441150" y="291375"/>
            <a:ext cx="22617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2244075" y="-100"/>
            <a:ext cx="46557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635400" y="790625"/>
            <a:ext cx="3873300" cy="40329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◈"/>
              <a:defRPr i="1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063242" y="46815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AD0B2D"/>
                </a:solidFill>
              </a:defRPr>
            </a:lvl1pPr>
            <a:lvl2pPr lvl="1">
              <a:buNone/>
              <a:defRPr>
                <a:solidFill>
                  <a:srgbClr val="AD0B2D"/>
                </a:solidFill>
              </a:defRPr>
            </a:lvl2pPr>
            <a:lvl3pPr lvl="2">
              <a:buNone/>
              <a:defRPr>
                <a:solidFill>
                  <a:srgbClr val="AD0B2D"/>
                </a:solidFill>
              </a:defRPr>
            </a:lvl3pPr>
            <a:lvl4pPr lvl="3">
              <a:buNone/>
              <a:defRPr>
                <a:solidFill>
                  <a:srgbClr val="AD0B2D"/>
                </a:solidFill>
              </a:defRPr>
            </a:lvl4pPr>
            <a:lvl5pPr lvl="4">
              <a:buNone/>
              <a:defRPr>
                <a:solidFill>
                  <a:srgbClr val="AD0B2D"/>
                </a:solidFill>
              </a:defRPr>
            </a:lvl5pPr>
            <a:lvl6pPr lvl="5">
              <a:buNone/>
              <a:defRPr>
                <a:solidFill>
                  <a:srgbClr val="AD0B2D"/>
                </a:solidFill>
              </a:defRPr>
            </a:lvl6pPr>
            <a:lvl7pPr lvl="6">
              <a:buNone/>
              <a:defRPr>
                <a:solidFill>
                  <a:srgbClr val="AD0B2D"/>
                </a:solidFill>
              </a:defRPr>
            </a:lvl7pPr>
            <a:lvl8pPr lvl="7">
              <a:buNone/>
              <a:defRPr>
                <a:solidFill>
                  <a:srgbClr val="AD0B2D"/>
                </a:solidFill>
              </a:defRPr>
            </a:lvl8pPr>
            <a:lvl9pPr lvl="8">
              <a:buNone/>
              <a:defRPr>
                <a:solidFill>
                  <a:srgbClr val="AD0B2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 rot="-5400000">
            <a:off x="3723900" y="8700"/>
            <a:ext cx="16962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4063200" y="190650"/>
            <a:ext cx="1017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72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737000" y="359700"/>
            <a:ext cx="7407000" cy="442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2100325" y="1022209"/>
            <a:ext cx="70677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 rot="-5400000">
            <a:off x="-262350" y="291375"/>
            <a:ext cx="22617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515476" y="363010"/>
            <a:ext cx="706249" cy="536972"/>
            <a:chOff x="519000" y="238125"/>
            <a:chExt cx="6582000" cy="5238750"/>
          </a:xfrm>
        </p:grpSpPr>
        <p:sp>
          <p:nvSpPr>
            <p:cNvPr id="35" name="Google Shape;35;p5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2096700" y="1173950"/>
            <a:ext cx="6687600" cy="3249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737000" y="359700"/>
            <a:ext cx="7407000" cy="442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6"/>
          <p:cNvCxnSpPr/>
          <p:nvPr/>
        </p:nvCxnSpPr>
        <p:spPr>
          <a:xfrm>
            <a:off x="2100325" y="1022209"/>
            <a:ext cx="70677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6"/>
          <p:cNvSpPr/>
          <p:nvPr/>
        </p:nvSpPr>
        <p:spPr>
          <a:xfrm rot="-5400000">
            <a:off x="-262350" y="291375"/>
            <a:ext cx="22617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>
            <a:off x="515476" y="363010"/>
            <a:ext cx="706249" cy="536972"/>
            <a:chOff x="519000" y="238125"/>
            <a:chExt cx="6582000" cy="5238750"/>
          </a:xfrm>
        </p:grpSpPr>
        <p:sp>
          <p:nvSpPr>
            <p:cNvPr id="48" name="Google Shape;48;p6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2096750" y="1200150"/>
            <a:ext cx="3067800" cy="3248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5716510" y="1200150"/>
            <a:ext cx="3067800" cy="3248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/>
          <p:nvPr/>
        </p:nvSpPr>
        <p:spPr>
          <a:xfrm>
            <a:off x="359700" y="359700"/>
            <a:ext cx="8424600" cy="442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sldNum" idx="12"/>
          </p:nvPr>
        </p:nvSpPr>
        <p:spPr>
          <a:xfrm>
            <a:off x="4063200" y="4783800"/>
            <a:ext cx="1017600" cy="35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AD0B2D"/>
                </a:solidFill>
              </a:defRPr>
            </a:lvl1pPr>
            <a:lvl2pPr lvl="1">
              <a:buNone/>
              <a:defRPr>
                <a:solidFill>
                  <a:srgbClr val="AD0B2D"/>
                </a:solidFill>
              </a:defRPr>
            </a:lvl2pPr>
            <a:lvl3pPr lvl="2">
              <a:buNone/>
              <a:defRPr>
                <a:solidFill>
                  <a:srgbClr val="AD0B2D"/>
                </a:solidFill>
              </a:defRPr>
            </a:lvl3pPr>
            <a:lvl4pPr lvl="3">
              <a:buNone/>
              <a:defRPr>
                <a:solidFill>
                  <a:srgbClr val="AD0B2D"/>
                </a:solidFill>
              </a:defRPr>
            </a:lvl4pPr>
            <a:lvl5pPr lvl="4">
              <a:buNone/>
              <a:defRPr>
                <a:solidFill>
                  <a:srgbClr val="AD0B2D"/>
                </a:solidFill>
              </a:defRPr>
            </a:lvl5pPr>
            <a:lvl6pPr lvl="5">
              <a:buNone/>
              <a:defRPr>
                <a:solidFill>
                  <a:srgbClr val="AD0B2D"/>
                </a:solidFill>
              </a:defRPr>
            </a:lvl6pPr>
            <a:lvl7pPr lvl="6">
              <a:buNone/>
              <a:defRPr>
                <a:solidFill>
                  <a:srgbClr val="AD0B2D"/>
                </a:solidFill>
              </a:defRPr>
            </a:lvl7pPr>
            <a:lvl8pPr lvl="7">
              <a:buNone/>
              <a:defRPr>
                <a:solidFill>
                  <a:srgbClr val="AD0B2D"/>
                </a:solidFill>
              </a:defRPr>
            </a:lvl8pPr>
            <a:lvl9pPr lvl="8">
              <a:buNone/>
              <a:defRPr>
                <a:solidFill>
                  <a:srgbClr val="AD0B2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0"/>
          <p:cNvSpPr/>
          <p:nvPr/>
        </p:nvSpPr>
        <p:spPr>
          <a:xfrm rot="-5400000">
            <a:off x="3934600" y="-555"/>
            <a:ext cx="1274700" cy="7647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10"/>
          <p:cNvGrpSpPr/>
          <p:nvPr/>
        </p:nvGrpSpPr>
        <p:grpSpPr>
          <a:xfrm>
            <a:off x="4306578" y="179988"/>
            <a:ext cx="530509" cy="403908"/>
            <a:chOff x="519000" y="238125"/>
            <a:chExt cx="6582000" cy="5238750"/>
          </a:xfrm>
        </p:grpSpPr>
        <p:sp>
          <p:nvSpPr>
            <p:cNvPr id="101" name="Google Shape;101;p10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4063200" y="4783800"/>
            <a:ext cx="1017600" cy="35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AD0B2D"/>
                </a:solidFill>
              </a:defRPr>
            </a:lvl1pPr>
            <a:lvl2pPr lvl="1" rtl="0">
              <a:buNone/>
              <a:defRPr>
                <a:solidFill>
                  <a:srgbClr val="AD0B2D"/>
                </a:solidFill>
              </a:defRPr>
            </a:lvl2pPr>
            <a:lvl3pPr lvl="2" rtl="0">
              <a:buNone/>
              <a:defRPr>
                <a:solidFill>
                  <a:srgbClr val="AD0B2D"/>
                </a:solidFill>
              </a:defRPr>
            </a:lvl3pPr>
            <a:lvl4pPr lvl="3" rtl="0">
              <a:buNone/>
              <a:defRPr>
                <a:solidFill>
                  <a:srgbClr val="AD0B2D"/>
                </a:solidFill>
              </a:defRPr>
            </a:lvl4pPr>
            <a:lvl5pPr lvl="4" rtl="0">
              <a:buNone/>
              <a:defRPr>
                <a:solidFill>
                  <a:srgbClr val="AD0B2D"/>
                </a:solidFill>
              </a:defRPr>
            </a:lvl5pPr>
            <a:lvl6pPr lvl="5" rtl="0">
              <a:buNone/>
              <a:defRPr>
                <a:solidFill>
                  <a:srgbClr val="AD0B2D"/>
                </a:solidFill>
              </a:defRPr>
            </a:lvl6pPr>
            <a:lvl7pPr lvl="6" rtl="0">
              <a:buNone/>
              <a:defRPr>
                <a:solidFill>
                  <a:srgbClr val="AD0B2D"/>
                </a:solidFill>
              </a:defRPr>
            </a:lvl7pPr>
            <a:lvl8pPr lvl="7" rtl="0">
              <a:buNone/>
              <a:defRPr>
                <a:solidFill>
                  <a:srgbClr val="AD0B2D"/>
                </a:solidFill>
              </a:defRPr>
            </a:lvl8pPr>
            <a:lvl9pPr lvl="8" rtl="0">
              <a:buNone/>
              <a:defRPr>
                <a:solidFill>
                  <a:srgbClr val="AD0B2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794"/>
            </a:avLst>
          </a:prstGeom>
          <a:solidFill>
            <a:srgbClr val="2F0411">
              <a:alpha val="292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4063200" y="4623900"/>
            <a:ext cx="1017600" cy="37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3"/>
          <p:cNvSpPr/>
          <p:nvPr/>
        </p:nvSpPr>
        <p:spPr>
          <a:xfrm rot="-5400000">
            <a:off x="3723900" y="8700"/>
            <a:ext cx="16962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3"/>
          <p:cNvGrpSpPr/>
          <p:nvPr/>
        </p:nvGrpSpPr>
        <p:grpSpPr>
          <a:xfrm>
            <a:off x="4218876" y="249023"/>
            <a:ext cx="706249" cy="536972"/>
            <a:chOff x="519000" y="238125"/>
            <a:chExt cx="6582000" cy="5238750"/>
          </a:xfrm>
        </p:grpSpPr>
        <p:sp>
          <p:nvSpPr>
            <p:cNvPr id="122" name="Google Shape;122;p13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96700" y="1173950"/>
            <a:ext cx="6687600" cy="3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ctrTitle"/>
          </p:nvPr>
        </p:nvSpPr>
        <p:spPr>
          <a:xfrm>
            <a:off x="1557275" y="2715766"/>
            <a:ext cx="5967053" cy="13969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PENEGAKAN HUKUM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  <p:pic>
        <p:nvPicPr>
          <p:cNvPr id="4" name="Picture 3" descr="National_emblem_of_Indonesia_Garuda_Pancasil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3462" y="1563638"/>
            <a:ext cx="1080120" cy="1176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an dir="u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FAKTOR YANG MEMPENGARUHI PENEGAKAN HUKUM</a:t>
            </a:r>
            <a:endParaRPr lang="id-ID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09482252"/>
              </p:ext>
            </p:extLst>
          </p:nvPr>
        </p:nvGraphicFramePr>
        <p:xfrm>
          <a:off x="2096700" y="1173950"/>
          <a:ext cx="6687600" cy="32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  <p:pic>
        <p:nvPicPr>
          <p:cNvPr id="9" name="Picture 8" descr="National_emblem_of_Indonesia_Garuda_Pancasil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974" y="2067694"/>
            <a:ext cx="1405474" cy="15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PERMASALAHAN PENEGAKAN HUKUM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400" dirty="0" smtClean="0"/>
              <a:t>Permasalahan hukum di Indonesia disebabkan oleh beberapa hal yaitu;</a:t>
            </a:r>
          </a:p>
          <a:p>
            <a:pPr marL="63500" indent="0">
              <a:buNone/>
            </a:pPr>
            <a:endParaRPr lang="id-ID" sz="1400" dirty="0" smtClean="0"/>
          </a:p>
          <a:p>
            <a:pPr>
              <a:buFont typeface="Wingdings" pitchFamily="2" charset="2"/>
              <a:buChar char="ü"/>
            </a:pPr>
            <a:r>
              <a:rPr lang="id-ID" sz="1400" dirty="0" smtClean="0"/>
              <a:t>Sistem </a:t>
            </a:r>
            <a:r>
              <a:rPr lang="id-ID" sz="1400" dirty="0"/>
              <a:t>peradilannya</a:t>
            </a:r>
          </a:p>
          <a:p>
            <a:pPr>
              <a:buFont typeface="Wingdings" pitchFamily="2" charset="2"/>
              <a:buChar char="ü"/>
            </a:pPr>
            <a:r>
              <a:rPr lang="id-ID" sz="1400" dirty="0"/>
              <a:t>Perangkat hukumnya</a:t>
            </a:r>
          </a:p>
          <a:p>
            <a:pPr>
              <a:buFont typeface="Wingdings" pitchFamily="2" charset="2"/>
              <a:buChar char="ü"/>
            </a:pPr>
            <a:r>
              <a:rPr lang="id-ID" sz="1400" dirty="0"/>
              <a:t>Inkonsistensi penegak hukum yang dilaksanakan</a:t>
            </a:r>
          </a:p>
          <a:p>
            <a:pPr>
              <a:buFont typeface="Wingdings" pitchFamily="2" charset="2"/>
              <a:buChar char="ü"/>
            </a:pPr>
            <a:r>
              <a:rPr lang="id-ID" sz="1400" dirty="0"/>
              <a:t>Intervensi kekuasaan maupun perlindungan hukum</a:t>
            </a:r>
          </a:p>
          <a:p>
            <a:endParaRPr lang="id-ID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  <p:pic>
        <p:nvPicPr>
          <p:cNvPr id="9" name="Picture 8" descr="National_emblem_of_Indonesia_Garuda_Pancasil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974" y="2067694"/>
            <a:ext cx="1405474" cy="15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  <p:sndAc>
          <p:stSnd>
            <p:snd r:embed="rId2" name="type.wav"/>
          </p:stSnd>
        </p:sndAc>
      </p:transition>
    </mc:Choice>
    <mc:Fallback>
      <p:transition spd="slow">
        <p:randomBar dir="vert"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PEMERDAYAAN MASYARAKAT DALAM PROSES PENEGAKAN HUKUM</a:t>
            </a:r>
            <a:endParaRPr lang="id-ID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95467741"/>
              </p:ext>
            </p:extLst>
          </p:nvPr>
        </p:nvGraphicFramePr>
        <p:xfrm>
          <a:off x="2096700" y="1173950"/>
          <a:ext cx="6687600" cy="32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  <p:pic>
        <p:nvPicPr>
          <p:cNvPr id="8" name="Picture 7" descr="National_emblem_of_Indonesia_Garuda_Pancasil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974" y="2067694"/>
            <a:ext cx="1405474" cy="15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 isContent="1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HUKUM BERKEADILAN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6700" y="1563638"/>
            <a:ext cx="6687600" cy="2860212"/>
          </a:xfrm>
        </p:spPr>
        <p:txBody>
          <a:bodyPr/>
          <a:lstStyle/>
          <a:p>
            <a:pPr marL="63500" indent="0" algn="ctr">
              <a:buNone/>
            </a:pPr>
            <a:r>
              <a:rPr lang="id-ID" sz="1600" dirty="0"/>
              <a:t>	</a:t>
            </a:r>
            <a:r>
              <a:rPr lang="en-US" sz="1600" dirty="0" err="1"/>
              <a:t>Penegakan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di </a:t>
            </a:r>
            <a:r>
              <a:rPr lang="en-US" sz="1600" dirty="0" err="1"/>
              <a:t>maksudkan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menumbuhkan</a:t>
            </a:r>
            <a:r>
              <a:rPr lang="en-US" sz="1600" dirty="0"/>
              <a:t> </a:t>
            </a: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tertib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, </a:t>
            </a:r>
            <a:r>
              <a:rPr lang="en-US" sz="1600" dirty="0" err="1"/>
              <a:t>ketenangan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keteraturan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bersama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diwujudkan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ketaatan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seluruh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yang </a:t>
            </a:r>
            <a:r>
              <a:rPr lang="en-US" sz="1600" dirty="0" err="1"/>
              <a:t>berpihak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keadilan</a:t>
            </a:r>
            <a:r>
              <a:rPr lang="en-US" sz="1600" dirty="0"/>
              <a:t>. </a:t>
            </a:r>
            <a:r>
              <a:rPr lang="en-US" sz="1600" dirty="0" err="1"/>
              <a:t>Keseluruhan</a:t>
            </a:r>
            <a:r>
              <a:rPr lang="en-US" sz="1600" dirty="0"/>
              <a:t> </a:t>
            </a:r>
            <a:r>
              <a:rPr lang="en-US" sz="1600" dirty="0" err="1"/>
              <a:t>atura</a:t>
            </a:r>
            <a:r>
              <a:rPr lang="id-ID" sz="1600" dirty="0"/>
              <a:t>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yang </a:t>
            </a:r>
            <a:r>
              <a:rPr lang="en-US" sz="1600" dirty="0" err="1"/>
              <a:t>menjamin</a:t>
            </a:r>
            <a:r>
              <a:rPr lang="en-US" sz="1600" dirty="0"/>
              <a:t> </a:t>
            </a:r>
            <a:r>
              <a:rPr lang="en-US" sz="1600" dirty="0" err="1"/>
              <a:t>tegaknya</a:t>
            </a:r>
            <a:r>
              <a:rPr lang="en-US" sz="1600" dirty="0"/>
              <a:t> </a:t>
            </a:r>
            <a:r>
              <a:rPr lang="en-US" sz="1600" dirty="0" err="1"/>
              <a:t>supremasi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kepastian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sejalan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pemenuhan</a:t>
            </a:r>
            <a:r>
              <a:rPr lang="en-US" sz="1600" dirty="0"/>
              <a:t> rasa </a:t>
            </a:r>
            <a:r>
              <a:rPr lang="en-US" sz="1600" dirty="0" err="1"/>
              <a:t>keadilan</a:t>
            </a:r>
            <a:r>
              <a:rPr lang="en-US" sz="1600" dirty="0"/>
              <a:t> yang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berkembang</a:t>
            </a:r>
            <a:r>
              <a:rPr lang="en-US" sz="1600" dirty="0"/>
              <a:t> di </a:t>
            </a:r>
            <a:r>
              <a:rPr lang="en-US" sz="1600" dirty="0" err="1"/>
              <a:t>masyarakat</a:t>
            </a:r>
            <a:r>
              <a:rPr lang="en-US" sz="1600" dirty="0"/>
              <a:t>. </a:t>
            </a:r>
            <a:endParaRPr lang="id-ID" sz="1600" dirty="0"/>
          </a:p>
          <a:p>
            <a:pPr algn="ctr"/>
            <a:endParaRPr lang="id-ID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  <p:pic>
        <p:nvPicPr>
          <p:cNvPr id="6" name="Picture 5" descr="National_emblem_of_Indonesia_Garuda_Pancasil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974" y="2067694"/>
            <a:ext cx="1405474" cy="15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erris dir="l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 idx="4294967295"/>
          </p:nvPr>
        </p:nvSpPr>
        <p:spPr>
          <a:xfrm>
            <a:off x="2194950" y="3128650"/>
            <a:ext cx="4754100" cy="13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272A35"/>
                </a:solidFill>
              </a:rPr>
              <a:t>APA PENDAPAT KALIAN TENTANG HUMUM DI INDONESIA SAAT INI ?</a:t>
            </a:r>
            <a:endParaRPr dirty="0">
              <a:solidFill>
                <a:srgbClr val="272A35"/>
              </a:solidFill>
            </a:endParaRPr>
          </a:p>
        </p:txBody>
      </p:sp>
      <p:sp>
        <p:nvSpPr>
          <p:cNvPr id="218" name="Google Shape;218;p24"/>
          <p:cNvSpPr txBox="1">
            <a:spLocks noGrp="1"/>
          </p:cNvSpPr>
          <p:nvPr>
            <p:ph type="sldNum" idx="12"/>
          </p:nvPr>
        </p:nvSpPr>
        <p:spPr>
          <a:xfrm>
            <a:off x="4063200" y="4623900"/>
            <a:ext cx="1017600" cy="37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lythrough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 idx="4294967295"/>
          </p:nvPr>
        </p:nvSpPr>
        <p:spPr>
          <a:xfrm>
            <a:off x="1347158" y="3075806"/>
            <a:ext cx="6593700" cy="80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 smtClean="0"/>
              <a:t>Terima Kasih</a:t>
            </a:r>
            <a:endParaRPr sz="2800" dirty="0"/>
          </a:p>
        </p:txBody>
      </p:sp>
      <p:pic>
        <p:nvPicPr>
          <p:cNvPr id="5" name="Picture 4" descr="National_emblem_of_Indonesia_Garuda_Pancasil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-230933"/>
            <a:ext cx="2736304" cy="2980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indow dir="vert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Kasus</a:t>
            </a:r>
            <a:endParaRPr dirty="0"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1"/>
          </p:nvPr>
        </p:nvSpPr>
        <p:spPr>
          <a:xfrm>
            <a:off x="2096750" y="1200150"/>
            <a:ext cx="3067800" cy="20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2"/>
          </p:nvPr>
        </p:nvSpPr>
        <p:spPr>
          <a:xfrm>
            <a:off x="2096750" y="3448725"/>
            <a:ext cx="6687600" cy="11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sz="1200" b="1" dirty="0" smtClean="0">
                <a:solidFill>
                  <a:srgbClr val="AD0B2D"/>
                </a:solidFill>
              </a:rPr>
              <a:t>BAGAIMANAKAH PENEGAKAN HUKUM DI INDONESIA SAAT INI ?</a:t>
            </a:r>
            <a:endParaRPr sz="1200" b="1" dirty="0">
              <a:solidFill>
                <a:srgbClr val="AD0B2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03598"/>
            <a:ext cx="3229546" cy="2088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66" y="1203598"/>
            <a:ext cx="3456384" cy="20882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erris dir="l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6750" y="1200150"/>
            <a:ext cx="3051314" cy="216368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Google Shape;136;p15"/>
          <p:cNvSpPr txBox="1">
            <a:spLocks/>
          </p:cNvSpPr>
          <p:nvPr/>
        </p:nvSpPr>
        <p:spPr>
          <a:xfrm>
            <a:off x="2096700" y="669775"/>
            <a:ext cx="668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 i="0" u="none" strike="noStrike" cap="none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r>
              <a:rPr lang="id-ID" smtClean="0"/>
              <a:t>Kasus</a:t>
            </a:r>
            <a:endParaRPr lang="id-ID" dirty="0"/>
          </a:p>
        </p:txBody>
      </p:sp>
      <p:sp>
        <p:nvSpPr>
          <p:cNvPr id="7" name="Google Shape;139;p15"/>
          <p:cNvSpPr txBox="1">
            <a:spLocks/>
          </p:cNvSpPr>
          <p:nvPr/>
        </p:nvSpPr>
        <p:spPr>
          <a:xfrm>
            <a:off x="2108871" y="3612977"/>
            <a:ext cx="6529046" cy="69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200"/>
              <a:buFont typeface="Tinos"/>
              <a:buChar char="◈"/>
              <a:defRPr sz="22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200"/>
              <a:buFont typeface="Tinos"/>
              <a:buChar char="⬩"/>
              <a:defRPr sz="22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200"/>
              <a:buFont typeface="Tinos"/>
              <a:buChar char="⬩"/>
              <a:defRPr sz="22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200"/>
              <a:buFont typeface="Tinos"/>
              <a:buChar char="⬩"/>
              <a:defRPr sz="22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200"/>
              <a:buFont typeface="Tinos"/>
              <a:buChar char="⬩"/>
              <a:defRPr sz="22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200"/>
              <a:buFont typeface="Tinos"/>
              <a:buChar char="⬩"/>
              <a:defRPr sz="22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200"/>
              <a:buFont typeface="Tinos"/>
              <a:buChar char="⬩"/>
              <a:defRPr sz="22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200"/>
              <a:buFont typeface="Tinos"/>
              <a:buChar char="⬩"/>
              <a:defRPr sz="22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200"/>
              <a:buFont typeface="Tinos"/>
              <a:buChar char="⬩"/>
              <a:defRPr sz="22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 algn="ctr">
              <a:spcBef>
                <a:spcPts val="1000"/>
              </a:spcBef>
              <a:spcAft>
                <a:spcPts val="1000"/>
              </a:spcAft>
              <a:buFont typeface="Tinos"/>
              <a:buNone/>
            </a:pPr>
            <a:r>
              <a:rPr lang="id-ID" sz="1200" b="1" dirty="0" smtClean="0">
                <a:solidFill>
                  <a:srgbClr val="AD0B2D"/>
                </a:solidFill>
              </a:rPr>
              <a:t>BAGAIMANAKAH PENEGAKAN HUKUM DI INDONESIA SAAT INI ?</a:t>
            </a:r>
            <a:endParaRPr lang="id-ID" sz="1200" b="1" dirty="0">
              <a:solidFill>
                <a:srgbClr val="AD0B2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02" y="1194824"/>
            <a:ext cx="3205864" cy="2253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67" y="1187331"/>
            <a:ext cx="3755230" cy="22613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6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conveyor dir="l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ctrTitle" idx="4294967295"/>
          </p:nvPr>
        </p:nvSpPr>
        <p:spPr>
          <a:xfrm>
            <a:off x="1259632" y="2571750"/>
            <a:ext cx="6593700" cy="80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i="1" dirty="0" err="1" smtClean="0"/>
              <a:t>Kasus-kasus</a:t>
            </a:r>
            <a:r>
              <a:rPr sz="1800" i="1" dirty="0" smtClean="0"/>
              <a:t> </a:t>
            </a:r>
            <a:r>
              <a:rPr sz="1800" i="1" dirty="0" err="1" smtClean="0"/>
              <a:t>terkait</a:t>
            </a:r>
            <a:r>
              <a:rPr sz="1800" i="1" dirty="0" smtClean="0"/>
              <a:t> </a:t>
            </a:r>
            <a:r>
              <a:rPr sz="1800" i="1" dirty="0" err="1" smtClean="0"/>
              <a:t>Pidana</a:t>
            </a:r>
            <a:r>
              <a:rPr sz="1800" i="1" dirty="0" smtClean="0"/>
              <a:t>, </a:t>
            </a:r>
            <a:r>
              <a:rPr sz="1800" i="1" dirty="0" err="1" smtClean="0"/>
              <a:t>Perdata</a:t>
            </a:r>
            <a:r>
              <a:rPr sz="1800" i="1" dirty="0" smtClean="0"/>
              <a:t> </a:t>
            </a:r>
            <a:r>
              <a:rPr sz="1800" i="1" dirty="0" err="1" smtClean="0"/>
              <a:t>dan</a:t>
            </a:r>
            <a:r>
              <a:rPr sz="1800" i="1" dirty="0" smtClean="0"/>
              <a:t> </a:t>
            </a:r>
            <a:r>
              <a:rPr sz="1800" i="1" dirty="0" err="1" smtClean="0"/>
              <a:t>Korupsi</a:t>
            </a:r>
            <a:r>
              <a:rPr sz="1800" i="1" dirty="0" smtClean="0"/>
              <a:t> </a:t>
            </a:r>
            <a:r>
              <a:rPr sz="1800" i="1" dirty="0" err="1" smtClean="0"/>
              <a:t>merupakan</a:t>
            </a:r>
            <a:r>
              <a:rPr sz="1800" i="1" dirty="0" smtClean="0"/>
              <a:t> </a:t>
            </a:r>
            <a:r>
              <a:rPr sz="1800" i="1" dirty="0" err="1" smtClean="0"/>
              <a:t>salah</a:t>
            </a:r>
            <a:r>
              <a:rPr sz="1800" i="1" dirty="0" smtClean="0"/>
              <a:t> </a:t>
            </a:r>
            <a:r>
              <a:rPr sz="1800" i="1" dirty="0" err="1" smtClean="0"/>
              <a:t>satu</a:t>
            </a:r>
            <a:r>
              <a:rPr sz="1800" i="1" dirty="0" smtClean="0"/>
              <a:t> </a:t>
            </a:r>
            <a:r>
              <a:rPr sz="1800" i="1" dirty="0" err="1" smtClean="0"/>
              <a:t>contoh</a:t>
            </a:r>
            <a:r>
              <a:rPr sz="1800" i="1" dirty="0" smtClean="0"/>
              <a:t> </a:t>
            </a:r>
            <a:r>
              <a:rPr sz="1800" i="1" dirty="0" err="1" smtClean="0"/>
              <a:t>dari</a:t>
            </a:r>
            <a:r>
              <a:rPr sz="1800" i="1" dirty="0" smtClean="0"/>
              <a:t> </a:t>
            </a:r>
            <a:r>
              <a:rPr sz="1800" i="1" dirty="0" err="1" smtClean="0"/>
              <a:t>kasus</a:t>
            </a:r>
            <a:r>
              <a:rPr sz="1800" i="1" dirty="0" smtClean="0"/>
              <a:t> </a:t>
            </a:r>
            <a:r>
              <a:rPr sz="1800" i="1" dirty="0" err="1" smtClean="0"/>
              <a:t>dimana</a:t>
            </a:r>
            <a:r>
              <a:rPr sz="1800" i="1" dirty="0" smtClean="0"/>
              <a:t> </a:t>
            </a:r>
            <a:r>
              <a:rPr sz="1800" i="1" dirty="0" err="1" smtClean="0"/>
              <a:t>Penegakan</a:t>
            </a:r>
            <a:r>
              <a:rPr sz="1800" i="1" dirty="0" smtClean="0"/>
              <a:t> </a:t>
            </a:r>
            <a:r>
              <a:rPr sz="1800" i="1" dirty="0" err="1" smtClean="0"/>
              <a:t>Hukum</a:t>
            </a:r>
            <a:r>
              <a:rPr sz="1800" i="1" dirty="0" smtClean="0"/>
              <a:t> </a:t>
            </a:r>
            <a:r>
              <a:rPr sz="1800" i="1" dirty="0" err="1" smtClean="0"/>
              <a:t>harus</a:t>
            </a:r>
            <a:r>
              <a:rPr sz="1800" i="1" dirty="0" smtClean="0"/>
              <a:t> </a:t>
            </a:r>
            <a:r>
              <a:rPr sz="1800" i="1" dirty="0" err="1" smtClean="0"/>
              <a:t>tetap</a:t>
            </a:r>
            <a:r>
              <a:rPr sz="1800" i="1" dirty="0" smtClean="0"/>
              <a:t> </a:t>
            </a:r>
            <a:r>
              <a:rPr sz="1800" i="1" dirty="0" err="1" smtClean="0"/>
              <a:t>dilaksanakan</a:t>
            </a:r>
            <a:r>
              <a:rPr sz="1800" i="1" dirty="0" smtClean="0"/>
              <a:t> agar </a:t>
            </a:r>
            <a:r>
              <a:rPr sz="1800" i="1" dirty="0" err="1" smtClean="0"/>
              <a:t>Hukum</a:t>
            </a:r>
            <a:r>
              <a:rPr sz="1800" i="1" dirty="0" smtClean="0"/>
              <a:t> di Indonesia </a:t>
            </a:r>
            <a:r>
              <a:rPr sz="1800" i="1" dirty="0" err="1" smtClean="0"/>
              <a:t>berjalan</a:t>
            </a:r>
            <a:r>
              <a:rPr sz="1800" i="1" dirty="0" smtClean="0"/>
              <a:t> </a:t>
            </a:r>
            <a:r>
              <a:rPr sz="1800" i="1" dirty="0" err="1" smtClean="0"/>
              <a:t>dengan</a:t>
            </a:r>
            <a:r>
              <a:rPr sz="1800" i="1" dirty="0" smtClean="0"/>
              <a:t> </a:t>
            </a:r>
            <a:r>
              <a:rPr sz="1800" i="1" dirty="0" err="1" smtClean="0"/>
              <a:t>baik</a:t>
            </a:r>
            <a:r>
              <a:rPr sz="1800" i="1" dirty="0" smtClean="0"/>
              <a:t>.</a:t>
            </a:r>
            <a:endParaRPr sz="1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  <p:pic>
        <p:nvPicPr>
          <p:cNvPr id="6" name="Picture 5" descr="National_emblem_of_Indonesia_Garuda_Pancasil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67240"/>
            <a:ext cx="1405474" cy="1531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 isContent="1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2635400" y="790625"/>
            <a:ext cx="3873300" cy="403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b="1" dirty="0" smtClean="0"/>
              <a:t>APA ITU </a:t>
            </a:r>
            <a:r>
              <a:rPr lang="id-ID" b="1" dirty="0" smtClean="0">
                <a:solidFill>
                  <a:srgbClr val="FF0000"/>
                </a:solidFill>
              </a:rPr>
              <a:t>HUKUM</a:t>
            </a:r>
            <a:r>
              <a:rPr lang="id-ID" b="1" dirty="0" smtClean="0"/>
              <a:t> ?</a:t>
            </a:r>
            <a:endParaRPr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  <p:pic>
        <p:nvPicPr>
          <p:cNvPr id="5" name="Picture 4" descr="National_emblem_of_Indonesia_Garuda_Pancasil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67240"/>
            <a:ext cx="1405474" cy="1531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 isContent="1" isInverted="1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77489962"/>
              </p:ext>
            </p:extLst>
          </p:nvPr>
        </p:nvGraphicFramePr>
        <p:xfrm>
          <a:off x="467544" y="339502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  <p:pic>
        <p:nvPicPr>
          <p:cNvPr id="8" name="Picture 7" descr="National_emblem_of_Indonesia_Garuda_Pancasil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67240"/>
            <a:ext cx="1405474" cy="15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6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conveyor dir="l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TUJUAN HUKUM</a:t>
            </a:r>
            <a:endParaRPr lang="id-ID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86983641"/>
              </p:ext>
            </p:extLst>
          </p:nvPr>
        </p:nvGraphicFramePr>
        <p:xfrm>
          <a:off x="2096700" y="1173950"/>
          <a:ext cx="6687600" cy="32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  <p:pic>
        <p:nvPicPr>
          <p:cNvPr id="10" name="Picture 9" descr="National_emblem_of_Indonesia_Garuda_Pancasil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974" y="2067694"/>
            <a:ext cx="1405474" cy="15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0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ll/>
        <p:sndAc>
          <p:stSnd>
            <p:snd r:embed="rId2" name="type.wav"/>
          </p:stSnd>
        </p:sndAc>
      </p:transition>
    </mc:Choice>
    <mc:Fallback>
      <p:transition spd="slow">
        <p:pull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450" y="1811950"/>
            <a:ext cx="6221100" cy="615784"/>
          </a:xfrm>
        </p:spPr>
        <p:txBody>
          <a:bodyPr/>
          <a:lstStyle/>
          <a:p>
            <a:r>
              <a:rPr lang="id-ID" sz="2800" dirty="0" smtClean="0">
                <a:solidFill>
                  <a:schemeClr val="accent6"/>
                </a:solidFill>
              </a:rPr>
              <a:t>PENEGAKAN HUKUM</a:t>
            </a:r>
            <a:endParaRPr lang="id-ID" sz="2800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715766"/>
            <a:ext cx="6221100" cy="784800"/>
          </a:xfrm>
        </p:spPr>
        <p:txBody>
          <a:bodyPr/>
          <a:lstStyle/>
          <a:p>
            <a:r>
              <a:rPr lang="id-ID" sz="1800" dirty="0">
                <a:solidFill>
                  <a:schemeClr val="tx1"/>
                </a:solidFill>
              </a:rPr>
              <a:t>Proses dilakukannya upaya tegaknya atau berfungsinya norma-norma hukum secara nyata sebagaipedoman pelaku dalam lalu lintas atau hubungan-hubungan hukum dalam kehidupan bermasyarakat dan benegara</a:t>
            </a:r>
          </a:p>
          <a:p>
            <a:endParaRPr lang="id-ID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  <p:pic>
        <p:nvPicPr>
          <p:cNvPr id="5" name="Picture 4" descr="National_emblem_of_Indonesia_Garuda_Pancasil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67240"/>
            <a:ext cx="1405474" cy="15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1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  <p:sndAc>
          <p:stSnd>
            <p:snd r:embed="rId2" name="type.wav"/>
          </p:stSnd>
        </p:sndAc>
      </p:transition>
    </mc:Choice>
    <mc:Fallback>
      <p:transition spd="slow">
        <p:push dir="u"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APARATUR PENEGAKAN HUKUM</a:t>
            </a:r>
            <a:endParaRPr lang="id-ID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7961125"/>
              </p:ext>
            </p:extLst>
          </p:nvPr>
        </p:nvGraphicFramePr>
        <p:xfrm>
          <a:off x="2096700" y="1173950"/>
          <a:ext cx="6687600" cy="32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6" y="51470"/>
            <a:ext cx="882576" cy="987574"/>
          </a:xfrm>
          <a:prstGeom prst="rect">
            <a:avLst/>
          </a:prstGeom>
        </p:spPr>
      </p:pic>
      <p:pic>
        <p:nvPicPr>
          <p:cNvPr id="7" name="Picture 6" descr="National_emblem_of_Indonesia_Garuda_Pancasila.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974" y="2067694"/>
            <a:ext cx="1405474" cy="15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  <p:sndAc>
          <p:stSnd>
            <p:snd r:embed="rId2" name="type.wav"/>
          </p:stSnd>
        </p:sndAc>
      </p:transition>
    </mc:Choice>
    <mc:Fallback>
      <p:transition spd="slow">
        <p:randomBar dir="vert"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tinb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378</Words>
  <Application>Microsoft Office PowerPoint</Application>
  <PresentationFormat>On-screen Show (16:9)</PresentationFormat>
  <Paragraphs>52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Fortinbras template</vt:lpstr>
      <vt:lpstr>PENEGAKAN HUKUM</vt:lpstr>
      <vt:lpstr>Kasus</vt:lpstr>
      <vt:lpstr>PowerPoint Presentation</vt:lpstr>
      <vt:lpstr>Kasus-kasus terkait Pidana, Perdata dan Korupsi merupakan salah satu contoh dari kasus dimana Penegakan Hukum harus tetap dilaksanakan agar Hukum di Indonesia berjalan dengan baik.</vt:lpstr>
      <vt:lpstr>PowerPoint Presentation</vt:lpstr>
      <vt:lpstr>PowerPoint Presentation</vt:lpstr>
      <vt:lpstr>TUJUAN HUKUM</vt:lpstr>
      <vt:lpstr>PENEGAKAN HUKUM</vt:lpstr>
      <vt:lpstr>APARATUR PENEGAKAN HUKUM</vt:lpstr>
      <vt:lpstr>FAKTOR YANG MEMPENGARUHI PENEGAKAN HUKUM</vt:lpstr>
      <vt:lpstr>PERMASALAHAN PENEGAKAN HUKUM</vt:lpstr>
      <vt:lpstr>PEMERDAYAAN MASYARAKAT DALAM PROSES PENEGAKAN HUKUM</vt:lpstr>
      <vt:lpstr>HUKUM BERKEADILAN</vt:lpstr>
      <vt:lpstr>APA PENDAPAT KALIAN TENTANG HUMUM DI INDONESIA SAAT INI ?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WINDOWS</dc:creator>
  <cp:lastModifiedBy>Admin</cp:lastModifiedBy>
  <cp:revision>17</cp:revision>
  <dcterms:modified xsi:type="dcterms:W3CDTF">2019-03-24T04:19:16Z</dcterms:modified>
</cp:coreProperties>
</file>