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1D2F-8B2E-4E4C-B107-CD8B2AC08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A629BF-41B7-4F73-973E-CC62D0BE7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BEDFF-F30C-47AF-844B-71CD32742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D4EA7-5DD1-41A9-B3B5-E61F2522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CAEE5-19F6-48B2-BBAD-FBFBF92C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142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71F23-A804-42A1-8FFC-6C090616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344BAE-7C04-4AAB-A2D3-4FD019B0C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A1431-F59B-4156-A277-7540FFF66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E8ACF-1946-4182-8A4C-C96963CDB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F3C47-3A0B-4260-9929-F7C24EA84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46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767EC-A114-48CB-9386-15FDE1C01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527A3-C8B5-4E57-AF66-DEE6D6DFF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5CE43-C570-4693-BF23-4F8097EA7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FF00-EA7C-4DF9-B467-9DB82359C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732F-F2D7-4598-821F-7E69DF2D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336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4A3A-7A09-4D2A-8CCB-217AC5F1B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86353-4641-43C3-9965-C41430750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84C9-2E3D-460F-99A6-46D60066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91BE-B485-463B-9143-8F49C4E38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8D98A-B6C2-40D7-A5DF-D4275CC23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176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AC62-6DCA-426D-8F5F-0CF918B38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910D8-CF94-415F-A7B8-9B35A489B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F8FB8-6CF9-4408-84B9-5758C5895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B4C0D-F3FC-4FC7-8F78-E0F7A0EC8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A1B8A-4302-4C22-9DAD-CB018A75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416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0985-8554-4AC4-8A7D-A37EEB021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EA022-F89B-4BB1-B928-F6A905C23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C5178-3BD7-4F28-B4E1-52D93FD19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4B384-8D46-46CC-95AC-EDEC9969A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4AD2A-9F10-45D6-BB4B-48962CBF6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FA352-52D3-449A-9F14-42B6BC756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632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F0834-9FBC-49E2-9616-8C0A8DE17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FEB39-EC43-4C39-B711-05450B11E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066778-E0E4-4508-9EB8-03B12B8C5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91679-532E-405F-BA63-3EC8F6813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8523F-8039-447F-B7CF-C9F7C22CDF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09E34-4FB7-4335-9F17-6E302E9B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7E6C54-D4B8-4BCD-8AF6-4EF7C836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2055B0-C609-45FB-A373-B0A05CC76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858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4A7D2-1632-4A19-9F8F-DFA6403D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C48AC1-C847-43E4-84DC-DD51392C0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AB072E-02E0-4E7A-AD44-86810A7D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2A4A2-542F-4997-88B0-A8E1ED9F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47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5758A-0CF7-4B34-86E6-F4F9CF0E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03D04C-F1F7-4766-AF9C-C83C58B5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35588-5B9D-405F-80D9-B54264029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734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3122-9D2B-4FFB-902E-113E6FB45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EE166-63B7-475D-957D-81F001F6D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7321A-7447-4215-BA90-D364A9534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FBA2C-CBC8-4859-B8B7-9FF24714B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BE214-BB5E-441D-89B5-982AA864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95F75-4977-49E3-B2CF-AFB9C3B37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27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B865A-E12D-4046-830A-D9FC7CAB6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44D52-85B9-48AB-8FB9-243D923640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7E501-7823-4E62-976D-F44EA46A1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2B950-4932-4CF4-A1D3-394602354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8E6F2-AC3B-4538-8CAC-71DC3471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4F3F0-6F2A-4A17-BC39-77BFEBABB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279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AFDB95-0697-4095-B733-1D2C175FE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0AC0F-2EFA-4194-B3C2-5650D1319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A590-4E3A-4CE4-AA30-749289751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56936-E2ED-4695-901C-ABC8C4A98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14B83-D88F-4ECB-9E8D-A9E8CCEE8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052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66C8EE4-64AB-46ED-9CEE-B6EFE0E46D3A}"/>
              </a:ext>
            </a:extLst>
          </p:cNvPr>
          <p:cNvSpPr txBox="1">
            <a:spLocks/>
          </p:cNvSpPr>
          <p:nvPr/>
        </p:nvSpPr>
        <p:spPr>
          <a:xfrm>
            <a:off x="414130" y="173936"/>
            <a:ext cx="11363740" cy="2213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Smart City – Smart Governance</a:t>
            </a:r>
            <a:endParaRPr kumimoji="0" lang="en-ID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C9730B0-1A2D-4E5A-ADAC-6B379E2B3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512" y="5032512"/>
            <a:ext cx="9051235" cy="14411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MK </a:t>
            </a:r>
            <a:r>
              <a:rPr lang="en-US" dirty="0" err="1"/>
              <a:t>Sistem</a:t>
            </a:r>
            <a:r>
              <a:rPr lang="en-US" dirty="0"/>
              <a:t> Smart City</a:t>
            </a:r>
          </a:p>
          <a:p>
            <a:r>
              <a:rPr lang="en-US" dirty="0"/>
              <a:t>Teknik Telekomunikasi dan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Jurusan</a:t>
            </a:r>
            <a:r>
              <a:rPr lang="en-US" dirty="0"/>
              <a:t> Teknik </a:t>
            </a:r>
            <a:r>
              <a:rPr lang="en-US" dirty="0" err="1"/>
              <a:t>Elektro</a:t>
            </a:r>
            <a:endParaRPr lang="en-US" dirty="0"/>
          </a:p>
          <a:p>
            <a:r>
              <a:rPr lang="en-US" dirty="0"/>
              <a:t>Universitas </a:t>
            </a:r>
            <a:r>
              <a:rPr lang="en-US" dirty="0" err="1"/>
              <a:t>Sriwijaya</a:t>
            </a:r>
            <a:endParaRPr lang="en-ID" dirty="0"/>
          </a:p>
          <a:p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4EABBD-0C5C-4AEB-B65F-25DF0F0DA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844" y="2597977"/>
            <a:ext cx="3342312" cy="222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7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8A5B6-531D-413C-8A29-08BF0972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Governance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6FA8-B4C2-4430-9A3B-4C56BDA31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Smart Governance di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merupakan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gambaran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tata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kelola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pemerintahan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dilaksanakan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smart,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yaitu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tata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kelola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pemerintahan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mampu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mengubah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pola-pola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tradisional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birokrasi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sehingga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menghasilkan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business process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lebih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cepat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efektif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efisien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komunikatif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selalu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melakukan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perbaikan</a:t>
            </a:r>
            <a:r>
              <a:rPr lang="en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4039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55815EB-BF44-45AC-BEA9-867926FFD7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10922" y="722273"/>
            <a:ext cx="5204035" cy="509331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75F104A-E2C2-4467-997B-EB16D1B0DE85}"/>
              </a:ext>
            </a:extLst>
          </p:cNvPr>
          <p:cNvSpPr txBox="1"/>
          <p:nvPr/>
        </p:nvSpPr>
        <p:spPr>
          <a:xfrm>
            <a:off x="6576822" y="6269315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Citiasia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Smart Nation (CCSN)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754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CC5B8D7-A985-46E3-AA11-01035C787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512" y="1230066"/>
            <a:ext cx="5481637" cy="469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2196908-6D71-4A5B-B69B-BC1412029034}"/>
              </a:ext>
            </a:extLst>
          </p:cNvPr>
          <p:cNvSpPr txBox="1"/>
          <p:nvPr/>
        </p:nvSpPr>
        <p:spPr>
          <a:xfrm>
            <a:off x="603682" y="159798"/>
            <a:ext cx="67292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FRAME WORK SMART GOVERNANCE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1895271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A9841-BF40-4D7F-81AE-C4CC32B2F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Pelayanan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Publik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(Public Service)</a:t>
            </a:r>
            <a:b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CB1BA-108E-4751-81C6-75B053E0D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203200">
              <a:lnSpc>
                <a:spcPct val="135000"/>
              </a:lnSpc>
              <a:tabLst>
                <a:tab pos="3683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Pelayanan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administrasi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kepada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meliputi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status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kewarganegaraan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status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usaha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sertifikat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kompetensi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kepemilikan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penguasaan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barang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Wujud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dokumen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dokumen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resmi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seperti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SIUP,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ijin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trayek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ijin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usaha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akta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kartu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tanda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penduduk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sertifikat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lain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87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7000"/>
              </a:lnSpc>
              <a:tabLst>
                <a:tab pos="3683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Peningkatan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penyediaan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sarana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prasarana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monitoring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penyediaan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kebutuhan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pokok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sembilan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bahan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pokok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air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bersih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lain-lain.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325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266700">
              <a:lnSpc>
                <a:spcPct val="106000"/>
              </a:lnSpc>
              <a:tabLst>
                <a:tab pos="3683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Peningkatan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penyediaan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sarana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prasarana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monitoring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penyediaan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kebutuhan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jasa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pokok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jaringan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telepon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listrik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internet, dan lain-lain.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88562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D5187-2ABA-477A-A9A0-A9C65A35B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Manajemen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Birokrasi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Efsien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(Bureaucracy)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27DD0-EC7E-49AE-B3EB-D09346FD9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marR="1485900" indent="-227965">
              <a:lnSpc>
                <a:spcPct val="127000"/>
              </a:lnSpc>
              <a:spcAft>
                <a:spcPts val="0"/>
              </a:spcAft>
              <a:tabLst>
                <a:tab pos="342900" algn="l"/>
              </a:tabLst>
            </a:pP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Tata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kelola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birokrasi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berorientasi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keadilan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fairness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(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accountabilit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y)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keterbukaan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transparency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e-planning, e-budgeting, e-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monev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lain-lain. </a:t>
            </a:r>
          </a:p>
          <a:p>
            <a:pPr marL="355600" marR="1485900" indent="-227965">
              <a:lnSpc>
                <a:spcPct val="127000"/>
              </a:lnSpc>
              <a:spcAft>
                <a:spcPts val="0"/>
              </a:spcAft>
              <a:tabLst>
                <a:tab pos="342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Pengembangan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aplikasi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e-gov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harus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diarahkan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menuju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integrated &amp; inter-operability e-gov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saling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berkomunikasi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terhubung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satu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aplikasi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aplikasi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lainnya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serta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lintas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OPD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disebut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e-Gov. </a:t>
            </a:r>
          </a:p>
          <a:p>
            <a:pPr marL="355600" marR="1485900" indent="-227965">
              <a:lnSpc>
                <a:spcPct val="127000"/>
              </a:lnSpc>
              <a:spcAft>
                <a:spcPts val="0"/>
              </a:spcAft>
              <a:tabLst>
                <a:tab pos="342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Pelayanan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e-Gov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didukung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sebuah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City Operation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(COC)</a:t>
            </a:r>
            <a:r>
              <a:rPr lang="en-ID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03620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D5067-2A59-487E-BDB4-39090BAE2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Efisiensi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Kebijakan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Publik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(Public Policy)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2B7F2-1816-4194-8A42-F297A70CB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266700">
              <a:lnSpc>
                <a:spcPct val="121000"/>
              </a:lnSpc>
              <a:tabLst>
                <a:tab pos="3683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Pengambilan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kebijakan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mengutamakan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pada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aspek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memberikan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dampak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positif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melalui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mekanisme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mendengarkan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aspirasi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berkesinambungan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1045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25400">
              <a:lnSpc>
                <a:spcPct val="97000"/>
              </a:lnSpc>
              <a:tabLst>
                <a:tab pos="3683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kebijakan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pemerintah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Perda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Peraturan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Kepala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Daerah)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dapat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diakses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mudah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893113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20678-B0DD-4CE8-AB43-717B870C1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F973954-035D-4C71-8C78-6E8ECBF7E659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Diskusi</a:t>
            </a:r>
            <a:r>
              <a:rPr lang="en-US" dirty="0"/>
              <a:t> :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27430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321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PowerPoint Presentation</vt:lpstr>
      <vt:lpstr>Smart Governance</vt:lpstr>
      <vt:lpstr>PowerPoint Presentation</vt:lpstr>
      <vt:lpstr>PowerPoint Presentation</vt:lpstr>
      <vt:lpstr>Pelayanan Publik (Public Service) </vt:lpstr>
      <vt:lpstr>Manajemen Birokrasi Yang Efsien (Bureaucracy)</vt:lpstr>
      <vt:lpstr>Efisiensi Kebijakan Publik (Public Policy)</vt:lpstr>
      <vt:lpstr>Diskusi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iwan pahendra</dc:creator>
  <cp:lastModifiedBy>iwan pahendra</cp:lastModifiedBy>
  <cp:revision>12</cp:revision>
  <dcterms:created xsi:type="dcterms:W3CDTF">2021-06-29T23:27:37Z</dcterms:created>
  <dcterms:modified xsi:type="dcterms:W3CDTF">2021-06-30T04:54:31Z</dcterms:modified>
</cp:coreProperties>
</file>