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A9E63-D98D-4FAB-9A3A-54B9151EE79E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6831-C11C-4EFD-93EE-DA3A60F25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A9E63-D98D-4FAB-9A3A-54B9151EE79E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6831-C11C-4EFD-93EE-DA3A60F25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A9E63-D98D-4FAB-9A3A-54B9151EE79E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6831-C11C-4EFD-93EE-DA3A60F25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A9E63-D98D-4FAB-9A3A-54B9151EE79E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6831-C11C-4EFD-93EE-DA3A60F25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A9E63-D98D-4FAB-9A3A-54B9151EE79E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6831-C11C-4EFD-93EE-DA3A60F25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A9E63-D98D-4FAB-9A3A-54B9151EE79E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6831-C11C-4EFD-93EE-DA3A60F25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A9E63-D98D-4FAB-9A3A-54B9151EE79E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6831-C11C-4EFD-93EE-DA3A60F25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A9E63-D98D-4FAB-9A3A-54B9151EE79E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6831-C11C-4EFD-93EE-DA3A60F25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A9E63-D98D-4FAB-9A3A-54B9151EE79E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6831-C11C-4EFD-93EE-DA3A60F25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A9E63-D98D-4FAB-9A3A-54B9151EE79E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6831-C11C-4EFD-93EE-DA3A60F25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A9E63-D98D-4FAB-9A3A-54B9151EE79E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46831-C11C-4EFD-93EE-DA3A60F25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A9E63-D98D-4FAB-9A3A-54B9151EE79E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46831-C11C-4EFD-93EE-DA3A60F252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Macam-macam</a:t>
            </a:r>
            <a:r>
              <a:rPr lang="en-US" dirty="0"/>
              <a:t> </a:t>
            </a:r>
            <a:r>
              <a:rPr lang="en-US" dirty="0" err="1"/>
              <a:t>pengurai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Detritivor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yang </a:t>
            </a:r>
            <a:r>
              <a:rPr lang="en-US" dirty="0" err="1"/>
              <a:t>mengkonsumsi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, yang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dekomposer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mengurai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. </a:t>
            </a:r>
          </a:p>
          <a:p>
            <a:r>
              <a:rPr lang="en-US" dirty="0" err="1"/>
              <a:t>Dekomposer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fungi </a:t>
            </a:r>
            <a:r>
              <a:rPr lang="en-US" dirty="0" err="1"/>
              <a:t>mengurai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organ </a:t>
            </a:r>
            <a:r>
              <a:rPr lang="en-US" dirty="0" err="1"/>
              <a:t>pencernaan</a:t>
            </a:r>
            <a:r>
              <a:rPr lang="en-US" dirty="0"/>
              <a:t> internal (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diserap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dipecah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enzim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dekomposer</a:t>
            </a:r>
            <a:r>
              <a:rPr lang="en-US" dirty="0"/>
              <a:t>),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detritivor</a:t>
            </a:r>
            <a:r>
              <a:rPr lang="en-US" dirty="0"/>
              <a:t> </a:t>
            </a:r>
            <a:r>
              <a:rPr lang="en-US" dirty="0" err="1"/>
              <a:t>mengurai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memakan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terurai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pencernaan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</a:p>
          <a:p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detritivor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memakan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memakan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hidup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detritivor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/>
              <a:t>Cacing</a:t>
            </a:r>
            <a:endParaRPr lang="en-US" dirty="0"/>
          </a:p>
          <a:p>
            <a:pPr lvl="0"/>
            <a:r>
              <a:rPr lang="en-US" dirty="0"/>
              <a:t>Kaki </a:t>
            </a:r>
            <a:r>
              <a:rPr lang="en-US" dirty="0" err="1"/>
              <a:t>seribu</a:t>
            </a:r>
            <a:endParaRPr lang="en-US" dirty="0"/>
          </a:p>
          <a:p>
            <a:pPr lvl="0"/>
            <a:r>
              <a:rPr lang="en-US" dirty="0" err="1"/>
              <a:t>Kelabang</a:t>
            </a:r>
            <a:endParaRPr lang="en-US" dirty="0"/>
          </a:p>
          <a:p>
            <a:pPr lvl="0"/>
            <a:r>
              <a:rPr lang="en-US" dirty="0"/>
              <a:t>Larva </a:t>
            </a:r>
            <a:r>
              <a:rPr lang="en-US" dirty="0" err="1"/>
              <a:t>lalat</a:t>
            </a:r>
            <a:endParaRPr lang="en-US" dirty="0"/>
          </a:p>
          <a:p>
            <a:pPr lvl="0"/>
            <a:r>
              <a:rPr lang="en-US" dirty="0"/>
              <a:t>Larva </a:t>
            </a:r>
            <a:r>
              <a:rPr lang="en-US" dirty="0" err="1"/>
              <a:t>kumbang</a:t>
            </a:r>
            <a:endParaRPr lang="en-US" dirty="0"/>
          </a:p>
          <a:p>
            <a:pPr lvl="0"/>
            <a:r>
              <a:rPr lang="en-US" dirty="0" err="1"/>
              <a:t>Siput</a:t>
            </a:r>
            <a:endParaRPr lang="en-US" dirty="0"/>
          </a:p>
          <a:p>
            <a:pPr lvl="0"/>
            <a:r>
              <a:rPr lang="en-US" dirty="0" err="1"/>
              <a:t>Teripang</a:t>
            </a:r>
            <a:endParaRPr lang="en-US" dirty="0"/>
          </a:p>
          <a:p>
            <a:r>
              <a:rPr lang="en-US" dirty="0" err="1"/>
              <a:t>Bintang</a:t>
            </a:r>
            <a:r>
              <a:rPr lang="en-US" dirty="0"/>
              <a:t> </a:t>
            </a:r>
            <a:r>
              <a:rPr lang="en-US" dirty="0" err="1"/>
              <a:t>laut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Dekomposer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yang </a:t>
            </a:r>
            <a:r>
              <a:rPr lang="en-US" dirty="0" err="1"/>
              <a:t>mengurai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memecah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,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penguraian</a:t>
            </a:r>
            <a:r>
              <a:rPr lang="en-US" dirty="0"/>
              <a:t> yang </a:t>
            </a:r>
            <a:r>
              <a:rPr lang="en-US" dirty="0" err="1"/>
              <a:t>dilakukannya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dekomposisi</a:t>
            </a:r>
            <a:endParaRPr lang="en-US" dirty="0"/>
          </a:p>
          <a:p>
            <a:r>
              <a:rPr lang="en-US" dirty="0" err="1"/>
              <a:t>dekomposer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heterotrofik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substrat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nutrisi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Dekomposer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memecah</a:t>
            </a:r>
            <a:r>
              <a:rPr lang="en-US" dirty="0"/>
              <a:t> </a:t>
            </a:r>
            <a:r>
              <a:rPr lang="en-US" dirty="0" err="1"/>
              <a:t>sel-sel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organime</a:t>
            </a:r>
            <a:r>
              <a:rPr lang="en-US" dirty="0"/>
              <a:t> lain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biokimia</a:t>
            </a:r>
            <a:r>
              <a:rPr lang="en-US" dirty="0"/>
              <a:t> yang </a:t>
            </a:r>
            <a:r>
              <a:rPr lang="en-US" dirty="0" err="1"/>
              <a:t>mengkonversi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senyawa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metabolik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pencernaan</a:t>
            </a:r>
            <a:r>
              <a:rPr lang="en-US" dirty="0"/>
              <a:t> internal</a:t>
            </a:r>
          </a:p>
          <a:p>
            <a:r>
              <a:rPr lang="en-US" dirty="0" err="1"/>
              <a:t>Dekomposer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nutrisi</a:t>
            </a:r>
            <a:r>
              <a:rPr lang="en-US" dirty="0"/>
              <a:t> </a:t>
            </a:r>
            <a:r>
              <a:rPr lang="en-US" dirty="0" err="1"/>
              <a:t>mereka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dekomposisi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Aerobik</a:t>
            </a:r>
            <a:r>
              <a:rPr lang="en-US" dirty="0"/>
              <a:t> :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/ </a:t>
            </a:r>
            <a:r>
              <a:rPr lang="en-US" dirty="0" err="1"/>
              <a:t>oksidan</a:t>
            </a:r>
            <a:endParaRPr lang="en-US" dirty="0"/>
          </a:p>
          <a:p>
            <a:r>
              <a:rPr lang="en-US" dirty="0" err="1"/>
              <a:t>Anaerobik</a:t>
            </a:r>
            <a:r>
              <a:rPr lang="en-US" dirty="0"/>
              <a:t> :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.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/</a:t>
            </a:r>
            <a:r>
              <a:rPr lang="en-US" dirty="0" err="1"/>
              <a:t>oksidan</a:t>
            </a:r>
            <a:endParaRPr lang="en-US" dirty="0"/>
          </a:p>
          <a:p>
            <a:r>
              <a:rPr lang="en-US" dirty="0" err="1"/>
              <a:t>Fermentasi</a:t>
            </a:r>
            <a:r>
              <a:rPr lang="en-US" dirty="0"/>
              <a:t> : </a:t>
            </a:r>
            <a:r>
              <a:rPr lang="en-US" dirty="0" err="1"/>
              <a:t>anaerobik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yang </a:t>
            </a:r>
            <a:r>
              <a:rPr lang="en-US" dirty="0" err="1"/>
              <a:t>teroksidasi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organisme</a:t>
            </a:r>
            <a:r>
              <a:rPr lang="en-US" dirty="0"/>
              <a:t> yang </a:t>
            </a:r>
            <a:r>
              <a:rPr lang="en-US" dirty="0" err="1"/>
              <a:t>tergolong</a:t>
            </a:r>
            <a:r>
              <a:rPr lang="en-US" dirty="0"/>
              <a:t> </a:t>
            </a:r>
            <a:r>
              <a:rPr lang="en-US" dirty="0" err="1"/>
              <a:t>dekomposer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/>
              <a:t>Bakteri</a:t>
            </a:r>
            <a:br>
              <a:rPr lang="en-US" dirty="0"/>
            </a:b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dekomposer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tersebar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mengurai</a:t>
            </a:r>
            <a:r>
              <a:rPr lang="en-US" dirty="0"/>
              <a:t> </a:t>
            </a:r>
            <a:r>
              <a:rPr lang="en-US" dirty="0" err="1"/>
              <a:t>hampir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. </a:t>
            </a:r>
            <a:r>
              <a:rPr lang="en-US" dirty="0" err="1"/>
              <a:t>Satu</a:t>
            </a:r>
            <a:r>
              <a:rPr lang="en-US" dirty="0"/>
              <a:t> gram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40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sel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biomassa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permukaan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vital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daur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nutrisi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nutrisi</a:t>
            </a:r>
            <a:r>
              <a:rPr lang="en-US" dirty="0"/>
              <a:t> yang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bakteri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Fungi</a:t>
            </a:r>
            <a:br>
              <a:rPr lang="en-US" dirty="0"/>
            </a:br>
            <a:r>
              <a:rPr lang="en-US" dirty="0" err="1"/>
              <a:t>Jamur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cendawan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dekomposer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uniseluler</a:t>
            </a:r>
            <a:r>
              <a:rPr lang="en-US" dirty="0"/>
              <a:t>, </a:t>
            </a:r>
            <a:r>
              <a:rPr lang="en-US" dirty="0" err="1"/>
              <a:t>kebanyakan</a:t>
            </a:r>
            <a:r>
              <a:rPr lang="en-US" dirty="0"/>
              <a:t> fungi </a:t>
            </a:r>
            <a:r>
              <a:rPr lang="en-US" dirty="0" err="1"/>
              <a:t>dekomposer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percabangan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hifa</a:t>
            </a:r>
            <a:r>
              <a:rPr lang="en-US" dirty="0"/>
              <a:t>. </a:t>
            </a:r>
          </a:p>
          <a:p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memakan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fungi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hifa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menembus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 (</a:t>
            </a:r>
            <a:r>
              <a:rPr lang="en-US" dirty="0" err="1"/>
              <a:t>misal</a:t>
            </a:r>
            <a:r>
              <a:rPr lang="en-US" dirty="0"/>
              <a:t> </a:t>
            </a:r>
            <a:r>
              <a:rPr lang="en-US" dirty="0" err="1"/>
              <a:t>potongan</a:t>
            </a:r>
            <a:r>
              <a:rPr lang="en-US" dirty="0"/>
              <a:t> </a:t>
            </a:r>
            <a:r>
              <a:rPr lang="en-US" dirty="0" err="1"/>
              <a:t>kayu</a:t>
            </a:r>
            <a:r>
              <a:rPr lang="en-US" dirty="0"/>
              <a:t>).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fungi </a:t>
            </a:r>
            <a:r>
              <a:rPr lang="en-US" dirty="0" err="1"/>
              <a:t>pengurai</a:t>
            </a:r>
            <a:r>
              <a:rPr lang="en-US" dirty="0"/>
              <a:t> </a:t>
            </a:r>
            <a:r>
              <a:rPr lang="en-US" dirty="0" err="1"/>
              <a:t>kayu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enzim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menguraikan</a:t>
            </a:r>
            <a:r>
              <a:rPr lang="en-US" dirty="0"/>
              <a:t> lignin (</a:t>
            </a:r>
            <a:r>
              <a:rPr lang="en-US" dirty="0" err="1"/>
              <a:t>senyawa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komplek</a:t>
            </a:r>
            <a:r>
              <a:rPr lang="en-US" dirty="0"/>
              <a:t> yang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kayu</a:t>
            </a:r>
            <a:r>
              <a:rPr lang="en-US" dirty="0"/>
              <a:t>).</a:t>
            </a:r>
          </a:p>
          <a:p>
            <a:r>
              <a:rPr lang="en-US" dirty="0" err="1"/>
              <a:t>Faktor-faktor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fungi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dekomposer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situ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lignin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berwujud</a:t>
            </a:r>
            <a:r>
              <a:rPr lang="en-US" dirty="0"/>
              <a:t> </a:t>
            </a:r>
            <a:r>
              <a:rPr lang="en-US" dirty="0" err="1"/>
              <a:t>potongan</a:t>
            </a:r>
            <a:r>
              <a:rPr lang="en-US" dirty="0"/>
              <a:t> </a:t>
            </a:r>
            <a:r>
              <a:rPr lang="en-US" dirty="0" err="1"/>
              <a:t>besar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Fungi </a:t>
            </a:r>
            <a:r>
              <a:rPr lang="en-US" dirty="0" err="1"/>
              <a:t>mengurai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enzim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memecah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tadi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menyerap</a:t>
            </a:r>
            <a:r>
              <a:rPr lang="en-US" dirty="0"/>
              <a:t> </a:t>
            </a:r>
            <a:r>
              <a:rPr lang="en-US" dirty="0" err="1"/>
              <a:t>nutrisinya</a:t>
            </a:r>
            <a:r>
              <a:rPr lang="en-US" dirty="0"/>
              <a:t>. </a:t>
            </a:r>
            <a:r>
              <a:rPr lang="en-US" dirty="0" err="1"/>
              <a:t>Hifa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, </a:t>
            </a:r>
            <a:r>
              <a:rPr lang="en-US" dirty="0" err="1"/>
              <a:t>menyerap</a:t>
            </a:r>
            <a:r>
              <a:rPr lang="en-US" dirty="0"/>
              <a:t> </a:t>
            </a:r>
            <a:r>
              <a:rPr lang="en-US" dirty="0" err="1"/>
              <a:t>nutrisi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reproduksi</a:t>
            </a:r>
            <a:r>
              <a:rPr lang="en-US" dirty="0"/>
              <a:t>. </a:t>
            </a:r>
          </a:p>
          <a:p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hifa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 </a:t>
            </a:r>
            <a:r>
              <a:rPr lang="en-US" dirty="0" err="1"/>
              <a:t>fungitumbuh</a:t>
            </a:r>
            <a:r>
              <a:rPr lang="en-US" dirty="0"/>
              <a:t> </a:t>
            </a:r>
            <a:r>
              <a:rPr lang="en-US" dirty="0" err="1"/>
              <a:t>berdekatan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menyatu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fungi-fungi lain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/>
              <a:t>Cacing</a:t>
            </a:r>
            <a:br>
              <a:rPr lang="en-US" dirty="0"/>
            </a:b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cacing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dekomposer</a:t>
            </a:r>
            <a:r>
              <a:rPr lang="en-US" dirty="0"/>
              <a:t>, </a:t>
            </a:r>
            <a:r>
              <a:rPr lang="en-US" dirty="0" err="1"/>
              <a:t>cacing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“</a:t>
            </a:r>
            <a:r>
              <a:rPr lang="en-US" dirty="0" err="1"/>
              <a:t>pembuka</a:t>
            </a:r>
            <a:r>
              <a:rPr lang="en-US" dirty="0"/>
              <a:t>”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dekomposer</a:t>
            </a:r>
            <a:r>
              <a:rPr lang="en-US" dirty="0"/>
              <a:t> lain.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cacing</a:t>
            </a:r>
            <a:r>
              <a:rPr lang="en-US" dirty="0"/>
              <a:t> </a:t>
            </a:r>
            <a:r>
              <a:rPr lang="en-US" dirty="0" err="1"/>
              <a:t>memakan</a:t>
            </a:r>
            <a:r>
              <a:rPr lang="en-US" dirty="0"/>
              <a:t> </a:t>
            </a:r>
            <a:r>
              <a:rPr lang="en-US" dirty="0" err="1"/>
              <a:t>kulit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,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kulit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perannya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dekomposer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mengkonsumsi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. </a:t>
            </a:r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cacing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mengkonsumsi</a:t>
            </a:r>
            <a:r>
              <a:rPr lang="en-US" dirty="0"/>
              <a:t> </a:t>
            </a:r>
            <a:r>
              <a:rPr lang="en-US" dirty="0" err="1"/>
              <a:t>sisa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fungi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 </a:t>
            </a:r>
            <a:r>
              <a:rPr lang="en-US" dirty="0" err="1"/>
              <a:t>cacing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digolongkan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detritivor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cacing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dekomposer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520</Words>
  <Application>Microsoft Office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Macam-macam pengurai</vt:lpstr>
      <vt:lpstr>Dekomposer</vt:lpstr>
      <vt:lpstr>PowerPoint Presentation</vt:lpstr>
      <vt:lpstr>Tipe dekomposisi ada tiga, yaitu:</vt:lpstr>
      <vt:lpstr>organisme yang tergolong dekomposer</vt:lpstr>
      <vt:lpstr>PowerPoint Presentation</vt:lpstr>
      <vt:lpstr>PowerPoint Presentation</vt:lpstr>
      <vt:lpstr>PowerPoint Presentation</vt:lpstr>
      <vt:lpstr>PowerPoint Presentation</vt:lpstr>
      <vt:lpstr>Detritivor</vt:lpstr>
      <vt:lpstr>Beberapa contoh detritivor: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Macam-macam pengurai</dc:title>
  <dc:creator>Mr. Abr</dc:creator>
  <cp:lastModifiedBy>user</cp:lastModifiedBy>
  <cp:revision>2</cp:revision>
  <dcterms:created xsi:type="dcterms:W3CDTF">2015-11-16T00:27:17Z</dcterms:created>
  <dcterms:modified xsi:type="dcterms:W3CDTF">2022-10-18T03:14:59Z</dcterms:modified>
</cp:coreProperties>
</file>