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2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9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00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2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7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9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40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8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49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F9B26-96B3-456F-A832-9C7EC48BBF9F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C8C5C-D8F6-48CF-9A62-C8CBE4F20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00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90736"/>
            <a:ext cx="9144000" cy="1167063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4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data </a:t>
            </a:r>
            <a:r>
              <a:rPr lang="en-US" dirty="0" err="1" smtClean="0"/>
              <a:t>teks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model </a:t>
            </a:r>
            <a:r>
              <a:rPr lang="en-US" dirty="0" err="1" smtClean="0"/>
              <a:t>klasifikasi</a:t>
            </a:r>
            <a:r>
              <a:rPr lang="en-US" dirty="0" smtClean="0"/>
              <a:t> text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502" y="2289760"/>
            <a:ext cx="7426298" cy="388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437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2526" y="2286000"/>
            <a:ext cx="1083443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"</a:t>
            </a:r>
            <a:r>
              <a:rPr lang="en-US" dirty="0" err="1"/>
              <a:t>type","</a:t>
            </a:r>
            <a:r>
              <a:rPr lang="en-US" dirty="0" err="1" smtClean="0"/>
              <a:t>text</a:t>
            </a:r>
            <a:r>
              <a:rPr lang="en-US" dirty="0" smtClean="0"/>
              <a:t>“</a:t>
            </a:r>
          </a:p>
          <a:p>
            <a:r>
              <a:rPr lang="en-US" dirty="0" smtClean="0"/>
              <a:t>"</a:t>
            </a:r>
            <a:r>
              <a:rPr lang="en-US" dirty="0" err="1"/>
              <a:t>ham","Go</a:t>
            </a:r>
            <a:r>
              <a:rPr lang="en-US" dirty="0"/>
              <a:t> until </a:t>
            </a:r>
            <a:r>
              <a:rPr lang="en-US" dirty="0" err="1"/>
              <a:t>jurong</a:t>
            </a:r>
            <a:r>
              <a:rPr lang="en-US" dirty="0"/>
              <a:t> point, crazy.. Available only in </a:t>
            </a:r>
            <a:r>
              <a:rPr lang="en-US" dirty="0" err="1"/>
              <a:t>bugis</a:t>
            </a:r>
            <a:r>
              <a:rPr lang="en-US" dirty="0"/>
              <a:t> n great world la e buffet... Cine there got amore wat</a:t>
            </a:r>
            <a:r>
              <a:rPr lang="en-US" dirty="0" smtClean="0"/>
              <a:t>...“</a:t>
            </a:r>
          </a:p>
          <a:p>
            <a:r>
              <a:rPr lang="en-US" dirty="0" smtClean="0"/>
              <a:t>"</a:t>
            </a:r>
            <a:r>
              <a:rPr lang="en-US" dirty="0" err="1"/>
              <a:t>ham","Ok</a:t>
            </a:r>
            <a:r>
              <a:rPr lang="en-US" dirty="0"/>
              <a:t> lar... Joking </a:t>
            </a:r>
            <a:r>
              <a:rPr lang="en-US" dirty="0" err="1"/>
              <a:t>wif</a:t>
            </a:r>
            <a:r>
              <a:rPr lang="en-US" dirty="0"/>
              <a:t> u </a:t>
            </a:r>
            <a:r>
              <a:rPr lang="en-US" dirty="0" err="1"/>
              <a:t>oni</a:t>
            </a:r>
            <a:r>
              <a:rPr lang="en-US" dirty="0"/>
              <a:t>...""</a:t>
            </a:r>
            <a:r>
              <a:rPr lang="en-US" dirty="0" err="1"/>
              <a:t>spam","Free</a:t>
            </a:r>
            <a:r>
              <a:rPr lang="en-US" dirty="0"/>
              <a:t> entry in 2 a </a:t>
            </a:r>
            <a:r>
              <a:rPr lang="en-US" dirty="0" err="1"/>
              <a:t>wkly</a:t>
            </a:r>
            <a:r>
              <a:rPr lang="en-US" dirty="0"/>
              <a:t> comp to win FA Cup final </a:t>
            </a:r>
            <a:r>
              <a:rPr lang="en-US" dirty="0" err="1"/>
              <a:t>tkts</a:t>
            </a:r>
            <a:r>
              <a:rPr lang="en-US" dirty="0"/>
              <a:t> 21st May 2005. </a:t>
            </a:r>
            <a:r>
              <a:rPr lang="en-US" dirty="0" smtClean="0"/>
              <a:t>…“</a:t>
            </a:r>
          </a:p>
          <a:p>
            <a:r>
              <a:rPr lang="en-US" dirty="0" smtClean="0"/>
              <a:t>"</a:t>
            </a:r>
            <a:r>
              <a:rPr lang="en-US" dirty="0"/>
              <a:t>ham","U dun say so early hor... U c already then say</a:t>
            </a:r>
            <a:r>
              <a:rPr lang="en-US" dirty="0" smtClean="0"/>
              <a:t>...“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62526" y="1792705"/>
            <a:ext cx="4523874" cy="37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sms_spam.csv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1937" y="4920916"/>
            <a:ext cx="6256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5574 </a:t>
            </a:r>
            <a:r>
              <a:rPr lang="en-US" dirty="0" err="1" smtClean="0"/>
              <a:t>buah</a:t>
            </a:r>
            <a:r>
              <a:rPr lang="en-US" dirty="0" smtClean="0"/>
              <a:t>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03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and standardizing text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8779" y="1690688"/>
            <a:ext cx="63286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sms_raw</a:t>
            </a:r>
            <a:r>
              <a:rPr lang="en-US" dirty="0"/>
              <a:t> &lt;- read.csv("sms_spam.csv", </a:t>
            </a:r>
            <a:r>
              <a:rPr lang="en-US" dirty="0" err="1"/>
              <a:t>stringsAsFactors</a:t>
            </a:r>
            <a:r>
              <a:rPr lang="en-US" dirty="0"/>
              <a:t> = FALSE)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…</a:t>
            </a:r>
            <a:endParaRPr lang="en-US" dirty="0"/>
          </a:p>
          <a:p>
            <a:r>
              <a:rPr lang="en-US" dirty="0" err="1" smtClean="0"/>
              <a:t>sms_corpus</a:t>
            </a:r>
            <a:r>
              <a:rPr lang="en-US" dirty="0" smtClean="0"/>
              <a:t> </a:t>
            </a:r>
            <a:r>
              <a:rPr lang="en-US" dirty="0"/>
              <a:t>&lt;- </a:t>
            </a:r>
            <a:r>
              <a:rPr lang="en-US" dirty="0" err="1"/>
              <a:t>VCorpus</a:t>
            </a:r>
            <a:r>
              <a:rPr lang="en-US" dirty="0"/>
              <a:t>(</a:t>
            </a:r>
            <a:r>
              <a:rPr lang="en-US" dirty="0" err="1"/>
              <a:t>VectorSource</a:t>
            </a:r>
            <a:r>
              <a:rPr lang="en-US" dirty="0"/>
              <a:t>(</a:t>
            </a:r>
            <a:r>
              <a:rPr lang="en-US" dirty="0" err="1"/>
              <a:t>sms_raw$text</a:t>
            </a:r>
            <a:r>
              <a:rPr lang="en-US" dirty="0"/>
              <a:t>))</a:t>
            </a:r>
          </a:p>
          <a:p>
            <a:r>
              <a:rPr lang="en-US" dirty="0" err="1"/>
              <a:t>typeof</a:t>
            </a:r>
            <a:r>
              <a:rPr lang="en-US" dirty="0"/>
              <a:t>(</a:t>
            </a:r>
            <a:r>
              <a:rPr lang="en-US" dirty="0" err="1"/>
              <a:t>sms_corpus</a:t>
            </a:r>
            <a:r>
              <a:rPr lang="en-US" dirty="0"/>
              <a:t>) # Just to show that it is a list</a:t>
            </a:r>
          </a:p>
          <a:p>
            <a:endParaRPr lang="en-US" dirty="0"/>
          </a:p>
          <a:p>
            <a:r>
              <a:rPr lang="en-US" dirty="0"/>
              <a:t>print(</a:t>
            </a:r>
            <a:r>
              <a:rPr lang="en-US" dirty="0" err="1"/>
              <a:t>sms_corpus</a:t>
            </a:r>
            <a:r>
              <a:rPr lang="en-US" dirty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69832" y="3722013"/>
            <a:ext cx="6448926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 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sms_corpus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VCorpus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Metadata:  corpus specific: 0, document level (indexed): 0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Content:  documents: 5574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2526" y="5047576"/>
            <a:ext cx="10756231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[1] "Go until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jurong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point, crazy.. Available only in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bugis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n great world la e buffet... Cine there got amore wat..."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[1] "Ok lar... Joking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wif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u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oni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..."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[1] "Free entry in 2 a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wkly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comp to win FA Cup final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tkts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21st May 2005. Text FA to 87121 to receive entry question(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txt rate)T&amp;C's apply 08452810075over18's"</a:t>
            </a:r>
          </a:p>
        </p:txBody>
      </p:sp>
    </p:spTree>
    <p:extLst>
      <p:ext uri="{BB962C8B-B14F-4D97-AF65-F5344CB8AC3E}">
        <p14:creationId xmlns:p14="http://schemas.microsoft.com/office/powerpoint/2010/main" val="1085128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the </a:t>
            </a:r>
            <a:r>
              <a:rPr lang="en-US" dirty="0"/>
              <a:t>whitespace or blank spaces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58779" y="1690688"/>
            <a:ext cx="63286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sms_corpus_clean</a:t>
            </a:r>
            <a:r>
              <a:rPr lang="en-US" dirty="0"/>
              <a:t> &lt;- </a:t>
            </a:r>
            <a:r>
              <a:rPr lang="en-US" dirty="0" err="1"/>
              <a:t>sms_corpus</a:t>
            </a:r>
            <a:r>
              <a:rPr lang="en-US" dirty="0"/>
              <a:t> %&gt;%</a:t>
            </a:r>
          </a:p>
          <a:p>
            <a:r>
              <a:rPr lang="en-US" dirty="0"/>
              <a:t>  </a:t>
            </a:r>
            <a:r>
              <a:rPr lang="en-US" dirty="0" err="1"/>
              <a:t>tm_map</a:t>
            </a:r>
            <a:r>
              <a:rPr lang="en-US" dirty="0"/>
              <a:t>(</a:t>
            </a:r>
            <a:r>
              <a:rPr lang="en-US" dirty="0" err="1"/>
              <a:t>content_transformer</a:t>
            </a:r>
            <a:r>
              <a:rPr lang="en-US" dirty="0"/>
              <a:t>(</a:t>
            </a:r>
            <a:r>
              <a:rPr lang="en-US" dirty="0" err="1"/>
              <a:t>tolower</a:t>
            </a:r>
            <a:r>
              <a:rPr lang="en-US" dirty="0"/>
              <a:t>)) %&gt;%</a:t>
            </a:r>
          </a:p>
          <a:p>
            <a:r>
              <a:rPr lang="en-US" dirty="0"/>
              <a:t>  </a:t>
            </a:r>
            <a:r>
              <a:rPr lang="en-US" dirty="0" err="1"/>
              <a:t>tm_map</a:t>
            </a:r>
            <a:r>
              <a:rPr lang="en-US" dirty="0"/>
              <a:t>(</a:t>
            </a:r>
            <a:r>
              <a:rPr lang="en-US" dirty="0" err="1"/>
              <a:t>removeNumbers</a:t>
            </a:r>
            <a:r>
              <a:rPr lang="en-US" dirty="0"/>
              <a:t>) %&gt;%</a:t>
            </a:r>
          </a:p>
          <a:p>
            <a:r>
              <a:rPr lang="en-US" dirty="0"/>
              <a:t>  </a:t>
            </a:r>
            <a:r>
              <a:rPr lang="en-US" dirty="0" err="1"/>
              <a:t>tm_map</a:t>
            </a:r>
            <a:r>
              <a:rPr lang="en-US" dirty="0"/>
              <a:t>(</a:t>
            </a:r>
            <a:r>
              <a:rPr lang="en-US" dirty="0" err="1"/>
              <a:t>removeWords</a:t>
            </a:r>
            <a:r>
              <a:rPr lang="en-US" dirty="0"/>
              <a:t>, </a:t>
            </a:r>
            <a:r>
              <a:rPr lang="en-US" dirty="0" err="1"/>
              <a:t>stopwords</a:t>
            </a:r>
            <a:r>
              <a:rPr lang="en-US" dirty="0"/>
              <a:t>()) %&gt;%</a:t>
            </a:r>
          </a:p>
          <a:p>
            <a:r>
              <a:rPr lang="en-US" dirty="0"/>
              <a:t>  </a:t>
            </a:r>
            <a:r>
              <a:rPr lang="en-US" dirty="0" err="1"/>
              <a:t>tm_map</a:t>
            </a:r>
            <a:r>
              <a:rPr lang="en-US" dirty="0"/>
              <a:t>(</a:t>
            </a:r>
            <a:r>
              <a:rPr lang="en-US" dirty="0" err="1"/>
              <a:t>removePunctuation</a:t>
            </a:r>
            <a:r>
              <a:rPr lang="en-US" dirty="0"/>
              <a:t>) %&gt;%</a:t>
            </a:r>
          </a:p>
          <a:p>
            <a:r>
              <a:rPr lang="en-US" dirty="0"/>
              <a:t>  </a:t>
            </a:r>
            <a:r>
              <a:rPr lang="en-US" dirty="0" err="1"/>
              <a:t>tm_map</a:t>
            </a:r>
            <a:r>
              <a:rPr lang="en-US" dirty="0"/>
              <a:t>(</a:t>
            </a:r>
            <a:r>
              <a:rPr lang="en-US" dirty="0" err="1"/>
              <a:t>stemDocument</a:t>
            </a:r>
            <a:r>
              <a:rPr lang="en-US" dirty="0"/>
              <a:t>) %&gt;%</a:t>
            </a:r>
          </a:p>
          <a:p>
            <a:r>
              <a:rPr lang="en-US" dirty="0"/>
              <a:t>  </a:t>
            </a:r>
            <a:r>
              <a:rPr lang="en-US" dirty="0" err="1"/>
              <a:t>tm_map</a:t>
            </a:r>
            <a:r>
              <a:rPr lang="en-US" dirty="0"/>
              <a:t>(</a:t>
            </a:r>
            <a:r>
              <a:rPr lang="en-US" dirty="0" err="1"/>
              <a:t>stripWhitespace</a:t>
            </a:r>
            <a:r>
              <a:rPr lang="en-US" dirty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6484" y="5047576"/>
            <a:ext cx="10772273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 "go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jurong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point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crazi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avail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bugi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n great world la e buffet cine got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amor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wat"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 "ok lar joke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u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 "free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entri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wkli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comp win fa cup final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tkts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may text fa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receiv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entri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questionstd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txt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ratetc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2526" y="4012863"/>
            <a:ext cx="10756231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[1] "Go until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jurong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point, crazy.. Available only in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bugis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n great world la e buffet... Cine there got amore wat..."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[1] "Ok lar... Joking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wif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u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oni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..."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[1] "Free entry in 2 a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wkly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comp to win FA Cup final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tkts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21st May 2005. Text FA to 87121 to receive entry question(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txt rate)T&amp;C's apply 08452810075over18's"</a:t>
            </a:r>
          </a:p>
        </p:txBody>
      </p:sp>
      <p:sp>
        <p:nvSpPr>
          <p:cNvPr id="3" name="Curved Right Arrow 2"/>
          <p:cNvSpPr/>
          <p:nvPr/>
        </p:nvSpPr>
        <p:spPr>
          <a:xfrm>
            <a:off x="445168" y="4523874"/>
            <a:ext cx="501316" cy="99862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68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Splitting text documents into words. Tokenization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8779" y="1690688"/>
            <a:ext cx="6328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sms_dtm</a:t>
            </a:r>
            <a:r>
              <a:rPr lang="en-US" dirty="0"/>
              <a:t> &lt;- </a:t>
            </a:r>
            <a:r>
              <a:rPr lang="en-US" dirty="0" err="1"/>
              <a:t>DocumentTermMatrix</a:t>
            </a:r>
            <a:r>
              <a:rPr lang="en-US" dirty="0"/>
              <a:t>(</a:t>
            </a:r>
            <a:r>
              <a:rPr lang="en-US" dirty="0" err="1"/>
              <a:t>sms_corpus_clean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print(</a:t>
            </a:r>
            <a:r>
              <a:rPr lang="en-US" dirty="0" err="1"/>
              <a:t>sms_dtm</a:t>
            </a:r>
            <a:r>
              <a:rPr lang="en-US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4855074"/>
            <a:ext cx="10756231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 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sms_dtm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DocumentTermMatrix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(documents: 5574, terms: 6611)&gt;&gt;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Non-/sparse entries: 42653/36807061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Sparsity           : 100%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Maximal term length: 40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Weighting          : term frequency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6221" y="3239246"/>
            <a:ext cx="10756231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 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sms_dtm_no_prep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DocumentTermMatrix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(documents: 5574, terms: 7005)&gt;&gt;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Non-/sparse entries: 43742/39002128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Sparsity           : 100%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Maximal term length: 40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Weighting          : term frequency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8" name="Curved Right Arrow 7"/>
          <p:cNvSpPr/>
          <p:nvPr/>
        </p:nvSpPr>
        <p:spPr>
          <a:xfrm>
            <a:off x="336884" y="4240347"/>
            <a:ext cx="501316" cy="99862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729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481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Office Theme</vt:lpstr>
      <vt:lpstr>Praktik Klasifikasi Teks</vt:lpstr>
      <vt:lpstr>Klasifikasi data teks</vt:lpstr>
      <vt:lpstr>Dataset</vt:lpstr>
      <vt:lpstr>Cleaning and standardizing text data</vt:lpstr>
      <vt:lpstr>Remove the whitespace or blank spaces etc</vt:lpstr>
      <vt:lpstr>Splitting text documents into words. Tokenization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Naïve Bayes (juga)</dc:title>
  <dc:creator>ACER</dc:creator>
  <cp:lastModifiedBy>ACER</cp:lastModifiedBy>
  <cp:revision>11</cp:revision>
  <dcterms:created xsi:type="dcterms:W3CDTF">2020-03-04T01:41:21Z</dcterms:created>
  <dcterms:modified xsi:type="dcterms:W3CDTF">2020-03-04T05:33:28Z</dcterms:modified>
</cp:coreProperties>
</file>